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59" r:id="rId6"/>
    <p:sldId id="290" r:id="rId7"/>
    <p:sldId id="289" r:id="rId8"/>
    <p:sldId id="284" r:id="rId9"/>
    <p:sldId id="287" r:id="rId10"/>
    <p:sldId id="288" r:id="rId11"/>
    <p:sldId id="272" r:id="rId12"/>
    <p:sldId id="257" r:id="rId13"/>
    <p:sldId id="278" r:id="rId14"/>
    <p:sldId id="291" r:id="rId15"/>
    <p:sldId id="261" r:id="rId16"/>
    <p:sldId id="292" r:id="rId17"/>
    <p:sldId id="273" r:id="rId1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0" autoAdjust="0"/>
    <p:restoredTop sz="80408" autoAdjust="0"/>
  </p:normalViewPr>
  <p:slideViewPr>
    <p:cSldViewPr snapToGrid="0" snapToObjects="1">
      <p:cViewPr varScale="1">
        <p:scale>
          <a:sx n="87" d="100"/>
          <a:sy n="87" d="100"/>
        </p:scale>
        <p:origin x="1800" y="19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2" d="100"/>
          <a:sy n="72" d="100"/>
        </p:scale>
        <p:origin x="3592"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682A8B-660D-2A4E-B4EF-AE7256576732}"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E12CF10A-A03E-B348-9CB3-D55BA3B24C5C}">
      <dgm:prSet phldrT="[Text]"/>
      <dgm:spPr/>
      <dgm:t>
        <a:bodyPr/>
        <a:lstStyle/>
        <a:p>
          <a:r>
            <a:rPr lang="en-US" dirty="0"/>
            <a:t>TELL</a:t>
          </a:r>
        </a:p>
      </dgm:t>
    </dgm:pt>
    <dgm:pt modelId="{4E321CF8-124C-204C-B280-C0A36B030077}" type="parTrans" cxnId="{643C0CC6-4ACE-4844-8A18-9EE305D042FA}">
      <dgm:prSet/>
      <dgm:spPr/>
      <dgm:t>
        <a:bodyPr/>
        <a:lstStyle/>
        <a:p>
          <a:endParaRPr lang="en-US"/>
        </a:p>
      </dgm:t>
    </dgm:pt>
    <dgm:pt modelId="{E9CE1BAD-DEA9-D143-B897-72D8E756D6BF}" type="sibTrans" cxnId="{643C0CC6-4ACE-4844-8A18-9EE305D042FA}">
      <dgm:prSet/>
      <dgm:spPr/>
      <dgm:t>
        <a:bodyPr/>
        <a:lstStyle/>
        <a:p>
          <a:endParaRPr lang="en-US"/>
        </a:p>
      </dgm:t>
    </dgm:pt>
    <dgm:pt modelId="{830CC07C-B6B6-1F4B-B3F0-290D4C76867C}">
      <dgm:prSet phldrT="[Text]"/>
      <dgm:spPr/>
      <dgm:t>
        <a:bodyPr/>
        <a:lstStyle/>
        <a:p>
          <a:r>
            <a:rPr lang="en-US" dirty="0"/>
            <a:t>GROW</a:t>
          </a:r>
        </a:p>
      </dgm:t>
    </dgm:pt>
    <dgm:pt modelId="{BF8F9334-411F-5540-AD21-6B8463897215}" type="parTrans" cxnId="{D2A4F7FA-D1EB-8C44-AB10-56A49923E24C}">
      <dgm:prSet/>
      <dgm:spPr/>
      <dgm:t>
        <a:bodyPr/>
        <a:lstStyle/>
        <a:p>
          <a:endParaRPr lang="en-US"/>
        </a:p>
      </dgm:t>
    </dgm:pt>
    <dgm:pt modelId="{D4380C65-E66A-9D4F-BC90-DB73DE913868}" type="sibTrans" cxnId="{D2A4F7FA-D1EB-8C44-AB10-56A49923E24C}">
      <dgm:prSet/>
      <dgm:spPr/>
      <dgm:t>
        <a:bodyPr/>
        <a:lstStyle/>
        <a:p>
          <a:endParaRPr lang="en-US"/>
        </a:p>
      </dgm:t>
    </dgm:pt>
    <dgm:pt modelId="{EE0D0932-36A0-6249-BEF7-C51D4E54E132}">
      <dgm:prSet phldrT="[Text]"/>
      <dgm:spPr/>
      <dgm:t>
        <a:bodyPr/>
        <a:lstStyle/>
        <a:p>
          <a:r>
            <a:rPr lang="en-US" dirty="0"/>
            <a:t>BUILD</a:t>
          </a:r>
        </a:p>
      </dgm:t>
    </dgm:pt>
    <dgm:pt modelId="{96D9FFF4-0FE7-3F4A-ABBE-E90D11C0083D}" type="parTrans" cxnId="{0050BBAC-78C2-DF4C-8CF4-E25EB9856A25}">
      <dgm:prSet/>
      <dgm:spPr/>
      <dgm:t>
        <a:bodyPr/>
        <a:lstStyle/>
        <a:p>
          <a:endParaRPr lang="en-US"/>
        </a:p>
      </dgm:t>
    </dgm:pt>
    <dgm:pt modelId="{1AEF6D6E-A431-E744-BD1D-EFCB3413513E}" type="sibTrans" cxnId="{0050BBAC-78C2-DF4C-8CF4-E25EB9856A25}">
      <dgm:prSet/>
      <dgm:spPr/>
      <dgm:t>
        <a:bodyPr/>
        <a:lstStyle/>
        <a:p>
          <a:endParaRPr lang="en-US"/>
        </a:p>
      </dgm:t>
    </dgm:pt>
    <dgm:pt modelId="{DAFBB8EF-C013-A245-AC46-ADD35B519B56}" type="pres">
      <dgm:prSet presAssocID="{FE682A8B-660D-2A4E-B4EF-AE7256576732}" presName="cycle" presStyleCnt="0">
        <dgm:presLayoutVars>
          <dgm:dir/>
          <dgm:resizeHandles val="exact"/>
        </dgm:presLayoutVars>
      </dgm:prSet>
      <dgm:spPr/>
    </dgm:pt>
    <dgm:pt modelId="{69311D65-B006-BE40-82AD-A43CF2FE8AEA}" type="pres">
      <dgm:prSet presAssocID="{E12CF10A-A03E-B348-9CB3-D55BA3B24C5C}" presName="node" presStyleLbl="node1" presStyleIdx="0" presStyleCnt="3">
        <dgm:presLayoutVars>
          <dgm:bulletEnabled val="1"/>
        </dgm:presLayoutVars>
      </dgm:prSet>
      <dgm:spPr/>
    </dgm:pt>
    <dgm:pt modelId="{ACD88B3D-CAEB-E84C-B999-C1F1865C8589}" type="pres">
      <dgm:prSet presAssocID="{E9CE1BAD-DEA9-D143-B897-72D8E756D6BF}" presName="sibTrans" presStyleLbl="sibTrans2D1" presStyleIdx="0" presStyleCnt="3"/>
      <dgm:spPr/>
    </dgm:pt>
    <dgm:pt modelId="{F858173C-74B2-084C-93E8-B3E76CDEF6C4}" type="pres">
      <dgm:prSet presAssocID="{E9CE1BAD-DEA9-D143-B897-72D8E756D6BF}" presName="connectorText" presStyleLbl="sibTrans2D1" presStyleIdx="0" presStyleCnt="3"/>
      <dgm:spPr/>
    </dgm:pt>
    <dgm:pt modelId="{D7AC6B2D-D3A3-BF4A-A5C8-BD399BC07D7B}" type="pres">
      <dgm:prSet presAssocID="{830CC07C-B6B6-1F4B-B3F0-290D4C76867C}" presName="node" presStyleLbl="node1" presStyleIdx="1" presStyleCnt="3">
        <dgm:presLayoutVars>
          <dgm:bulletEnabled val="1"/>
        </dgm:presLayoutVars>
      </dgm:prSet>
      <dgm:spPr/>
    </dgm:pt>
    <dgm:pt modelId="{8CEF5848-F00E-944F-9300-D82E2C5EC8B4}" type="pres">
      <dgm:prSet presAssocID="{D4380C65-E66A-9D4F-BC90-DB73DE913868}" presName="sibTrans" presStyleLbl="sibTrans2D1" presStyleIdx="1" presStyleCnt="3"/>
      <dgm:spPr/>
    </dgm:pt>
    <dgm:pt modelId="{8EDC0E8F-19A8-E246-9E73-7038AB5B9501}" type="pres">
      <dgm:prSet presAssocID="{D4380C65-E66A-9D4F-BC90-DB73DE913868}" presName="connectorText" presStyleLbl="sibTrans2D1" presStyleIdx="1" presStyleCnt="3"/>
      <dgm:spPr/>
    </dgm:pt>
    <dgm:pt modelId="{966B6461-02D7-AC4C-B023-F7AA3C3F12BB}" type="pres">
      <dgm:prSet presAssocID="{EE0D0932-36A0-6249-BEF7-C51D4E54E132}" presName="node" presStyleLbl="node1" presStyleIdx="2" presStyleCnt="3">
        <dgm:presLayoutVars>
          <dgm:bulletEnabled val="1"/>
        </dgm:presLayoutVars>
      </dgm:prSet>
      <dgm:spPr/>
    </dgm:pt>
    <dgm:pt modelId="{A7A21B55-0F53-274B-9EC3-F359FB0A58FC}" type="pres">
      <dgm:prSet presAssocID="{1AEF6D6E-A431-E744-BD1D-EFCB3413513E}" presName="sibTrans" presStyleLbl="sibTrans2D1" presStyleIdx="2" presStyleCnt="3"/>
      <dgm:spPr/>
    </dgm:pt>
    <dgm:pt modelId="{60A2A189-049C-CD42-8233-7A169A9E468D}" type="pres">
      <dgm:prSet presAssocID="{1AEF6D6E-A431-E744-BD1D-EFCB3413513E}" presName="connectorText" presStyleLbl="sibTrans2D1" presStyleIdx="2" presStyleCnt="3"/>
      <dgm:spPr/>
    </dgm:pt>
  </dgm:ptLst>
  <dgm:cxnLst>
    <dgm:cxn modelId="{02926930-8947-EE4C-A3BD-02CE99B26F0A}" type="presOf" srcId="{E9CE1BAD-DEA9-D143-B897-72D8E756D6BF}" destId="{ACD88B3D-CAEB-E84C-B999-C1F1865C8589}" srcOrd="0" destOrd="0" presId="urn:microsoft.com/office/officeart/2005/8/layout/cycle2"/>
    <dgm:cxn modelId="{2E97F044-B787-5545-9C08-10A732496C28}" type="presOf" srcId="{D4380C65-E66A-9D4F-BC90-DB73DE913868}" destId="{8EDC0E8F-19A8-E246-9E73-7038AB5B9501}" srcOrd="1" destOrd="0" presId="urn:microsoft.com/office/officeart/2005/8/layout/cycle2"/>
    <dgm:cxn modelId="{FB4ED245-D57B-EB4A-B8F0-D5DA8BAD3BAE}" type="presOf" srcId="{FE682A8B-660D-2A4E-B4EF-AE7256576732}" destId="{DAFBB8EF-C013-A245-AC46-ADD35B519B56}" srcOrd="0" destOrd="0" presId="urn:microsoft.com/office/officeart/2005/8/layout/cycle2"/>
    <dgm:cxn modelId="{EBFAA06D-4493-D945-814A-2377886B0FB9}" type="presOf" srcId="{E9CE1BAD-DEA9-D143-B897-72D8E756D6BF}" destId="{F858173C-74B2-084C-93E8-B3E76CDEF6C4}" srcOrd="1" destOrd="0" presId="urn:microsoft.com/office/officeart/2005/8/layout/cycle2"/>
    <dgm:cxn modelId="{A40A0D99-9308-BA40-8F6B-FF862335FD8D}" type="presOf" srcId="{830CC07C-B6B6-1F4B-B3F0-290D4C76867C}" destId="{D7AC6B2D-D3A3-BF4A-A5C8-BD399BC07D7B}" srcOrd="0" destOrd="0" presId="urn:microsoft.com/office/officeart/2005/8/layout/cycle2"/>
    <dgm:cxn modelId="{0050BBAC-78C2-DF4C-8CF4-E25EB9856A25}" srcId="{FE682A8B-660D-2A4E-B4EF-AE7256576732}" destId="{EE0D0932-36A0-6249-BEF7-C51D4E54E132}" srcOrd="2" destOrd="0" parTransId="{96D9FFF4-0FE7-3F4A-ABBE-E90D11C0083D}" sibTransId="{1AEF6D6E-A431-E744-BD1D-EFCB3413513E}"/>
    <dgm:cxn modelId="{FFBD66BC-8745-4549-95D3-6EA4CA785A1D}" type="presOf" srcId="{1AEF6D6E-A431-E744-BD1D-EFCB3413513E}" destId="{A7A21B55-0F53-274B-9EC3-F359FB0A58FC}" srcOrd="0" destOrd="0" presId="urn:microsoft.com/office/officeart/2005/8/layout/cycle2"/>
    <dgm:cxn modelId="{643C0CC6-4ACE-4844-8A18-9EE305D042FA}" srcId="{FE682A8B-660D-2A4E-B4EF-AE7256576732}" destId="{E12CF10A-A03E-B348-9CB3-D55BA3B24C5C}" srcOrd="0" destOrd="0" parTransId="{4E321CF8-124C-204C-B280-C0A36B030077}" sibTransId="{E9CE1BAD-DEA9-D143-B897-72D8E756D6BF}"/>
    <dgm:cxn modelId="{CC700BD3-0E85-E340-9580-0734B98B1B27}" type="presOf" srcId="{E12CF10A-A03E-B348-9CB3-D55BA3B24C5C}" destId="{69311D65-B006-BE40-82AD-A43CF2FE8AEA}" srcOrd="0" destOrd="0" presId="urn:microsoft.com/office/officeart/2005/8/layout/cycle2"/>
    <dgm:cxn modelId="{B6FA6DEC-4AA5-7A4A-8F35-B3AB97C7C77A}" type="presOf" srcId="{EE0D0932-36A0-6249-BEF7-C51D4E54E132}" destId="{966B6461-02D7-AC4C-B023-F7AA3C3F12BB}" srcOrd="0" destOrd="0" presId="urn:microsoft.com/office/officeart/2005/8/layout/cycle2"/>
    <dgm:cxn modelId="{FE70AEF4-4E40-644A-8EA8-ADBFA7CFE319}" type="presOf" srcId="{D4380C65-E66A-9D4F-BC90-DB73DE913868}" destId="{8CEF5848-F00E-944F-9300-D82E2C5EC8B4}" srcOrd="0" destOrd="0" presId="urn:microsoft.com/office/officeart/2005/8/layout/cycle2"/>
    <dgm:cxn modelId="{D2A4F7FA-D1EB-8C44-AB10-56A49923E24C}" srcId="{FE682A8B-660D-2A4E-B4EF-AE7256576732}" destId="{830CC07C-B6B6-1F4B-B3F0-290D4C76867C}" srcOrd="1" destOrd="0" parTransId="{BF8F9334-411F-5540-AD21-6B8463897215}" sibTransId="{D4380C65-E66A-9D4F-BC90-DB73DE913868}"/>
    <dgm:cxn modelId="{7F9893FD-4673-2940-9513-4131B0980C3C}" type="presOf" srcId="{1AEF6D6E-A431-E744-BD1D-EFCB3413513E}" destId="{60A2A189-049C-CD42-8233-7A169A9E468D}" srcOrd="1" destOrd="0" presId="urn:microsoft.com/office/officeart/2005/8/layout/cycle2"/>
    <dgm:cxn modelId="{15FFD97A-063B-7247-ADCB-39E2BA92C8CD}" type="presParOf" srcId="{DAFBB8EF-C013-A245-AC46-ADD35B519B56}" destId="{69311D65-B006-BE40-82AD-A43CF2FE8AEA}" srcOrd="0" destOrd="0" presId="urn:microsoft.com/office/officeart/2005/8/layout/cycle2"/>
    <dgm:cxn modelId="{D510379E-E18F-BB41-836A-6E8B2F65875D}" type="presParOf" srcId="{DAFBB8EF-C013-A245-AC46-ADD35B519B56}" destId="{ACD88B3D-CAEB-E84C-B999-C1F1865C8589}" srcOrd="1" destOrd="0" presId="urn:microsoft.com/office/officeart/2005/8/layout/cycle2"/>
    <dgm:cxn modelId="{F70D1F27-50D4-CA42-8CF6-C201299FB75C}" type="presParOf" srcId="{ACD88B3D-CAEB-E84C-B999-C1F1865C8589}" destId="{F858173C-74B2-084C-93E8-B3E76CDEF6C4}" srcOrd="0" destOrd="0" presId="urn:microsoft.com/office/officeart/2005/8/layout/cycle2"/>
    <dgm:cxn modelId="{104CDA32-8C43-CC48-8834-03211CB29D26}" type="presParOf" srcId="{DAFBB8EF-C013-A245-AC46-ADD35B519B56}" destId="{D7AC6B2D-D3A3-BF4A-A5C8-BD399BC07D7B}" srcOrd="2" destOrd="0" presId="urn:microsoft.com/office/officeart/2005/8/layout/cycle2"/>
    <dgm:cxn modelId="{6164899E-60EB-074E-9288-1A3CF474DB31}" type="presParOf" srcId="{DAFBB8EF-C013-A245-AC46-ADD35B519B56}" destId="{8CEF5848-F00E-944F-9300-D82E2C5EC8B4}" srcOrd="3" destOrd="0" presId="urn:microsoft.com/office/officeart/2005/8/layout/cycle2"/>
    <dgm:cxn modelId="{8831C7A8-3DBF-0645-813C-9D10BF1A3534}" type="presParOf" srcId="{8CEF5848-F00E-944F-9300-D82E2C5EC8B4}" destId="{8EDC0E8F-19A8-E246-9E73-7038AB5B9501}" srcOrd="0" destOrd="0" presId="urn:microsoft.com/office/officeart/2005/8/layout/cycle2"/>
    <dgm:cxn modelId="{EB91D2B4-4C79-CA48-98C2-BC51FB440318}" type="presParOf" srcId="{DAFBB8EF-C013-A245-AC46-ADD35B519B56}" destId="{966B6461-02D7-AC4C-B023-F7AA3C3F12BB}" srcOrd="4" destOrd="0" presId="urn:microsoft.com/office/officeart/2005/8/layout/cycle2"/>
    <dgm:cxn modelId="{E18580EC-31CD-A947-A689-71DD94C0E1B9}" type="presParOf" srcId="{DAFBB8EF-C013-A245-AC46-ADD35B519B56}" destId="{A7A21B55-0F53-274B-9EC3-F359FB0A58FC}" srcOrd="5" destOrd="0" presId="urn:microsoft.com/office/officeart/2005/8/layout/cycle2"/>
    <dgm:cxn modelId="{88FE5ACB-921A-EF46-9E34-63F4CDFB4370}" type="presParOf" srcId="{A7A21B55-0F53-274B-9EC3-F359FB0A58FC}" destId="{60A2A189-049C-CD42-8233-7A169A9E468D}"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0EEBC8-DEA0-9B48-A216-877FAE302068}" type="doc">
      <dgm:prSet loTypeId="urn:microsoft.com/office/officeart/2005/8/layout/cycle2" loCatId="" qsTypeId="urn:microsoft.com/office/officeart/2005/8/quickstyle/simple1" qsCatId="simple" csTypeId="urn:microsoft.com/office/officeart/2005/8/colors/accent1_2" csCatId="accent1" phldr="1"/>
      <dgm:spPr/>
      <dgm:t>
        <a:bodyPr/>
        <a:lstStyle/>
        <a:p>
          <a:endParaRPr lang="en-US"/>
        </a:p>
      </dgm:t>
    </dgm:pt>
    <dgm:pt modelId="{7D5DBCB2-6967-F843-9505-27E43169F1A2}">
      <dgm:prSet phldrT="[Text]"/>
      <dgm:spPr/>
      <dgm:t>
        <a:bodyPr/>
        <a:lstStyle/>
        <a:p>
          <a:r>
            <a:rPr lang="en-US" dirty="0"/>
            <a:t>FAMILY</a:t>
          </a:r>
        </a:p>
      </dgm:t>
    </dgm:pt>
    <dgm:pt modelId="{F8006E68-A789-F34A-91ED-9BA4C93962D7}" type="parTrans" cxnId="{AA387552-493F-D345-8582-CE0778624332}">
      <dgm:prSet/>
      <dgm:spPr/>
      <dgm:t>
        <a:bodyPr/>
        <a:lstStyle/>
        <a:p>
          <a:endParaRPr lang="en-US"/>
        </a:p>
      </dgm:t>
    </dgm:pt>
    <dgm:pt modelId="{BB418A9B-D9F5-2543-8909-7E09EE983699}" type="sibTrans" cxnId="{AA387552-493F-D345-8582-CE0778624332}">
      <dgm:prSet/>
      <dgm:spPr/>
      <dgm:t>
        <a:bodyPr/>
        <a:lstStyle/>
        <a:p>
          <a:endParaRPr lang="en-US"/>
        </a:p>
      </dgm:t>
    </dgm:pt>
    <dgm:pt modelId="{7C07786C-9F3E-1D4A-9D9A-4E2A77FC9178}">
      <dgm:prSet phldrT="[Text]"/>
      <dgm:spPr/>
      <dgm:t>
        <a:bodyPr/>
        <a:lstStyle/>
        <a:p>
          <a:r>
            <a:rPr lang="en-US" dirty="0"/>
            <a:t>CELEBRATION</a:t>
          </a:r>
        </a:p>
      </dgm:t>
    </dgm:pt>
    <dgm:pt modelId="{3B9245AE-FCCA-4A4F-9876-EBF7DEFE7FFA}" type="parTrans" cxnId="{B0D9F033-B617-674B-BB1A-7EE6FA345F2D}">
      <dgm:prSet/>
      <dgm:spPr/>
      <dgm:t>
        <a:bodyPr/>
        <a:lstStyle/>
        <a:p>
          <a:endParaRPr lang="en-US"/>
        </a:p>
      </dgm:t>
    </dgm:pt>
    <dgm:pt modelId="{C841DCC7-AE13-F94A-A948-1E19FB01C97C}" type="sibTrans" cxnId="{B0D9F033-B617-674B-BB1A-7EE6FA345F2D}">
      <dgm:prSet/>
      <dgm:spPr/>
      <dgm:t>
        <a:bodyPr/>
        <a:lstStyle/>
        <a:p>
          <a:endParaRPr lang="en-US"/>
        </a:p>
      </dgm:t>
    </dgm:pt>
    <dgm:pt modelId="{5A8DB310-7071-434F-BC05-EA47F98C8560}">
      <dgm:prSet phldrT="[Text]"/>
      <dgm:spPr/>
      <dgm:t>
        <a:bodyPr/>
        <a:lstStyle/>
        <a:p>
          <a:r>
            <a:rPr lang="en-US" dirty="0"/>
            <a:t>MEDIA</a:t>
          </a:r>
        </a:p>
      </dgm:t>
    </dgm:pt>
    <dgm:pt modelId="{8996686D-8F0B-DA43-99A7-5F53D37189EC}" type="parTrans" cxnId="{D176A985-9EEA-0546-8CB4-298E42A05C42}">
      <dgm:prSet/>
      <dgm:spPr/>
      <dgm:t>
        <a:bodyPr/>
        <a:lstStyle/>
        <a:p>
          <a:endParaRPr lang="en-US"/>
        </a:p>
      </dgm:t>
    </dgm:pt>
    <dgm:pt modelId="{13E08A2A-86AF-AD42-858A-DBDBA68E69F6}" type="sibTrans" cxnId="{D176A985-9EEA-0546-8CB4-298E42A05C42}">
      <dgm:prSet/>
      <dgm:spPr/>
      <dgm:t>
        <a:bodyPr/>
        <a:lstStyle/>
        <a:p>
          <a:endParaRPr lang="en-US"/>
        </a:p>
      </dgm:t>
    </dgm:pt>
    <dgm:pt modelId="{93B6DE1F-70DE-ED40-AD13-3E9B175BC943}">
      <dgm:prSet phldrT="[Text]"/>
      <dgm:spPr/>
      <dgm:t>
        <a:bodyPr/>
        <a:lstStyle/>
        <a:p>
          <a:r>
            <a:rPr lang="en-US" dirty="0"/>
            <a:t>EDUCATION</a:t>
          </a:r>
        </a:p>
      </dgm:t>
    </dgm:pt>
    <dgm:pt modelId="{D67BE68E-DFAA-DE4E-88BC-4935A240DECD}" type="parTrans" cxnId="{7D306DD1-5B66-6749-B477-690103F704C6}">
      <dgm:prSet/>
      <dgm:spPr/>
      <dgm:t>
        <a:bodyPr/>
        <a:lstStyle/>
        <a:p>
          <a:endParaRPr lang="en-US"/>
        </a:p>
      </dgm:t>
    </dgm:pt>
    <dgm:pt modelId="{988C741F-AF7C-7D49-82AE-7474F85D678C}" type="sibTrans" cxnId="{7D306DD1-5B66-6749-B477-690103F704C6}">
      <dgm:prSet/>
      <dgm:spPr/>
      <dgm:t>
        <a:bodyPr/>
        <a:lstStyle/>
        <a:p>
          <a:endParaRPr lang="en-US"/>
        </a:p>
      </dgm:t>
    </dgm:pt>
    <dgm:pt modelId="{0BEFC598-5DC7-2445-8E4C-88AC4C64772A}">
      <dgm:prSet phldrT="[Text]"/>
      <dgm:spPr/>
      <dgm:t>
        <a:bodyPr/>
        <a:lstStyle/>
        <a:p>
          <a:r>
            <a:rPr lang="en-US" dirty="0"/>
            <a:t>RELIGION</a:t>
          </a:r>
        </a:p>
      </dgm:t>
    </dgm:pt>
    <dgm:pt modelId="{883A7294-1D29-F34F-945B-F3254CE14031}" type="parTrans" cxnId="{FC032AAA-B0B6-404B-85FF-881347A951D2}">
      <dgm:prSet/>
      <dgm:spPr/>
      <dgm:t>
        <a:bodyPr/>
        <a:lstStyle/>
        <a:p>
          <a:endParaRPr lang="en-US"/>
        </a:p>
      </dgm:t>
    </dgm:pt>
    <dgm:pt modelId="{83E9E968-53EB-CF42-B65D-55401B879A10}" type="sibTrans" cxnId="{FC032AAA-B0B6-404B-85FF-881347A951D2}">
      <dgm:prSet/>
      <dgm:spPr/>
      <dgm:t>
        <a:bodyPr/>
        <a:lstStyle/>
        <a:p>
          <a:endParaRPr lang="en-US"/>
        </a:p>
      </dgm:t>
    </dgm:pt>
    <dgm:pt modelId="{7019FF0F-1FBC-C74B-9D88-2BD1142DB1E7}">
      <dgm:prSet/>
      <dgm:spPr/>
      <dgm:t>
        <a:bodyPr/>
        <a:lstStyle/>
        <a:p>
          <a:r>
            <a:rPr lang="en-US" dirty="0"/>
            <a:t>ECONOMICS</a:t>
          </a:r>
        </a:p>
      </dgm:t>
    </dgm:pt>
    <dgm:pt modelId="{009CC790-73B9-7A4D-A301-58FCF9C47AD9}" type="parTrans" cxnId="{7FEB728E-68F2-5047-AD63-21DDE882B9EE}">
      <dgm:prSet/>
      <dgm:spPr/>
      <dgm:t>
        <a:bodyPr/>
        <a:lstStyle/>
        <a:p>
          <a:endParaRPr lang="en-US"/>
        </a:p>
      </dgm:t>
    </dgm:pt>
    <dgm:pt modelId="{4B211969-C624-DE47-82D7-16546AA9E6F3}" type="sibTrans" cxnId="{7FEB728E-68F2-5047-AD63-21DDE882B9EE}">
      <dgm:prSet/>
      <dgm:spPr/>
      <dgm:t>
        <a:bodyPr/>
        <a:lstStyle/>
        <a:p>
          <a:endParaRPr lang="en-US"/>
        </a:p>
      </dgm:t>
    </dgm:pt>
    <dgm:pt modelId="{D95A1C78-1012-E441-99E5-7FF2E1A7B583}">
      <dgm:prSet/>
      <dgm:spPr/>
      <dgm:t>
        <a:bodyPr/>
        <a:lstStyle/>
        <a:p>
          <a:r>
            <a:rPr lang="en-US" dirty="0"/>
            <a:t>GOVERNMENT</a:t>
          </a:r>
        </a:p>
      </dgm:t>
    </dgm:pt>
    <dgm:pt modelId="{C130E1EE-DA41-BB48-AEFA-CAF7E7E0B544}" type="parTrans" cxnId="{3B89D6A5-368E-1946-BAD7-CB1A85A1C3C3}">
      <dgm:prSet/>
      <dgm:spPr/>
      <dgm:t>
        <a:bodyPr/>
        <a:lstStyle/>
        <a:p>
          <a:endParaRPr lang="en-US"/>
        </a:p>
      </dgm:t>
    </dgm:pt>
    <dgm:pt modelId="{707BDC68-25D9-8C40-8CE8-CC3AA849B706}" type="sibTrans" cxnId="{3B89D6A5-368E-1946-BAD7-CB1A85A1C3C3}">
      <dgm:prSet/>
      <dgm:spPr/>
      <dgm:t>
        <a:bodyPr/>
        <a:lstStyle/>
        <a:p>
          <a:endParaRPr lang="en-US"/>
        </a:p>
      </dgm:t>
    </dgm:pt>
    <dgm:pt modelId="{1F3C4B34-32FE-FA41-A340-4C81214C5CD1}" type="pres">
      <dgm:prSet presAssocID="{A30EEBC8-DEA0-9B48-A216-877FAE302068}" presName="cycle" presStyleCnt="0">
        <dgm:presLayoutVars>
          <dgm:dir/>
          <dgm:resizeHandles val="exact"/>
        </dgm:presLayoutVars>
      </dgm:prSet>
      <dgm:spPr/>
    </dgm:pt>
    <dgm:pt modelId="{1A9340E7-392F-B54C-9790-8BA246FBECAC}" type="pres">
      <dgm:prSet presAssocID="{7D5DBCB2-6967-F843-9505-27E43169F1A2}" presName="node" presStyleLbl="node1" presStyleIdx="0" presStyleCnt="7">
        <dgm:presLayoutVars>
          <dgm:bulletEnabled val="1"/>
        </dgm:presLayoutVars>
      </dgm:prSet>
      <dgm:spPr/>
    </dgm:pt>
    <dgm:pt modelId="{09511987-DAF0-294B-A1C0-060A03E98C00}" type="pres">
      <dgm:prSet presAssocID="{BB418A9B-D9F5-2543-8909-7E09EE983699}" presName="sibTrans" presStyleLbl="sibTrans2D1" presStyleIdx="0" presStyleCnt="7"/>
      <dgm:spPr/>
    </dgm:pt>
    <dgm:pt modelId="{D4DCD391-DE9A-8F4D-A584-6F5540DF64E6}" type="pres">
      <dgm:prSet presAssocID="{BB418A9B-D9F5-2543-8909-7E09EE983699}" presName="connectorText" presStyleLbl="sibTrans2D1" presStyleIdx="0" presStyleCnt="7"/>
      <dgm:spPr/>
    </dgm:pt>
    <dgm:pt modelId="{70AE3794-EA07-F443-90B2-0B077DED326C}" type="pres">
      <dgm:prSet presAssocID="{7C07786C-9F3E-1D4A-9D9A-4E2A77FC9178}" presName="node" presStyleLbl="node1" presStyleIdx="1" presStyleCnt="7">
        <dgm:presLayoutVars>
          <dgm:bulletEnabled val="1"/>
        </dgm:presLayoutVars>
      </dgm:prSet>
      <dgm:spPr/>
    </dgm:pt>
    <dgm:pt modelId="{91DF743E-3B28-E143-BB62-1AC3C7DA3B24}" type="pres">
      <dgm:prSet presAssocID="{C841DCC7-AE13-F94A-A948-1E19FB01C97C}" presName="sibTrans" presStyleLbl="sibTrans2D1" presStyleIdx="1" presStyleCnt="7"/>
      <dgm:spPr/>
    </dgm:pt>
    <dgm:pt modelId="{950DF7D1-24A1-2840-8EE9-331805847D32}" type="pres">
      <dgm:prSet presAssocID="{C841DCC7-AE13-F94A-A948-1E19FB01C97C}" presName="connectorText" presStyleLbl="sibTrans2D1" presStyleIdx="1" presStyleCnt="7"/>
      <dgm:spPr/>
    </dgm:pt>
    <dgm:pt modelId="{5DC6D72B-472B-D343-A2AD-E72061A0FBF9}" type="pres">
      <dgm:prSet presAssocID="{5A8DB310-7071-434F-BC05-EA47F98C8560}" presName="node" presStyleLbl="node1" presStyleIdx="2" presStyleCnt="7">
        <dgm:presLayoutVars>
          <dgm:bulletEnabled val="1"/>
        </dgm:presLayoutVars>
      </dgm:prSet>
      <dgm:spPr/>
    </dgm:pt>
    <dgm:pt modelId="{683EBF1A-EF19-6041-96F7-D7C981B2E66F}" type="pres">
      <dgm:prSet presAssocID="{13E08A2A-86AF-AD42-858A-DBDBA68E69F6}" presName="sibTrans" presStyleLbl="sibTrans2D1" presStyleIdx="2" presStyleCnt="7"/>
      <dgm:spPr/>
    </dgm:pt>
    <dgm:pt modelId="{9591219B-A163-FF49-994E-B44ADC6CAA4F}" type="pres">
      <dgm:prSet presAssocID="{13E08A2A-86AF-AD42-858A-DBDBA68E69F6}" presName="connectorText" presStyleLbl="sibTrans2D1" presStyleIdx="2" presStyleCnt="7"/>
      <dgm:spPr/>
    </dgm:pt>
    <dgm:pt modelId="{4EB70957-540D-544D-848A-E88E4AED7970}" type="pres">
      <dgm:prSet presAssocID="{93B6DE1F-70DE-ED40-AD13-3E9B175BC943}" presName="node" presStyleLbl="node1" presStyleIdx="3" presStyleCnt="7">
        <dgm:presLayoutVars>
          <dgm:bulletEnabled val="1"/>
        </dgm:presLayoutVars>
      </dgm:prSet>
      <dgm:spPr/>
    </dgm:pt>
    <dgm:pt modelId="{C1F81A87-4586-CB49-B685-CCEE6FEEA605}" type="pres">
      <dgm:prSet presAssocID="{988C741F-AF7C-7D49-82AE-7474F85D678C}" presName="sibTrans" presStyleLbl="sibTrans2D1" presStyleIdx="3" presStyleCnt="7"/>
      <dgm:spPr/>
    </dgm:pt>
    <dgm:pt modelId="{FF979CC0-F3E6-654D-9A0C-2645CDD96E19}" type="pres">
      <dgm:prSet presAssocID="{988C741F-AF7C-7D49-82AE-7474F85D678C}" presName="connectorText" presStyleLbl="sibTrans2D1" presStyleIdx="3" presStyleCnt="7"/>
      <dgm:spPr/>
    </dgm:pt>
    <dgm:pt modelId="{265415E0-F22F-B242-B91D-14609832513D}" type="pres">
      <dgm:prSet presAssocID="{0BEFC598-5DC7-2445-8E4C-88AC4C64772A}" presName="node" presStyleLbl="node1" presStyleIdx="4" presStyleCnt="7">
        <dgm:presLayoutVars>
          <dgm:bulletEnabled val="1"/>
        </dgm:presLayoutVars>
      </dgm:prSet>
      <dgm:spPr/>
    </dgm:pt>
    <dgm:pt modelId="{79315529-2AC0-A14F-9234-10042DF27B18}" type="pres">
      <dgm:prSet presAssocID="{83E9E968-53EB-CF42-B65D-55401B879A10}" presName="sibTrans" presStyleLbl="sibTrans2D1" presStyleIdx="4" presStyleCnt="7"/>
      <dgm:spPr/>
    </dgm:pt>
    <dgm:pt modelId="{D46E3177-A15C-7F4D-B394-63588A86AB35}" type="pres">
      <dgm:prSet presAssocID="{83E9E968-53EB-CF42-B65D-55401B879A10}" presName="connectorText" presStyleLbl="sibTrans2D1" presStyleIdx="4" presStyleCnt="7"/>
      <dgm:spPr/>
    </dgm:pt>
    <dgm:pt modelId="{01EF1D23-E11B-F643-9EB9-3A7447416A19}" type="pres">
      <dgm:prSet presAssocID="{7019FF0F-1FBC-C74B-9D88-2BD1142DB1E7}" presName="node" presStyleLbl="node1" presStyleIdx="5" presStyleCnt="7">
        <dgm:presLayoutVars>
          <dgm:bulletEnabled val="1"/>
        </dgm:presLayoutVars>
      </dgm:prSet>
      <dgm:spPr/>
    </dgm:pt>
    <dgm:pt modelId="{3914F9AB-696A-744B-AA4B-AE88B5170C18}" type="pres">
      <dgm:prSet presAssocID="{4B211969-C624-DE47-82D7-16546AA9E6F3}" presName="sibTrans" presStyleLbl="sibTrans2D1" presStyleIdx="5" presStyleCnt="7"/>
      <dgm:spPr/>
    </dgm:pt>
    <dgm:pt modelId="{9D850450-CDB5-1B45-B0CB-B9AEDA0D13C6}" type="pres">
      <dgm:prSet presAssocID="{4B211969-C624-DE47-82D7-16546AA9E6F3}" presName="connectorText" presStyleLbl="sibTrans2D1" presStyleIdx="5" presStyleCnt="7"/>
      <dgm:spPr/>
    </dgm:pt>
    <dgm:pt modelId="{9F364FDF-C049-4A4C-901D-B0BC7605C3A7}" type="pres">
      <dgm:prSet presAssocID="{D95A1C78-1012-E441-99E5-7FF2E1A7B583}" presName="node" presStyleLbl="node1" presStyleIdx="6" presStyleCnt="7">
        <dgm:presLayoutVars>
          <dgm:bulletEnabled val="1"/>
        </dgm:presLayoutVars>
      </dgm:prSet>
      <dgm:spPr/>
    </dgm:pt>
    <dgm:pt modelId="{0791EDBD-EE55-EF46-A19A-C17E2713FDD7}" type="pres">
      <dgm:prSet presAssocID="{707BDC68-25D9-8C40-8CE8-CC3AA849B706}" presName="sibTrans" presStyleLbl="sibTrans2D1" presStyleIdx="6" presStyleCnt="7"/>
      <dgm:spPr/>
    </dgm:pt>
    <dgm:pt modelId="{4B383204-B5BA-1E47-8E96-C77F6C2BC423}" type="pres">
      <dgm:prSet presAssocID="{707BDC68-25D9-8C40-8CE8-CC3AA849B706}" presName="connectorText" presStyleLbl="sibTrans2D1" presStyleIdx="6" presStyleCnt="7"/>
      <dgm:spPr/>
    </dgm:pt>
  </dgm:ptLst>
  <dgm:cxnLst>
    <dgm:cxn modelId="{6836BF01-D04B-FE48-93DD-D5484E20902A}" type="presOf" srcId="{5A8DB310-7071-434F-BC05-EA47F98C8560}" destId="{5DC6D72B-472B-D343-A2AD-E72061A0FBF9}" srcOrd="0" destOrd="0" presId="urn:microsoft.com/office/officeart/2005/8/layout/cycle2"/>
    <dgm:cxn modelId="{F2461126-57CB-3E41-B2DB-E7B1D3ACFF51}" type="presOf" srcId="{4B211969-C624-DE47-82D7-16546AA9E6F3}" destId="{3914F9AB-696A-744B-AA4B-AE88B5170C18}" srcOrd="0" destOrd="0" presId="urn:microsoft.com/office/officeart/2005/8/layout/cycle2"/>
    <dgm:cxn modelId="{B0D9F033-B617-674B-BB1A-7EE6FA345F2D}" srcId="{A30EEBC8-DEA0-9B48-A216-877FAE302068}" destId="{7C07786C-9F3E-1D4A-9D9A-4E2A77FC9178}" srcOrd="1" destOrd="0" parTransId="{3B9245AE-FCCA-4A4F-9876-EBF7DEFE7FFA}" sibTransId="{C841DCC7-AE13-F94A-A948-1E19FB01C97C}"/>
    <dgm:cxn modelId="{B292A43B-97E5-044E-BF96-947DC778F108}" type="presOf" srcId="{7D5DBCB2-6967-F843-9505-27E43169F1A2}" destId="{1A9340E7-392F-B54C-9790-8BA246FBECAC}" srcOrd="0" destOrd="0" presId="urn:microsoft.com/office/officeart/2005/8/layout/cycle2"/>
    <dgm:cxn modelId="{84C5B247-0E2B-AD47-9DD8-F50D3E5B4AB8}" type="presOf" srcId="{707BDC68-25D9-8C40-8CE8-CC3AA849B706}" destId="{0791EDBD-EE55-EF46-A19A-C17E2713FDD7}" srcOrd="0" destOrd="0" presId="urn:microsoft.com/office/officeart/2005/8/layout/cycle2"/>
    <dgm:cxn modelId="{6641FA47-CBBB-8C4E-9999-EEF6F4D74301}" type="presOf" srcId="{707BDC68-25D9-8C40-8CE8-CC3AA849B706}" destId="{4B383204-B5BA-1E47-8E96-C77F6C2BC423}" srcOrd="1" destOrd="0" presId="urn:microsoft.com/office/officeart/2005/8/layout/cycle2"/>
    <dgm:cxn modelId="{AA387552-493F-D345-8582-CE0778624332}" srcId="{A30EEBC8-DEA0-9B48-A216-877FAE302068}" destId="{7D5DBCB2-6967-F843-9505-27E43169F1A2}" srcOrd="0" destOrd="0" parTransId="{F8006E68-A789-F34A-91ED-9BA4C93962D7}" sibTransId="{BB418A9B-D9F5-2543-8909-7E09EE983699}"/>
    <dgm:cxn modelId="{6F8FD353-DE7B-9846-AF25-68AF2D576F8A}" type="presOf" srcId="{0BEFC598-5DC7-2445-8E4C-88AC4C64772A}" destId="{265415E0-F22F-B242-B91D-14609832513D}" srcOrd="0" destOrd="0" presId="urn:microsoft.com/office/officeart/2005/8/layout/cycle2"/>
    <dgm:cxn modelId="{C348BE58-3814-7040-84D0-7FF53509FE3C}" type="presOf" srcId="{A30EEBC8-DEA0-9B48-A216-877FAE302068}" destId="{1F3C4B34-32FE-FA41-A340-4C81214C5CD1}" srcOrd="0" destOrd="0" presId="urn:microsoft.com/office/officeart/2005/8/layout/cycle2"/>
    <dgm:cxn modelId="{7CA81A7F-1CEA-A346-B559-06CF4190942B}" type="presOf" srcId="{7C07786C-9F3E-1D4A-9D9A-4E2A77FC9178}" destId="{70AE3794-EA07-F443-90B2-0B077DED326C}" srcOrd="0" destOrd="0" presId="urn:microsoft.com/office/officeart/2005/8/layout/cycle2"/>
    <dgm:cxn modelId="{F0061485-1F3A-784C-8F4B-A3ABF84B21EF}" type="presOf" srcId="{4B211969-C624-DE47-82D7-16546AA9E6F3}" destId="{9D850450-CDB5-1B45-B0CB-B9AEDA0D13C6}" srcOrd="1" destOrd="0" presId="urn:microsoft.com/office/officeart/2005/8/layout/cycle2"/>
    <dgm:cxn modelId="{D176A985-9EEA-0546-8CB4-298E42A05C42}" srcId="{A30EEBC8-DEA0-9B48-A216-877FAE302068}" destId="{5A8DB310-7071-434F-BC05-EA47F98C8560}" srcOrd="2" destOrd="0" parTransId="{8996686D-8F0B-DA43-99A7-5F53D37189EC}" sibTransId="{13E08A2A-86AF-AD42-858A-DBDBA68E69F6}"/>
    <dgm:cxn modelId="{7FEB728E-68F2-5047-AD63-21DDE882B9EE}" srcId="{A30EEBC8-DEA0-9B48-A216-877FAE302068}" destId="{7019FF0F-1FBC-C74B-9D88-2BD1142DB1E7}" srcOrd="5" destOrd="0" parTransId="{009CC790-73B9-7A4D-A301-58FCF9C47AD9}" sibTransId="{4B211969-C624-DE47-82D7-16546AA9E6F3}"/>
    <dgm:cxn modelId="{C9CA6F94-A333-2740-89FD-7AC1420780CD}" type="presOf" srcId="{988C741F-AF7C-7D49-82AE-7474F85D678C}" destId="{C1F81A87-4586-CB49-B685-CCEE6FEEA605}" srcOrd="0" destOrd="0" presId="urn:microsoft.com/office/officeart/2005/8/layout/cycle2"/>
    <dgm:cxn modelId="{810C78A2-FACF-5540-8E16-F4732819131B}" type="presOf" srcId="{D95A1C78-1012-E441-99E5-7FF2E1A7B583}" destId="{9F364FDF-C049-4A4C-901D-B0BC7605C3A7}" srcOrd="0" destOrd="0" presId="urn:microsoft.com/office/officeart/2005/8/layout/cycle2"/>
    <dgm:cxn modelId="{78A28AA5-A5B5-844B-AA6D-3389902F90BC}" type="presOf" srcId="{13E08A2A-86AF-AD42-858A-DBDBA68E69F6}" destId="{683EBF1A-EF19-6041-96F7-D7C981B2E66F}" srcOrd="0" destOrd="0" presId="urn:microsoft.com/office/officeart/2005/8/layout/cycle2"/>
    <dgm:cxn modelId="{3B89D6A5-368E-1946-BAD7-CB1A85A1C3C3}" srcId="{A30EEBC8-DEA0-9B48-A216-877FAE302068}" destId="{D95A1C78-1012-E441-99E5-7FF2E1A7B583}" srcOrd="6" destOrd="0" parTransId="{C130E1EE-DA41-BB48-AEFA-CAF7E7E0B544}" sibTransId="{707BDC68-25D9-8C40-8CE8-CC3AA849B706}"/>
    <dgm:cxn modelId="{6B4425A9-3BF5-EC45-9DF9-68CA9503C0E2}" type="presOf" srcId="{83E9E968-53EB-CF42-B65D-55401B879A10}" destId="{79315529-2AC0-A14F-9234-10042DF27B18}" srcOrd="0" destOrd="0" presId="urn:microsoft.com/office/officeart/2005/8/layout/cycle2"/>
    <dgm:cxn modelId="{FC032AAA-B0B6-404B-85FF-881347A951D2}" srcId="{A30EEBC8-DEA0-9B48-A216-877FAE302068}" destId="{0BEFC598-5DC7-2445-8E4C-88AC4C64772A}" srcOrd="4" destOrd="0" parTransId="{883A7294-1D29-F34F-945B-F3254CE14031}" sibTransId="{83E9E968-53EB-CF42-B65D-55401B879A10}"/>
    <dgm:cxn modelId="{86D8C9AF-83FA-0C47-AD8C-DD50433EACED}" type="presOf" srcId="{C841DCC7-AE13-F94A-A948-1E19FB01C97C}" destId="{91DF743E-3B28-E143-BB62-1AC3C7DA3B24}" srcOrd="0" destOrd="0" presId="urn:microsoft.com/office/officeart/2005/8/layout/cycle2"/>
    <dgm:cxn modelId="{553F05BB-F833-D343-B972-0EEFE2781E57}" type="presOf" srcId="{C841DCC7-AE13-F94A-A948-1E19FB01C97C}" destId="{950DF7D1-24A1-2840-8EE9-331805847D32}" srcOrd="1" destOrd="0" presId="urn:microsoft.com/office/officeart/2005/8/layout/cycle2"/>
    <dgm:cxn modelId="{875F05BF-163E-3748-8B0F-52C7204FFC1B}" type="presOf" srcId="{83E9E968-53EB-CF42-B65D-55401B879A10}" destId="{D46E3177-A15C-7F4D-B394-63588A86AB35}" srcOrd="1" destOrd="0" presId="urn:microsoft.com/office/officeart/2005/8/layout/cycle2"/>
    <dgm:cxn modelId="{098693CC-DAC0-B243-B6E6-07311D5EA5AF}" type="presOf" srcId="{BB418A9B-D9F5-2543-8909-7E09EE983699}" destId="{09511987-DAF0-294B-A1C0-060A03E98C00}" srcOrd="0" destOrd="0" presId="urn:microsoft.com/office/officeart/2005/8/layout/cycle2"/>
    <dgm:cxn modelId="{7D306DD1-5B66-6749-B477-690103F704C6}" srcId="{A30EEBC8-DEA0-9B48-A216-877FAE302068}" destId="{93B6DE1F-70DE-ED40-AD13-3E9B175BC943}" srcOrd="3" destOrd="0" parTransId="{D67BE68E-DFAA-DE4E-88BC-4935A240DECD}" sibTransId="{988C741F-AF7C-7D49-82AE-7474F85D678C}"/>
    <dgm:cxn modelId="{F73578DC-AD99-3148-B9A7-8189196685EC}" type="presOf" srcId="{988C741F-AF7C-7D49-82AE-7474F85D678C}" destId="{FF979CC0-F3E6-654D-9A0C-2645CDD96E19}" srcOrd="1" destOrd="0" presId="urn:microsoft.com/office/officeart/2005/8/layout/cycle2"/>
    <dgm:cxn modelId="{A811BDE3-1680-2343-84DE-0D23836C8704}" type="presOf" srcId="{13E08A2A-86AF-AD42-858A-DBDBA68E69F6}" destId="{9591219B-A163-FF49-994E-B44ADC6CAA4F}" srcOrd="1" destOrd="0" presId="urn:microsoft.com/office/officeart/2005/8/layout/cycle2"/>
    <dgm:cxn modelId="{B105CBEB-CA43-4449-8097-1942D3471E16}" type="presOf" srcId="{BB418A9B-D9F5-2543-8909-7E09EE983699}" destId="{D4DCD391-DE9A-8F4D-A584-6F5540DF64E6}" srcOrd="1" destOrd="0" presId="urn:microsoft.com/office/officeart/2005/8/layout/cycle2"/>
    <dgm:cxn modelId="{E91249F6-D654-7D44-B15B-D85D13F6EBF9}" type="presOf" srcId="{93B6DE1F-70DE-ED40-AD13-3E9B175BC943}" destId="{4EB70957-540D-544D-848A-E88E4AED7970}" srcOrd="0" destOrd="0" presId="urn:microsoft.com/office/officeart/2005/8/layout/cycle2"/>
    <dgm:cxn modelId="{E3C555FE-22F7-784B-8587-B3A4D294AFD3}" type="presOf" srcId="{7019FF0F-1FBC-C74B-9D88-2BD1142DB1E7}" destId="{01EF1D23-E11B-F643-9EB9-3A7447416A19}" srcOrd="0" destOrd="0" presId="urn:microsoft.com/office/officeart/2005/8/layout/cycle2"/>
    <dgm:cxn modelId="{8E4C1BB2-FEB4-B045-A0A9-07E3A236A638}" type="presParOf" srcId="{1F3C4B34-32FE-FA41-A340-4C81214C5CD1}" destId="{1A9340E7-392F-B54C-9790-8BA246FBECAC}" srcOrd="0" destOrd="0" presId="urn:microsoft.com/office/officeart/2005/8/layout/cycle2"/>
    <dgm:cxn modelId="{B5D5AA67-8F07-B04B-B3F0-E984B0AD5875}" type="presParOf" srcId="{1F3C4B34-32FE-FA41-A340-4C81214C5CD1}" destId="{09511987-DAF0-294B-A1C0-060A03E98C00}" srcOrd="1" destOrd="0" presId="urn:microsoft.com/office/officeart/2005/8/layout/cycle2"/>
    <dgm:cxn modelId="{040EB4F7-28CA-744C-B7B6-E8347BF3E7F8}" type="presParOf" srcId="{09511987-DAF0-294B-A1C0-060A03E98C00}" destId="{D4DCD391-DE9A-8F4D-A584-6F5540DF64E6}" srcOrd="0" destOrd="0" presId="urn:microsoft.com/office/officeart/2005/8/layout/cycle2"/>
    <dgm:cxn modelId="{A3500DF3-E636-1842-B7E0-B08E36D8E644}" type="presParOf" srcId="{1F3C4B34-32FE-FA41-A340-4C81214C5CD1}" destId="{70AE3794-EA07-F443-90B2-0B077DED326C}" srcOrd="2" destOrd="0" presId="urn:microsoft.com/office/officeart/2005/8/layout/cycle2"/>
    <dgm:cxn modelId="{3FFF10CD-16F6-FE4D-B7E0-8919C7DDAE2F}" type="presParOf" srcId="{1F3C4B34-32FE-FA41-A340-4C81214C5CD1}" destId="{91DF743E-3B28-E143-BB62-1AC3C7DA3B24}" srcOrd="3" destOrd="0" presId="urn:microsoft.com/office/officeart/2005/8/layout/cycle2"/>
    <dgm:cxn modelId="{58DD734E-D519-0A48-99B8-C25FCD1FE07C}" type="presParOf" srcId="{91DF743E-3B28-E143-BB62-1AC3C7DA3B24}" destId="{950DF7D1-24A1-2840-8EE9-331805847D32}" srcOrd="0" destOrd="0" presId="urn:microsoft.com/office/officeart/2005/8/layout/cycle2"/>
    <dgm:cxn modelId="{27A3B590-E499-444F-A72A-13732EE9FE27}" type="presParOf" srcId="{1F3C4B34-32FE-FA41-A340-4C81214C5CD1}" destId="{5DC6D72B-472B-D343-A2AD-E72061A0FBF9}" srcOrd="4" destOrd="0" presId="urn:microsoft.com/office/officeart/2005/8/layout/cycle2"/>
    <dgm:cxn modelId="{AF98DCBA-20ED-9544-9453-704E50681D20}" type="presParOf" srcId="{1F3C4B34-32FE-FA41-A340-4C81214C5CD1}" destId="{683EBF1A-EF19-6041-96F7-D7C981B2E66F}" srcOrd="5" destOrd="0" presId="urn:microsoft.com/office/officeart/2005/8/layout/cycle2"/>
    <dgm:cxn modelId="{336DC856-CC2E-2E41-8F18-CA03ABF81617}" type="presParOf" srcId="{683EBF1A-EF19-6041-96F7-D7C981B2E66F}" destId="{9591219B-A163-FF49-994E-B44ADC6CAA4F}" srcOrd="0" destOrd="0" presId="urn:microsoft.com/office/officeart/2005/8/layout/cycle2"/>
    <dgm:cxn modelId="{76243FD8-B4A9-9B42-A1DD-C5F6FE459B16}" type="presParOf" srcId="{1F3C4B34-32FE-FA41-A340-4C81214C5CD1}" destId="{4EB70957-540D-544D-848A-E88E4AED7970}" srcOrd="6" destOrd="0" presId="urn:microsoft.com/office/officeart/2005/8/layout/cycle2"/>
    <dgm:cxn modelId="{B006FAA1-7C16-1E49-A0AD-57C310C93789}" type="presParOf" srcId="{1F3C4B34-32FE-FA41-A340-4C81214C5CD1}" destId="{C1F81A87-4586-CB49-B685-CCEE6FEEA605}" srcOrd="7" destOrd="0" presId="urn:microsoft.com/office/officeart/2005/8/layout/cycle2"/>
    <dgm:cxn modelId="{BF601A38-5883-BB42-9350-67FFEA16E45E}" type="presParOf" srcId="{C1F81A87-4586-CB49-B685-CCEE6FEEA605}" destId="{FF979CC0-F3E6-654D-9A0C-2645CDD96E19}" srcOrd="0" destOrd="0" presId="urn:microsoft.com/office/officeart/2005/8/layout/cycle2"/>
    <dgm:cxn modelId="{61ED776A-C3AA-DA43-905E-80A43E09BF8C}" type="presParOf" srcId="{1F3C4B34-32FE-FA41-A340-4C81214C5CD1}" destId="{265415E0-F22F-B242-B91D-14609832513D}" srcOrd="8" destOrd="0" presId="urn:microsoft.com/office/officeart/2005/8/layout/cycle2"/>
    <dgm:cxn modelId="{C38622BE-4448-1E48-90CF-5586CFD40EAE}" type="presParOf" srcId="{1F3C4B34-32FE-FA41-A340-4C81214C5CD1}" destId="{79315529-2AC0-A14F-9234-10042DF27B18}" srcOrd="9" destOrd="0" presId="urn:microsoft.com/office/officeart/2005/8/layout/cycle2"/>
    <dgm:cxn modelId="{D6326764-827A-DA4E-AE14-62ACE23AE01E}" type="presParOf" srcId="{79315529-2AC0-A14F-9234-10042DF27B18}" destId="{D46E3177-A15C-7F4D-B394-63588A86AB35}" srcOrd="0" destOrd="0" presId="urn:microsoft.com/office/officeart/2005/8/layout/cycle2"/>
    <dgm:cxn modelId="{640C6E4C-F43E-8E4D-B06B-70397D688399}" type="presParOf" srcId="{1F3C4B34-32FE-FA41-A340-4C81214C5CD1}" destId="{01EF1D23-E11B-F643-9EB9-3A7447416A19}" srcOrd="10" destOrd="0" presId="urn:microsoft.com/office/officeart/2005/8/layout/cycle2"/>
    <dgm:cxn modelId="{A3704388-577B-5845-9898-98BEA4873903}" type="presParOf" srcId="{1F3C4B34-32FE-FA41-A340-4C81214C5CD1}" destId="{3914F9AB-696A-744B-AA4B-AE88B5170C18}" srcOrd="11" destOrd="0" presId="urn:microsoft.com/office/officeart/2005/8/layout/cycle2"/>
    <dgm:cxn modelId="{2FE1A8FA-9698-B243-8349-AB9C655DD841}" type="presParOf" srcId="{3914F9AB-696A-744B-AA4B-AE88B5170C18}" destId="{9D850450-CDB5-1B45-B0CB-B9AEDA0D13C6}" srcOrd="0" destOrd="0" presId="urn:microsoft.com/office/officeart/2005/8/layout/cycle2"/>
    <dgm:cxn modelId="{BB362056-0C85-0744-83CC-D9A783D2D418}" type="presParOf" srcId="{1F3C4B34-32FE-FA41-A340-4C81214C5CD1}" destId="{9F364FDF-C049-4A4C-901D-B0BC7605C3A7}" srcOrd="12" destOrd="0" presId="urn:microsoft.com/office/officeart/2005/8/layout/cycle2"/>
    <dgm:cxn modelId="{6EEC0250-8E75-644E-BA0B-C5A8BB100727}" type="presParOf" srcId="{1F3C4B34-32FE-FA41-A340-4C81214C5CD1}" destId="{0791EDBD-EE55-EF46-A19A-C17E2713FDD7}" srcOrd="13" destOrd="0" presId="urn:microsoft.com/office/officeart/2005/8/layout/cycle2"/>
    <dgm:cxn modelId="{E0E33081-A4CD-E54D-9766-2264B9D7FBEE}" type="presParOf" srcId="{0791EDBD-EE55-EF46-A19A-C17E2713FDD7}" destId="{4B383204-B5BA-1E47-8E96-C77F6C2BC423}"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11D65-B006-BE40-82AD-A43CF2FE8AEA}">
      <dsp:nvSpPr>
        <dsp:cNvPr id="0" name=""/>
        <dsp:cNvSpPr/>
      </dsp:nvSpPr>
      <dsp:spPr>
        <a:xfrm>
          <a:off x="1292946" y="128"/>
          <a:ext cx="1590691" cy="15906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TELL</a:t>
          </a:r>
        </a:p>
      </dsp:txBody>
      <dsp:txXfrm>
        <a:off x="1525897" y="233079"/>
        <a:ext cx="1124789" cy="1124789"/>
      </dsp:txXfrm>
    </dsp:sp>
    <dsp:sp modelId="{ACD88B3D-CAEB-E84C-B999-C1F1865C8589}">
      <dsp:nvSpPr>
        <dsp:cNvPr id="0" name=""/>
        <dsp:cNvSpPr/>
      </dsp:nvSpPr>
      <dsp:spPr>
        <a:xfrm rot="3600000">
          <a:off x="2468062" y="1550034"/>
          <a:ext cx="421706" cy="53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499690" y="1602625"/>
        <a:ext cx="295194" cy="322114"/>
      </dsp:txXfrm>
    </dsp:sp>
    <dsp:sp modelId="{D7AC6B2D-D3A3-BF4A-A5C8-BD399BC07D7B}">
      <dsp:nvSpPr>
        <dsp:cNvPr id="0" name=""/>
        <dsp:cNvSpPr/>
      </dsp:nvSpPr>
      <dsp:spPr>
        <a:xfrm>
          <a:off x="2486127" y="2066779"/>
          <a:ext cx="1590691" cy="15906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GROW</a:t>
          </a:r>
        </a:p>
      </dsp:txBody>
      <dsp:txXfrm>
        <a:off x="2719078" y="2299730"/>
        <a:ext cx="1124789" cy="1124789"/>
      </dsp:txXfrm>
    </dsp:sp>
    <dsp:sp modelId="{8CEF5848-F00E-944F-9300-D82E2C5EC8B4}">
      <dsp:nvSpPr>
        <dsp:cNvPr id="0" name=""/>
        <dsp:cNvSpPr/>
      </dsp:nvSpPr>
      <dsp:spPr>
        <a:xfrm rot="10800000">
          <a:off x="1889374" y="2593695"/>
          <a:ext cx="421706" cy="53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015886" y="2701067"/>
        <a:ext cx="295194" cy="322114"/>
      </dsp:txXfrm>
    </dsp:sp>
    <dsp:sp modelId="{966B6461-02D7-AC4C-B023-F7AA3C3F12BB}">
      <dsp:nvSpPr>
        <dsp:cNvPr id="0" name=""/>
        <dsp:cNvSpPr/>
      </dsp:nvSpPr>
      <dsp:spPr>
        <a:xfrm>
          <a:off x="99764" y="2066779"/>
          <a:ext cx="1590691" cy="15906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BUILD</a:t>
          </a:r>
        </a:p>
      </dsp:txBody>
      <dsp:txXfrm>
        <a:off x="332715" y="2299730"/>
        <a:ext cx="1124789" cy="1124789"/>
      </dsp:txXfrm>
    </dsp:sp>
    <dsp:sp modelId="{A7A21B55-0F53-274B-9EC3-F359FB0A58FC}">
      <dsp:nvSpPr>
        <dsp:cNvPr id="0" name=""/>
        <dsp:cNvSpPr/>
      </dsp:nvSpPr>
      <dsp:spPr>
        <a:xfrm rot="18000000">
          <a:off x="1274880" y="1570706"/>
          <a:ext cx="421706" cy="53685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306508" y="1732859"/>
        <a:ext cx="295194" cy="322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340E7-392F-B54C-9790-8BA246FBECAC}">
      <dsp:nvSpPr>
        <dsp:cNvPr id="0" name=""/>
        <dsp:cNvSpPr/>
      </dsp:nvSpPr>
      <dsp:spPr>
        <a:xfrm>
          <a:off x="3819952" y="43"/>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FAMILY</a:t>
          </a:r>
        </a:p>
      </dsp:txBody>
      <dsp:txXfrm>
        <a:off x="4006744" y="186835"/>
        <a:ext cx="901910" cy="901910"/>
      </dsp:txXfrm>
    </dsp:sp>
    <dsp:sp modelId="{09511987-DAF0-294B-A1C0-060A03E98C00}">
      <dsp:nvSpPr>
        <dsp:cNvPr id="0" name=""/>
        <dsp:cNvSpPr/>
      </dsp:nvSpPr>
      <dsp:spPr>
        <a:xfrm rot="1542857">
          <a:off x="5142531" y="834157"/>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147578" y="898141"/>
        <a:ext cx="237829" cy="258287"/>
      </dsp:txXfrm>
    </dsp:sp>
    <dsp:sp modelId="{70AE3794-EA07-F443-90B2-0B077DED326C}">
      <dsp:nvSpPr>
        <dsp:cNvPr id="0" name=""/>
        <dsp:cNvSpPr/>
      </dsp:nvSpPr>
      <dsp:spPr>
        <a:xfrm>
          <a:off x="5546698" y="831600"/>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CELEBRATION</a:t>
          </a:r>
        </a:p>
      </dsp:txBody>
      <dsp:txXfrm>
        <a:off x="5733490" y="1018392"/>
        <a:ext cx="901910" cy="901910"/>
      </dsp:txXfrm>
    </dsp:sp>
    <dsp:sp modelId="{91DF743E-3B28-E143-BB62-1AC3C7DA3B24}">
      <dsp:nvSpPr>
        <dsp:cNvPr id="0" name=""/>
        <dsp:cNvSpPr/>
      </dsp:nvSpPr>
      <dsp:spPr>
        <a:xfrm rot="4628571">
          <a:off x="6225663" y="2178978"/>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265286" y="2215389"/>
        <a:ext cx="237829" cy="258287"/>
      </dsp:txXfrm>
    </dsp:sp>
    <dsp:sp modelId="{5DC6D72B-472B-D343-A2AD-E72061A0FBF9}">
      <dsp:nvSpPr>
        <dsp:cNvPr id="0" name=""/>
        <dsp:cNvSpPr/>
      </dsp:nvSpPr>
      <dsp:spPr>
        <a:xfrm>
          <a:off x="5973169" y="2700091"/>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MEDIA</a:t>
          </a:r>
        </a:p>
      </dsp:txBody>
      <dsp:txXfrm>
        <a:off x="6159961" y="2886883"/>
        <a:ext cx="901910" cy="901910"/>
      </dsp:txXfrm>
    </dsp:sp>
    <dsp:sp modelId="{683EBF1A-EF19-6041-96F7-D7C981B2E66F}">
      <dsp:nvSpPr>
        <dsp:cNvPr id="0" name=""/>
        <dsp:cNvSpPr/>
      </dsp:nvSpPr>
      <dsp:spPr>
        <a:xfrm rot="7714286">
          <a:off x="5849561" y="3864287"/>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932299" y="3910539"/>
        <a:ext cx="237829" cy="258287"/>
      </dsp:txXfrm>
    </dsp:sp>
    <dsp:sp modelId="{4EB70957-540D-544D-848A-E88E4AED7970}">
      <dsp:nvSpPr>
        <dsp:cNvPr id="0" name=""/>
        <dsp:cNvSpPr/>
      </dsp:nvSpPr>
      <dsp:spPr>
        <a:xfrm>
          <a:off x="4778224" y="4198504"/>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EDUCATION</a:t>
          </a:r>
        </a:p>
      </dsp:txBody>
      <dsp:txXfrm>
        <a:off x="4965016" y="4385296"/>
        <a:ext cx="901910" cy="901910"/>
      </dsp:txXfrm>
    </dsp:sp>
    <dsp:sp modelId="{C1F81A87-4586-CB49-B685-CCEE6FEEA605}">
      <dsp:nvSpPr>
        <dsp:cNvPr id="0" name=""/>
        <dsp:cNvSpPr/>
      </dsp:nvSpPr>
      <dsp:spPr>
        <a:xfrm rot="10800000">
          <a:off x="4297437" y="4621012"/>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399363" y="4707108"/>
        <a:ext cx="237829" cy="258287"/>
      </dsp:txXfrm>
    </dsp:sp>
    <dsp:sp modelId="{265415E0-F22F-B242-B91D-14609832513D}">
      <dsp:nvSpPr>
        <dsp:cNvPr id="0" name=""/>
        <dsp:cNvSpPr/>
      </dsp:nvSpPr>
      <dsp:spPr>
        <a:xfrm>
          <a:off x="2861681" y="4198504"/>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RELIGION</a:t>
          </a:r>
        </a:p>
      </dsp:txBody>
      <dsp:txXfrm>
        <a:off x="3048473" y="4385296"/>
        <a:ext cx="901910" cy="901910"/>
      </dsp:txXfrm>
    </dsp:sp>
    <dsp:sp modelId="{79315529-2AC0-A14F-9234-10042DF27B18}">
      <dsp:nvSpPr>
        <dsp:cNvPr id="0" name=""/>
        <dsp:cNvSpPr/>
      </dsp:nvSpPr>
      <dsp:spPr>
        <a:xfrm rot="13885714">
          <a:off x="2738073" y="3879323"/>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820811" y="4005263"/>
        <a:ext cx="237829" cy="258287"/>
      </dsp:txXfrm>
    </dsp:sp>
    <dsp:sp modelId="{01EF1D23-E11B-F643-9EB9-3A7447416A19}">
      <dsp:nvSpPr>
        <dsp:cNvPr id="0" name=""/>
        <dsp:cNvSpPr/>
      </dsp:nvSpPr>
      <dsp:spPr>
        <a:xfrm>
          <a:off x="1666736" y="2700091"/>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ECONOMICS</a:t>
          </a:r>
        </a:p>
      </dsp:txBody>
      <dsp:txXfrm>
        <a:off x="1853528" y="2886883"/>
        <a:ext cx="901910" cy="901910"/>
      </dsp:txXfrm>
    </dsp:sp>
    <dsp:sp modelId="{3914F9AB-696A-744B-AA4B-AE88B5170C18}">
      <dsp:nvSpPr>
        <dsp:cNvPr id="0" name=""/>
        <dsp:cNvSpPr/>
      </dsp:nvSpPr>
      <dsp:spPr>
        <a:xfrm rot="16971429">
          <a:off x="2345701" y="2197728"/>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85324" y="2333509"/>
        <a:ext cx="237829" cy="258287"/>
      </dsp:txXfrm>
    </dsp:sp>
    <dsp:sp modelId="{9F364FDF-C049-4A4C-901D-B0BC7605C3A7}">
      <dsp:nvSpPr>
        <dsp:cNvPr id="0" name=""/>
        <dsp:cNvSpPr/>
      </dsp:nvSpPr>
      <dsp:spPr>
        <a:xfrm>
          <a:off x="2093207" y="831600"/>
          <a:ext cx="1275494" cy="12754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GOVERNMENT</a:t>
          </a:r>
        </a:p>
      </dsp:txBody>
      <dsp:txXfrm>
        <a:off x="2279999" y="1018392"/>
        <a:ext cx="901910" cy="901910"/>
      </dsp:txXfrm>
    </dsp:sp>
    <dsp:sp modelId="{0791EDBD-EE55-EF46-A19A-C17E2713FDD7}">
      <dsp:nvSpPr>
        <dsp:cNvPr id="0" name=""/>
        <dsp:cNvSpPr/>
      </dsp:nvSpPr>
      <dsp:spPr>
        <a:xfrm rot="20057143">
          <a:off x="3415786" y="842501"/>
          <a:ext cx="339755" cy="43047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420833" y="950709"/>
        <a:ext cx="237829" cy="25828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B0BE0B-0B17-864C-9149-51754A70E245}" type="datetimeFigureOut">
              <a:rPr lang="en-US" smtClean="0"/>
              <a:t>9/23/22</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C01808-9822-AC4C-A04C-C2CF54FC3164}" type="slidenum">
              <a:rPr lang="en-US" smtClean="0"/>
              <a:t>‹#›</a:t>
            </a:fld>
            <a:endParaRPr lang="en-US"/>
          </a:p>
        </p:txBody>
      </p:sp>
    </p:spTree>
    <p:extLst>
      <p:ext uri="{BB962C8B-B14F-4D97-AF65-F5344CB8AC3E}">
        <p14:creationId xmlns:p14="http://schemas.microsoft.com/office/powerpoint/2010/main" val="30296720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C01808-9822-AC4C-A04C-C2CF54FC3164}" type="slidenum">
              <a:rPr lang="en-US" smtClean="0"/>
              <a:t>1</a:t>
            </a:fld>
            <a:endParaRPr lang="en-US"/>
          </a:p>
        </p:txBody>
      </p:sp>
    </p:spTree>
    <p:extLst>
      <p:ext uri="{BB962C8B-B14F-4D97-AF65-F5344CB8AC3E}">
        <p14:creationId xmlns:p14="http://schemas.microsoft.com/office/powerpoint/2010/main" val="353949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C01808-9822-AC4C-A04C-C2CF54FC3164}" type="slidenum">
              <a:rPr lang="en-US" smtClean="0"/>
              <a:t>3</a:t>
            </a:fld>
            <a:endParaRPr lang="en-US"/>
          </a:p>
        </p:txBody>
      </p:sp>
    </p:spTree>
    <p:extLst>
      <p:ext uri="{BB962C8B-B14F-4D97-AF65-F5344CB8AC3E}">
        <p14:creationId xmlns:p14="http://schemas.microsoft.com/office/powerpoint/2010/main" val="2000680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in which we live: Headlines from the last 8 months</a:t>
            </a:r>
          </a:p>
          <a:p>
            <a:r>
              <a:rPr lang="en-US" dirty="0"/>
              <a:t>War in Europe</a:t>
            </a:r>
          </a:p>
          <a:p>
            <a:r>
              <a:rPr lang="en-US" dirty="0"/>
              <a:t>Pandemic </a:t>
            </a:r>
          </a:p>
          <a:p>
            <a:r>
              <a:rPr lang="en-US" dirty="0"/>
              <a:t>Energy crisis</a:t>
            </a:r>
          </a:p>
          <a:p>
            <a:r>
              <a:rPr lang="en-US" dirty="0"/>
              <a:t>Climate change crisis</a:t>
            </a:r>
          </a:p>
          <a:p>
            <a:r>
              <a:rPr lang="en-US" dirty="0"/>
              <a:t>Political crisis</a:t>
            </a:r>
          </a:p>
          <a:p>
            <a:endParaRPr lang="en-US" dirty="0"/>
          </a:p>
        </p:txBody>
      </p:sp>
      <p:sp>
        <p:nvSpPr>
          <p:cNvPr id="4" name="Slide Number Placeholder 3"/>
          <p:cNvSpPr>
            <a:spLocks noGrp="1"/>
          </p:cNvSpPr>
          <p:nvPr>
            <p:ph type="sldNum" sz="quarter" idx="5"/>
          </p:nvPr>
        </p:nvSpPr>
        <p:spPr/>
        <p:txBody>
          <a:bodyPr/>
          <a:lstStyle/>
          <a:p>
            <a:fld id="{B1C01808-9822-AC4C-A04C-C2CF54FC3164}" type="slidenum">
              <a:rPr lang="en-US" smtClean="0"/>
              <a:t>4</a:t>
            </a:fld>
            <a:endParaRPr lang="en-US"/>
          </a:p>
        </p:txBody>
      </p:sp>
    </p:spTree>
    <p:extLst>
      <p:ext uri="{BB962C8B-B14F-4D97-AF65-F5344CB8AC3E}">
        <p14:creationId xmlns:p14="http://schemas.microsoft.com/office/powerpoint/2010/main" val="1411168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(Never Give In, The Extraordinary Character of Winston Churchill, Page 190)</a:t>
            </a:r>
          </a:p>
          <a:p>
            <a:endParaRPr lang="en-US" dirty="0"/>
          </a:p>
        </p:txBody>
      </p:sp>
      <p:sp>
        <p:nvSpPr>
          <p:cNvPr id="4" name="Slide Number Placeholder 3"/>
          <p:cNvSpPr>
            <a:spLocks noGrp="1"/>
          </p:cNvSpPr>
          <p:nvPr>
            <p:ph type="sldNum" sz="quarter" idx="5"/>
          </p:nvPr>
        </p:nvSpPr>
        <p:spPr/>
        <p:txBody>
          <a:bodyPr/>
          <a:lstStyle/>
          <a:p>
            <a:fld id="{B1C01808-9822-AC4C-A04C-C2CF54FC3164}" type="slidenum">
              <a:rPr lang="en-US" smtClean="0"/>
              <a:t>5</a:t>
            </a:fld>
            <a:endParaRPr lang="en-US"/>
          </a:p>
        </p:txBody>
      </p:sp>
    </p:spTree>
    <p:extLst>
      <p:ext uri="{BB962C8B-B14F-4D97-AF65-F5344CB8AC3E}">
        <p14:creationId xmlns:p14="http://schemas.microsoft.com/office/powerpoint/2010/main" val="286302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Might it be that the Queen in her death is somehow “wooing an errant generation back to the faith of their fathers”?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Maybe you are not into the Monarchy. Globally significant event. 50% of world watched a Christian ceremony where the Gospel was preached. Biggest gathering of world leaders in a generation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Was a moment of history.</a:t>
            </a:r>
          </a:p>
          <a:p>
            <a:r>
              <a:rPr lang="en-US" dirty="0"/>
              <a:t>Biblically there is something about the death of a monarch that seem significant spiritually. Uzziah died and see Isiah seeing the King of Kings</a:t>
            </a:r>
          </a:p>
          <a:p>
            <a:r>
              <a:rPr lang="en-US" dirty="0"/>
              <a:t>Cultural chaos in the world as we have seen through our headlines or see as Isaiah it was a moment of clarity and epiphany..</a:t>
            </a:r>
          </a:p>
          <a:p>
            <a:r>
              <a:rPr lang="en-US" dirty="0"/>
              <a:t>A moment of sending out. More positive commentary on Christian faith than we have had in a long time. Confident that we can share our faith at this time. Surely our individual prayers should be that we encounter Jesus Christ afresh in our own lives and allow him by His Holy Spirit to fan into flame the embers. Harvest fields are ripe and we want to pray that he would send workers. Not just clergy but ALL of us. </a:t>
            </a:r>
          </a:p>
        </p:txBody>
      </p:sp>
      <p:sp>
        <p:nvSpPr>
          <p:cNvPr id="4" name="Slide Number Placeholder 3"/>
          <p:cNvSpPr>
            <a:spLocks noGrp="1"/>
          </p:cNvSpPr>
          <p:nvPr>
            <p:ph type="sldNum" sz="quarter" idx="5"/>
          </p:nvPr>
        </p:nvSpPr>
        <p:spPr/>
        <p:txBody>
          <a:bodyPr/>
          <a:lstStyle/>
          <a:p>
            <a:fld id="{B1C01808-9822-AC4C-A04C-C2CF54FC3164}" type="slidenum">
              <a:rPr lang="en-US" smtClean="0"/>
              <a:t>7</a:t>
            </a:fld>
            <a:endParaRPr lang="en-US"/>
          </a:p>
        </p:txBody>
      </p:sp>
    </p:spTree>
    <p:extLst>
      <p:ext uri="{BB962C8B-B14F-4D97-AF65-F5344CB8AC3E}">
        <p14:creationId xmlns:p14="http://schemas.microsoft.com/office/powerpoint/2010/main" val="257444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Western Church has focused to some extent on 3 4 and 5. </a:t>
            </a:r>
          </a:p>
        </p:txBody>
      </p:sp>
      <p:sp>
        <p:nvSpPr>
          <p:cNvPr id="4" name="Slide Number Placeholder 3"/>
          <p:cNvSpPr>
            <a:spLocks noGrp="1"/>
          </p:cNvSpPr>
          <p:nvPr>
            <p:ph type="sldNum" sz="quarter" idx="5"/>
          </p:nvPr>
        </p:nvSpPr>
        <p:spPr/>
        <p:txBody>
          <a:bodyPr/>
          <a:lstStyle/>
          <a:p>
            <a:fld id="{B1C01808-9822-AC4C-A04C-C2CF54FC3164}" type="slidenum">
              <a:rPr lang="en-US" smtClean="0"/>
              <a:t>8</a:t>
            </a:fld>
            <a:endParaRPr lang="en-US"/>
          </a:p>
        </p:txBody>
      </p:sp>
    </p:spTree>
    <p:extLst>
      <p:ext uri="{BB962C8B-B14F-4D97-AF65-F5344CB8AC3E}">
        <p14:creationId xmlns:p14="http://schemas.microsoft.com/office/powerpoint/2010/main" val="312497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people to encounter and know the love of God</a:t>
            </a:r>
          </a:p>
          <a:p>
            <a:r>
              <a:rPr lang="en-GB" dirty="0"/>
              <a:t>Outcome: Transformed lives through living and bearing witness to Jesus Christ</a:t>
            </a:r>
          </a:p>
          <a:p>
            <a:r>
              <a:rPr lang="en-GB" dirty="0"/>
              <a:t> </a:t>
            </a:r>
          </a:p>
          <a:p>
            <a:r>
              <a:rPr lang="en-GB" dirty="0"/>
              <a:t>This is achieved by:</a:t>
            </a:r>
          </a:p>
          <a:p>
            <a:r>
              <a:rPr lang="en-GB" dirty="0"/>
              <a:t>Telling a joyful story</a:t>
            </a:r>
          </a:p>
          <a:p>
            <a:r>
              <a:rPr lang="en-GB" dirty="0"/>
              <a:t>Growing the Kingdom of God</a:t>
            </a:r>
          </a:p>
          <a:p>
            <a:r>
              <a:rPr lang="en-GB" dirty="0"/>
              <a:t>Building our capacity for good</a:t>
            </a:r>
          </a:p>
          <a:p>
            <a:endParaRPr lang="en-GB" dirty="0"/>
          </a:p>
          <a:p>
            <a:r>
              <a:rPr lang="en-US" dirty="0"/>
              <a:t> </a:t>
            </a:r>
          </a:p>
        </p:txBody>
      </p:sp>
      <p:sp>
        <p:nvSpPr>
          <p:cNvPr id="4" name="Slide Number Placeholder 3"/>
          <p:cNvSpPr>
            <a:spLocks noGrp="1"/>
          </p:cNvSpPr>
          <p:nvPr>
            <p:ph type="sldNum" sz="quarter" idx="5"/>
          </p:nvPr>
        </p:nvSpPr>
        <p:spPr/>
        <p:txBody>
          <a:bodyPr/>
          <a:lstStyle/>
          <a:p>
            <a:fld id="{B1C01808-9822-AC4C-A04C-C2CF54FC3164}" type="slidenum">
              <a:rPr lang="en-US" smtClean="0"/>
              <a:t>9</a:t>
            </a:fld>
            <a:endParaRPr lang="en-US"/>
          </a:p>
        </p:txBody>
      </p:sp>
    </p:spTree>
    <p:extLst>
      <p:ext uri="{BB962C8B-B14F-4D97-AF65-F5344CB8AC3E}">
        <p14:creationId xmlns:p14="http://schemas.microsoft.com/office/powerpoint/2010/main" val="606389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We are not speaking into a void. Helpful to think about the context of society that we seek to reach OUR MISSION FIELD. This should can act as a framework of reference.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Sphere of society: (influence)</a:t>
            </a:r>
          </a:p>
          <a:p>
            <a:r>
              <a:rPr lang="en-GB" dirty="0"/>
              <a:t>Ever more widely used phrase (spheres of influence) are the various dimensions of life that come together to make up society as we know it. </a:t>
            </a:r>
          </a:p>
          <a:p>
            <a:r>
              <a:rPr lang="en-GB" dirty="0"/>
              <a:t> </a:t>
            </a:r>
          </a:p>
          <a:p>
            <a:r>
              <a:rPr lang="en-GB" dirty="0"/>
              <a:t>Terminology originated within the church became more widely used as organisations in the non-religious sphere (particularly the economic) sought new terminologies outside of their own to help frame discussion about social impact and issues. </a:t>
            </a:r>
          </a:p>
          <a:p>
            <a:r>
              <a:rPr lang="en-GB" dirty="0"/>
              <a:t> </a:t>
            </a:r>
          </a:p>
          <a:p>
            <a:r>
              <a:rPr lang="en-GB" dirty="0"/>
              <a:t>The general concept is gaining traction as the conversation around reforming society seeks a simple way to look at the complexity of social issues. </a:t>
            </a:r>
          </a:p>
          <a:p>
            <a:endParaRPr lang="en-GB" dirty="0"/>
          </a:p>
          <a:p>
            <a:r>
              <a:rPr lang="en-GB" sz="1200" kern="1200" dirty="0">
                <a:solidFill>
                  <a:schemeClr val="tx1"/>
                </a:solidFill>
                <a:effectLst/>
                <a:latin typeface="+mn-lt"/>
                <a:ea typeface="+mn-ea"/>
                <a:cs typeface="+mn-cs"/>
              </a:rPr>
              <a:t>No-one sits in a single sphere. Everyone is a mix.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Government</a:t>
            </a:r>
          </a:p>
          <a:p>
            <a:r>
              <a:rPr lang="en-GB" sz="1200" kern="1200" dirty="0">
                <a:solidFill>
                  <a:schemeClr val="tx1"/>
                </a:solidFill>
                <a:effectLst/>
                <a:latin typeface="+mn-lt"/>
                <a:ea typeface="+mn-ea"/>
                <a:cs typeface="+mn-cs"/>
              </a:rPr>
              <a:t>Economics (Science, Technology and Business)</a:t>
            </a:r>
          </a:p>
          <a:p>
            <a:r>
              <a:rPr lang="en-GB" sz="1200" kern="1200" dirty="0">
                <a:solidFill>
                  <a:schemeClr val="tx1"/>
                </a:solidFill>
                <a:effectLst/>
                <a:latin typeface="+mn-lt"/>
                <a:ea typeface="+mn-ea"/>
                <a:cs typeface="+mn-cs"/>
              </a:rPr>
              <a:t>Faith, Spirituality and belief</a:t>
            </a:r>
          </a:p>
          <a:p>
            <a:r>
              <a:rPr lang="en-GB" sz="1200" kern="1200" dirty="0">
                <a:solidFill>
                  <a:schemeClr val="tx1"/>
                </a:solidFill>
                <a:effectLst/>
                <a:latin typeface="+mn-lt"/>
                <a:ea typeface="+mn-ea"/>
                <a:cs typeface="+mn-cs"/>
              </a:rPr>
              <a:t>Education</a:t>
            </a:r>
          </a:p>
          <a:p>
            <a:r>
              <a:rPr lang="en-GB" sz="1200" kern="1200" dirty="0">
                <a:solidFill>
                  <a:schemeClr val="tx1"/>
                </a:solidFill>
                <a:effectLst/>
                <a:latin typeface="+mn-lt"/>
                <a:ea typeface="+mn-ea"/>
                <a:cs typeface="+mn-cs"/>
              </a:rPr>
              <a:t>Family</a:t>
            </a:r>
          </a:p>
          <a:p>
            <a:r>
              <a:rPr lang="en-GB" sz="1200" kern="1200" dirty="0">
                <a:solidFill>
                  <a:schemeClr val="tx1"/>
                </a:solidFill>
                <a:effectLst/>
                <a:latin typeface="+mn-lt"/>
                <a:ea typeface="+mn-ea"/>
                <a:cs typeface="+mn-cs"/>
              </a:rPr>
              <a:t>Media </a:t>
            </a:r>
          </a:p>
          <a:p>
            <a:r>
              <a:rPr lang="en-GB" sz="1200" kern="1200" dirty="0">
                <a:solidFill>
                  <a:schemeClr val="tx1"/>
                </a:solidFill>
                <a:effectLst/>
                <a:latin typeface="+mn-lt"/>
                <a:ea typeface="+mn-ea"/>
                <a:cs typeface="+mn-cs"/>
              </a:rPr>
              <a:t>Celebration (Arts, Entertainment and Sports)</a:t>
            </a:r>
          </a:p>
          <a:p>
            <a:r>
              <a:rPr lang="en-GB"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B1C01808-9822-AC4C-A04C-C2CF54FC3164}" type="slidenum">
              <a:rPr lang="en-US" smtClean="0"/>
              <a:t>14</a:t>
            </a:fld>
            <a:endParaRPr lang="en-US"/>
          </a:p>
        </p:txBody>
      </p:sp>
    </p:spTree>
    <p:extLst>
      <p:ext uri="{BB962C8B-B14F-4D97-AF65-F5344CB8AC3E}">
        <p14:creationId xmlns:p14="http://schemas.microsoft.com/office/powerpoint/2010/main" val="64217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265518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95300" y="1600201"/>
            <a:ext cx="8915400" cy="4525963"/>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48905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36575" y="274639"/>
            <a:ext cx="7078663"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421808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a:xfrm>
            <a:off x="495300" y="1600201"/>
            <a:ext cx="8915400" cy="45259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189329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82506" y="2906713"/>
            <a:ext cx="84201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263143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536575"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448300"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3108701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292243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197869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303573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57296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495300" y="6356351"/>
            <a:ext cx="2311400" cy="365125"/>
          </a:xfrm>
          <a:prstGeom prst="rect">
            <a:avLst/>
          </a:prstGeom>
        </p:spPr>
        <p:txBody>
          <a:bodyPr/>
          <a:lstStyle/>
          <a:p>
            <a:fld id="{4478EF22-6A76-B74C-9DA6-8A5DF7EAF73D}" type="datetimeFigureOut">
              <a:rPr lang="en-US" smtClean="0"/>
              <a:t>9/23/22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99300" y="6356351"/>
            <a:ext cx="2311400" cy="365125"/>
          </a:xfrm>
          <a:prstGeom prst="rect">
            <a:avLst/>
          </a:prstGeom>
        </p:spPr>
        <p:txBody>
          <a:bodyPr/>
          <a:lstStyle/>
          <a:p>
            <a:fld id="{7A04831A-DF3A-FA46-AB15-72AF12C305B7}" type="slidenum">
              <a:rPr lang="en-US" smtClean="0"/>
              <a:t>‹#›</a:t>
            </a:fld>
            <a:endParaRPr lang="en-US"/>
          </a:p>
        </p:txBody>
      </p:sp>
    </p:spTree>
    <p:extLst>
      <p:ext uri="{BB962C8B-B14F-4D97-AF65-F5344CB8AC3E}">
        <p14:creationId xmlns:p14="http://schemas.microsoft.com/office/powerpoint/2010/main" val="159019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55913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9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EDC83F-1CA4-0342-BA35-E6FC55F45D30}"/>
              </a:ext>
            </a:extLst>
          </p:cNvPr>
          <p:cNvSpPr/>
          <p:nvPr/>
        </p:nvSpPr>
        <p:spPr>
          <a:xfrm>
            <a:off x="829497" y="821378"/>
            <a:ext cx="8896864" cy="5078313"/>
          </a:xfrm>
          <a:prstGeom prst="rect">
            <a:avLst/>
          </a:prstGeom>
        </p:spPr>
        <p:txBody>
          <a:bodyPr wrap="square">
            <a:spAutoFit/>
          </a:bodyPr>
          <a:lstStyle/>
          <a:p>
            <a:pPr>
              <a:spcAft>
                <a:spcPts val="0"/>
              </a:spcAft>
            </a:pPr>
            <a:r>
              <a:rPr lang="en-GB" sz="4800" b="1" i="1" dirty="0">
                <a:latin typeface="Trebuchet MS" panose="020B0703020202090204" pitchFamily="34" charset="0"/>
                <a:ea typeface="Calibri" panose="020F0502020204030204" pitchFamily="34" charset="0"/>
                <a:cs typeface="Times New Roman" panose="02020603050405020304" pitchFamily="18" charset="0"/>
              </a:rPr>
              <a:t>At which point in the cycle is your MA currently engaging?</a:t>
            </a:r>
          </a:p>
          <a:p>
            <a:pPr>
              <a:spcAft>
                <a:spcPts val="0"/>
              </a:spcAft>
            </a:pPr>
            <a:endParaRPr lang="en-GB" sz="4800" b="1" i="1" dirty="0">
              <a:latin typeface="Trebuchet MS" panose="020B0703020202090204" pitchFamily="34" charset="0"/>
              <a:ea typeface="Calibri" panose="020F0502020204030204" pitchFamily="34" charset="0"/>
              <a:cs typeface="Times New Roman" panose="02020603050405020304" pitchFamily="18" charset="0"/>
            </a:endParaRPr>
          </a:p>
          <a:p>
            <a:pPr>
              <a:spcAft>
                <a:spcPts val="0"/>
              </a:spcAft>
            </a:pPr>
            <a:r>
              <a:rPr lang="en-GB" sz="4800" b="1" i="1" dirty="0">
                <a:latin typeface="Trebuchet MS" panose="020B0703020202090204" pitchFamily="34" charset="0"/>
                <a:ea typeface="Calibri" panose="020F0502020204030204" pitchFamily="34" charset="0"/>
                <a:cs typeface="Times New Roman" panose="02020603050405020304" pitchFamily="18" charset="0"/>
              </a:rPr>
              <a:t>What will be your next steps?</a:t>
            </a:r>
          </a:p>
          <a:p>
            <a:pPr>
              <a:spcAft>
                <a:spcPts val="0"/>
              </a:spcAft>
            </a:pPr>
            <a:endParaRPr lang="en-GB" sz="4800" b="1" i="1" dirty="0">
              <a:latin typeface="Trebuchet MS" panose="020B0703020202090204" pitchFamily="34" charset="0"/>
              <a:ea typeface="Calibri" panose="020F0502020204030204" pitchFamily="34" charset="0"/>
              <a:cs typeface="Times New Roman" panose="02020603050405020304" pitchFamily="18" charset="0"/>
            </a:endParaRPr>
          </a:p>
          <a:p>
            <a:pPr>
              <a:spcAft>
                <a:spcPts val="0"/>
              </a:spcAft>
            </a:pPr>
            <a:endParaRPr lang="en-GB" sz="4800" b="1" i="1" dirty="0">
              <a:latin typeface="Trebuchet MS" panose="020B0703020202090204" pitchFamily="34" charset="0"/>
              <a:ea typeface="Calibri" panose="020F0502020204030204" pitchFamily="34" charset="0"/>
              <a:cs typeface="Times New Roman" panose="02020603050405020304" pitchFamily="18" charset="0"/>
            </a:endParaRPr>
          </a:p>
          <a:p>
            <a:pPr>
              <a:spcAft>
                <a:spcPts val="0"/>
              </a:spcAft>
            </a:pPr>
            <a:endParaRPr lang="en-GB" sz="3600" b="1" i="1" dirty="0">
              <a:latin typeface="Trebuchet MS" panose="020B070302020209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23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9A28-39B7-4432-913C-B827C9C972B3}"/>
              </a:ext>
            </a:extLst>
          </p:cNvPr>
          <p:cNvSpPr>
            <a:spLocks noGrp="1"/>
          </p:cNvSpPr>
          <p:nvPr>
            <p:ph type="ctrTitle"/>
          </p:nvPr>
        </p:nvSpPr>
        <p:spPr>
          <a:xfrm>
            <a:off x="742950" y="1985893"/>
            <a:ext cx="8420100" cy="1347244"/>
          </a:xfrm>
        </p:spPr>
        <p:txBody>
          <a:bodyPr/>
          <a:lstStyle/>
          <a:p>
            <a:r>
              <a:rPr lang="en-GB" sz="6000" i="1" dirty="0">
                <a:solidFill>
                  <a:schemeClr val="bg1"/>
                </a:solidFill>
                <a:latin typeface="Trebuchet MS" panose="020B0703020202090204" pitchFamily="34" charset="0"/>
              </a:rPr>
              <a:t>Joyful stories</a:t>
            </a:r>
            <a:br>
              <a:rPr lang="en-GB" sz="6000" i="1" dirty="0">
                <a:solidFill>
                  <a:schemeClr val="bg1"/>
                </a:solidFill>
                <a:latin typeface="Trebuchet MS" panose="020B0703020202090204" pitchFamily="34" charset="0"/>
              </a:rPr>
            </a:br>
            <a:br>
              <a:rPr lang="en-GB" sz="6000" i="1" dirty="0">
                <a:solidFill>
                  <a:schemeClr val="bg1"/>
                </a:solidFill>
                <a:latin typeface="Trebuchet MS" panose="020B0703020202090204" pitchFamily="34" charset="0"/>
              </a:rPr>
            </a:br>
            <a:endParaRPr lang="en-GB" dirty="0"/>
          </a:p>
        </p:txBody>
      </p:sp>
    </p:spTree>
    <p:extLst>
      <p:ext uri="{BB962C8B-B14F-4D97-AF65-F5344CB8AC3E}">
        <p14:creationId xmlns:p14="http://schemas.microsoft.com/office/powerpoint/2010/main" val="314734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06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773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A3CE203F-29BF-9543-98AF-2C8190F26248}"/>
              </a:ext>
            </a:extLst>
          </p:cNvPr>
          <p:cNvGraphicFramePr>
            <a:graphicFrameLocks noGrp="1"/>
          </p:cNvGraphicFramePr>
          <p:nvPr>
            <p:ph idx="1"/>
            <p:extLst>
              <p:ext uri="{D42A27DB-BD31-4B8C-83A1-F6EECF244321}">
                <p14:modId xmlns:p14="http://schemas.microsoft.com/office/powerpoint/2010/main" val="1801495664"/>
              </p:ext>
            </p:extLst>
          </p:nvPr>
        </p:nvGraphicFramePr>
        <p:xfrm>
          <a:off x="408803" y="148281"/>
          <a:ext cx="8915400" cy="54740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Group 7">
            <a:extLst>
              <a:ext uri="{FF2B5EF4-FFF2-40B4-BE49-F238E27FC236}">
                <a16:creationId xmlns:a16="http://schemas.microsoft.com/office/drawing/2014/main" id="{76E9F3E9-939D-0148-AC0C-BBA8D69204B4}"/>
              </a:ext>
            </a:extLst>
          </p:cNvPr>
          <p:cNvGrpSpPr/>
          <p:nvPr/>
        </p:nvGrpSpPr>
        <p:grpSpPr>
          <a:xfrm>
            <a:off x="3991232" y="2075935"/>
            <a:ext cx="2088292" cy="1862048"/>
            <a:chOff x="3991232" y="2075935"/>
            <a:chExt cx="2088292" cy="1862048"/>
          </a:xfrm>
        </p:grpSpPr>
        <p:sp>
          <p:nvSpPr>
            <p:cNvPr id="4" name="TextBox 3">
              <a:extLst>
                <a:ext uri="{FF2B5EF4-FFF2-40B4-BE49-F238E27FC236}">
                  <a16:creationId xmlns:a16="http://schemas.microsoft.com/office/drawing/2014/main" id="{F0251E58-E803-0D42-BE22-4370EF21A71E}"/>
                </a:ext>
              </a:extLst>
            </p:cNvPr>
            <p:cNvSpPr txBox="1"/>
            <p:nvPr/>
          </p:nvSpPr>
          <p:spPr>
            <a:xfrm>
              <a:off x="3991232" y="2075935"/>
              <a:ext cx="827903" cy="1862048"/>
            </a:xfrm>
            <a:prstGeom prst="rect">
              <a:avLst/>
            </a:prstGeom>
            <a:noFill/>
          </p:spPr>
          <p:txBody>
            <a:bodyPr wrap="square" rtlCol="0">
              <a:spAutoFit/>
            </a:bodyPr>
            <a:lstStyle/>
            <a:p>
              <a:r>
                <a:rPr lang="en-US" sz="11500" dirty="0"/>
                <a:t>7</a:t>
              </a:r>
              <a:endParaRPr lang="en-US" dirty="0"/>
            </a:p>
          </p:txBody>
        </p:sp>
        <p:sp>
          <p:nvSpPr>
            <p:cNvPr id="6" name="TextBox 5">
              <a:extLst>
                <a:ext uri="{FF2B5EF4-FFF2-40B4-BE49-F238E27FC236}">
                  <a16:creationId xmlns:a16="http://schemas.microsoft.com/office/drawing/2014/main" id="{EA6F6443-AE90-8D4C-AAC0-40EE5EEA3E23}"/>
                </a:ext>
              </a:extLst>
            </p:cNvPr>
            <p:cNvSpPr txBox="1"/>
            <p:nvPr/>
          </p:nvSpPr>
          <p:spPr>
            <a:xfrm>
              <a:off x="4819135" y="2495867"/>
              <a:ext cx="1260389" cy="1323439"/>
            </a:xfrm>
            <a:prstGeom prst="rect">
              <a:avLst/>
            </a:prstGeom>
            <a:noFill/>
          </p:spPr>
          <p:txBody>
            <a:bodyPr wrap="square" rtlCol="0">
              <a:spAutoFit/>
            </a:bodyPr>
            <a:lstStyle/>
            <a:p>
              <a:r>
                <a:rPr lang="en-US" sz="2000" dirty="0"/>
                <a:t>spheres </a:t>
              </a:r>
            </a:p>
            <a:p>
              <a:r>
                <a:rPr lang="en-US" sz="2000" dirty="0"/>
                <a:t>of </a:t>
              </a:r>
            </a:p>
            <a:p>
              <a:r>
                <a:rPr lang="en-US" sz="2000" dirty="0"/>
                <a:t>society</a:t>
              </a:r>
            </a:p>
            <a:p>
              <a:endParaRPr lang="en-US" sz="2000" dirty="0"/>
            </a:p>
          </p:txBody>
        </p:sp>
      </p:grpSp>
    </p:spTree>
    <p:extLst>
      <p:ext uri="{BB962C8B-B14F-4D97-AF65-F5344CB8AC3E}">
        <p14:creationId xmlns:p14="http://schemas.microsoft.com/office/powerpoint/2010/main" val="30458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1">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9A28-39B7-4432-913C-B827C9C972B3}"/>
              </a:ext>
            </a:extLst>
          </p:cNvPr>
          <p:cNvSpPr>
            <a:spLocks noGrp="1"/>
          </p:cNvSpPr>
          <p:nvPr>
            <p:ph type="ctrTitle"/>
          </p:nvPr>
        </p:nvSpPr>
        <p:spPr>
          <a:xfrm>
            <a:off x="742950" y="850266"/>
            <a:ext cx="8420100" cy="3064509"/>
          </a:xfrm>
        </p:spPr>
        <p:txBody>
          <a:bodyPr/>
          <a:lstStyle/>
          <a:p>
            <a:r>
              <a:rPr lang="en-GB" sz="6000" i="1" dirty="0">
                <a:solidFill>
                  <a:schemeClr val="bg1"/>
                </a:solidFill>
                <a:latin typeface="Trebuchet MS" panose="020B0703020202090204" pitchFamily="34" charset="0"/>
              </a:rPr>
              <a:t>Gathering for Mission </a:t>
            </a:r>
            <a:br>
              <a:rPr lang="en-GB" sz="6000" i="1" dirty="0">
                <a:solidFill>
                  <a:schemeClr val="bg1"/>
                </a:solidFill>
                <a:latin typeface="Trebuchet MS" panose="020B0703020202090204" pitchFamily="34" charset="0"/>
              </a:rPr>
            </a:br>
            <a:br>
              <a:rPr lang="en-GB" sz="6000" i="1" dirty="0">
                <a:solidFill>
                  <a:schemeClr val="bg1"/>
                </a:solidFill>
                <a:latin typeface="Trebuchet MS" panose="020B0703020202090204" pitchFamily="34" charset="0"/>
              </a:rPr>
            </a:br>
            <a:r>
              <a:rPr lang="en-GB" sz="2800" i="1" dirty="0">
                <a:solidFill>
                  <a:schemeClr val="bg1"/>
                </a:solidFill>
                <a:latin typeface="Trebuchet MS" panose="020B0703020202090204" pitchFamily="34" charset="0"/>
              </a:rPr>
              <a:t>Paul Booth: Director of Mission</a:t>
            </a:r>
            <a:endParaRPr lang="en-GB" dirty="0"/>
          </a:p>
        </p:txBody>
      </p:sp>
    </p:spTree>
    <p:extLst>
      <p:ext uri="{BB962C8B-B14F-4D97-AF65-F5344CB8AC3E}">
        <p14:creationId xmlns:p14="http://schemas.microsoft.com/office/powerpoint/2010/main" val="163826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9A28-39B7-4432-913C-B827C9C972B3}"/>
              </a:ext>
            </a:extLst>
          </p:cNvPr>
          <p:cNvSpPr>
            <a:spLocks noGrp="1"/>
          </p:cNvSpPr>
          <p:nvPr>
            <p:ph type="ctrTitle"/>
          </p:nvPr>
        </p:nvSpPr>
        <p:spPr>
          <a:xfrm>
            <a:off x="772447" y="201337"/>
            <a:ext cx="8420100" cy="4237928"/>
          </a:xfrm>
        </p:spPr>
        <p:txBody>
          <a:bodyPr/>
          <a:lstStyle/>
          <a:p>
            <a:pPr algn="l"/>
            <a:r>
              <a:rPr lang="en-GB" sz="3600" i="1" dirty="0">
                <a:solidFill>
                  <a:schemeClr val="bg1"/>
                </a:solidFill>
                <a:latin typeface="Trebuchet MS" panose="020B0703020202090204" pitchFamily="34" charset="0"/>
              </a:rPr>
              <a:t>Outcomes:</a:t>
            </a:r>
            <a:br>
              <a:rPr lang="en-GB" sz="3600" i="1" dirty="0">
                <a:solidFill>
                  <a:schemeClr val="bg1"/>
                </a:solidFill>
                <a:latin typeface="Trebuchet MS" panose="020B0703020202090204" pitchFamily="34" charset="0"/>
              </a:rPr>
            </a:br>
            <a:br>
              <a:rPr lang="en-GB" sz="3600" i="1" dirty="0">
                <a:solidFill>
                  <a:schemeClr val="bg1"/>
                </a:solidFill>
                <a:latin typeface="Trebuchet MS" panose="020B0703020202090204" pitchFamily="34" charset="0"/>
              </a:rPr>
            </a:br>
            <a:r>
              <a:rPr lang="en-GB" sz="3600" i="1" dirty="0">
                <a:solidFill>
                  <a:schemeClr val="bg1"/>
                </a:solidFill>
                <a:latin typeface="Trebuchet MS" panose="020B0703020202090204" pitchFamily="34" charset="0"/>
              </a:rPr>
              <a:t>1.	Reflect on our cultural context(s) </a:t>
            </a:r>
            <a:br>
              <a:rPr lang="en-GB" sz="3600" i="1" dirty="0">
                <a:solidFill>
                  <a:schemeClr val="bg1"/>
                </a:solidFill>
                <a:latin typeface="Trebuchet MS" panose="020B0703020202090204" pitchFamily="34" charset="0"/>
              </a:rPr>
            </a:br>
            <a:br>
              <a:rPr lang="en-GB" sz="3600" i="1" dirty="0">
                <a:solidFill>
                  <a:schemeClr val="bg1"/>
                </a:solidFill>
                <a:latin typeface="Trebuchet MS" panose="020B0703020202090204" pitchFamily="34" charset="0"/>
              </a:rPr>
            </a:br>
            <a:r>
              <a:rPr lang="en-GB" sz="3600" i="1" dirty="0">
                <a:solidFill>
                  <a:schemeClr val="bg1"/>
                </a:solidFill>
                <a:latin typeface="Trebuchet MS" panose="020B0703020202090204" pitchFamily="34" charset="0"/>
              </a:rPr>
              <a:t>2.Re-evaluate our </a:t>
            </a:r>
            <a:r>
              <a:rPr lang="en-GB" sz="3600" i="1">
                <a:solidFill>
                  <a:schemeClr val="bg1"/>
                </a:solidFill>
                <a:latin typeface="Trebuchet MS" panose="020B0703020202090204" pitchFamily="34" charset="0"/>
              </a:rPr>
              <a:t>mission </a:t>
            </a:r>
            <a:br>
              <a:rPr lang="en-GB" sz="3600" i="1" dirty="0">
                <a:solidFill>
                  <a:schemeClr val="bg1"/>
                </a:solidFill>
                <a:latin typeface="Trebuchet MS" panose="020B0703020202090204" pitchFamily="34" charset="0"/>
              </a:rPr>
            </a:br>
            <a:br>
              <a:rPr lang="en-GB" sz="3600" i="1" dirty="0">
                <a:solidFill>
                  <a:schemeClr val="bg1"/>
                </a:solidFill>
                <a:latin typeface="Trebuchet MS" panose="020B0703020202090204" pitchFamily="34" charset="0"/>
              </a:rPr>
            </a:br>
            <a:r>
              <a:rPr lang="en-GB" sz="3600" i="1" dirty="0">
                <a:solidFill>
                  <a:schemeClr val="bg1"/>
                </a:solidFill>
                <a:latin typeface="Trebuchet MS" panose="020B0703020202090204" pitchFamily="34" charset="0"/>
              </a:rPr>
              <a:t>3.Identify opportunities</a:t>
            </a:r>
            <a:br>
              <a:rPr lang="en-GB" sz="6000" i="1" dirty="0">
                <a:solidFill>
                  <a:schemeClr val="bg1"/>
                </a:solidFill>
                <a:latin typeface="Trebuchet MS" panose="020B0703020202090204" pitchFamily="34" charset="0"/>
              </a:rPr>
            </a:br>
            <a:br>
              <a:rPr lang="en-GB" sz="6000" i="1" dirty="0">
                <a:solidFill>
                  <a:schemeClr val="bg1"/>
                </a:solidFill>
                <a:latin typeface="Trebuchet MS" panose="020B0703020202090204" pitchFamily="34" charset="0"/>
              </a:rPr>
            </a:br>
            <a:endParaRPr lang="en-GB" dirty="0"/>
          </a:p>
        </p:txBody>
      </p:sp>
    </p:spTree>
    <p:extLst>
      <p:ext uri="{BB962C8B-B14F-4D97-AF65-F5344CB8AC3E}">
        <p14:creationId xmlns:p14="http://schemas.microsoft.com/office/powerpoint/2010/main" val="3754214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69A28-39B7-4432-913C-B827C9C972B3}"/>
              </a:ext>
            </a:extLst>
          </p:cNvPr>
          <p:cNvSpPr>
            <a:spLocks noGrp="1"/>
          </p:cNvSpPr>
          <p:nvPr>
            <p:ph type="ctrTitle"/>
          </p:nvPr>
        </p:nvSpPr>
        <p:spPr>
          <a:xfrm>
            <a:off x="742950" y="850266"/>
            <a:ext cx="8420100" cy="5093334"/>
          </a:xfrm>
        </p:spPr>
        <p:txBody>
          <a:bodyPr/>
          <a:lstStyle/>
          <a:p>
            <a:endParaRPr lang="en-GB" dirty="0"/>
          </a:p>
        </p:txBody>
      </p:sp>
      <p:pic>
        <p:nvPicPr>
          <p:cNvPr id="4" name="Picture 3">
            <a:extLst>
              <a:ext uri="{FF2B5EF4-FFF2-40B4-BE49-F238E27FC236}">
                <a16:creationId xmlns:a16="http://schemas.microsoft.com/office/drawing/2014/main" id="{D9E31F7D-E6AE-BC47-8191-08C5E0326B54}"/>
              </a:ext>
            </a:extLst>
          </p:cNvPr>
          <p:cNvPicPr>
            <a:picLocks noChangeAspect="1"/>
          </p:cNvPicPr>
          <p:nvPr/>
        </p:nvPicPr>
        <p:blipFill>
          <a:blip r:embed="rId4"/>
          <a:stretch>
            <a:fillRect/>
          </a:stretch>
        </p:blipFill>
        <p:spPr>
          <a:xfrm>
            <a:off x="0" y="0"/>
            <a:ext cx="10014155" cy="6858000"/>
          </a:xfrm>
          <a:prstGeom prst="rect">
            <a:avLst/>
          </a:prstGeom>
        </p:spPr>
      </p:pic>
      <p:pic>
        <p:nvPicPr>
          <p:cNvPr id="6" name="Picture 5">
            <a:extLst>
              <a:ext uri="{FF2B5EF4-FFF2-40B4-BE49-F238E27FC236}">
                <a16:creationId xmlns:a16="http://schemas.microsoft.com/office/drawing/2014/main" id="{0752985D-B6B5-1B4B-8476-B51D4AEEECB4}"/>
              </a:ext>
            </a:extLst>
          </p:cNvPr>
          <p:cNvPicPr>
            <a:picLocks noChangeAspect="1"/>
          </p:cNvPicPr>
          <p:nvPr/>
        </p:nvPicPr>
        <p:blipFill>
          <a:blip r:embed="rId5"/>
          <a:stretch>
            <a:fillRect/>
          </a:stretch>
        </p:blipFill>
        <p:spPr>
          <a:xfrm rot="-600000">
            <a:off x="-1" y="886699"/>
            <a:ext cx="10014155" cy="5084601"/>
          </a:xfrm>
          <a:prstGeom prst="rect">
            <a:avLst/>
          </a:prstGeom>
        </p:spPr>
      </p:pic>
      <p:pic>
        <p:nvPicPr>
          <p:cNvPr id="9" name="Picture 8">
            <a:extLst>
              <a:ext uri="{FF2B5EF4-FFF2-40B4-BE49-F238E27FC236}">
                <a16:creationId xmlns:a16="http://schemas.microsoft.com/office/drawing/2014/main" id="{1017BE74-AA76-A146-87B4-08842209A383}"/>
              </a:ext>
            </a:extLst>
          </p:cNvPr>
          <p:cNvPicPr>
            <a:picLocks noChangeAspect="1"/>
          </p:cNvPicPr>
          <p:nvPr/>
        </p:nvPicPr>
        <p:blipFill>
          <a:blip r:embed="rId6"/>
          <a:stretch>
            <a:fillRect/>
          </a:stretch>
        </p:blipFill>
        <p:spPr>
          <a:xfrm>
            <a:off x="1548582" y="0"/>
            <a:ext cx="6563032" cy="6855136"/>
          </a:xfrm>
          <a:prstGeom prst="rect">
            <a:avLst/>
          </a:prstGeom>
        </p:spPr>
      </p:pic>
      <p:pic>
        <p:nvPicPr>
          <p:cNvPr id="11" name="Picture 10">
            <a:extLst>
              <a:ext uri="{FF2B5EF4-FFF2-40B4-BE49-F238E27FC236}">
                <a16:creationId xmlns:a16="http://schemas.microsoft.com/office/drawing/2014/main" id="{6FF0DA71-6096-8B46-A20F-3A433C251271}"/>
              </a:ext>
            </a:extLst>
          </p:cNvPr>
          <p:cNvPicPr>
            <a:picLocks noChangeAspect="1"/>
          </p:cNvPicPr>
          <p:nvPr/>
        </p:nvPicPr>
        <p:blipFill>
          <a:blip r:embed="rId7"/>
          <a:stretch>
            <a:fillRect/>
          </a:stretch>
        </p:blipFill>
        <p:spPr>
          <a:xfrm>
            <a:off x="0" y="462128"/>
            <a:ext cx="9906000" cy="5930879"/>
          </a:xfrm>
          <a:prstGeom prst="rect">
            <a:avLst/>
          </a:prstGeom>
        </p:spPr>
      </p:pic>
      <p:pic>
        <p:nvPicPr>
          <p:cNvPr id="15" name="Picture 14">
            <a:extLst>
              <a:ext uri="{FF2B5EF4-FFF2-40B4-BE49-F238E27FC236}">
                <a16:creationId xmlns:a16="http://schemas.microsoft.com/office/drawing/2014/main" id="{F0DFC0C5-7EA7-2D43-8ABB-916870A64B73}"/>
              </a:ext>
            </a:extLst>
          </p:cNvPr>
          <p:cNvPicPr>
            <a:picLocks noChangeAspect="1"/>
          </p:cNvPicPr>
          <p:nvPr/>
        </p:nvPicPr>
        <p:blipFill>
          <a:blip r:embed="rId8"/>
          <a:stretch>
            <a:fillRect/>
          </a:stretch>
        </p:blipFill>
        <p:spPr>
          <a:xfrm>
            <a:off x="0" y="2864"/>
            <a:ext cx="10014155" cy="6855136"/>
          </a:xfrm>
          <a:prstGeom prst="rect">
            <a:avLst/>
          </a:prstGeom>
        </p:spPr>
      </p:pic>
    </p:spTree>
    <p:extLst>
      <p:ext uri="{BB962C8B-B14F-4D97-AF65-F5344CB8AC3E}">
        <p14:creationId xmlns:p14="http://schemas.microsoft.com/office/powerpoint/2010/main" val="172973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anim calcmode="lin" valueType="num">
                                      <p:cBhvr>
                                        <p:cTn id="22" dur="2000" fill="hold"/>
                                        <p:tgtEl>
                                          <p:spTgt spid="9"/>
                                        </p:tgtEl>
                                        <p:attrNameLst>
                                          <p:attrName>ppt_w</p:attrName>
                                        </p:attrNameLst>
                                      </p:cBhvr>
                                      <p:tavLst>
                                        <p:tav tm="0" fmla="#ppt_w*sin(2.5*pi*$)">
                                          <p:val>
                                            <p:fltVal val="0"/>
                                          </p:val>
                                        </p:tav>
                                        <p:tav tm="100000">
                                          <p:val>
                                            <p:fltVal val="1"/>
                                          </p:val>
                                        </p:tav>
                                      </p:tavLst>
                                    </p:anim>
                                    <p:anim calcmode="lin" valueType="num">
                                      <p:cBhvr>
                                        <p:cTn id="23"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anim calcmode="lin" valueType="num">
                                      <p:cBhvr>
                                        <p:cTn id="29" dur="2000" fill="hold"/>
                                        <p:tgtEl>
                                          <p:spTgt spid="11"/>
                                        </p:tgtEl>
                                        <p:attrNameLst>
                                          <p:attrName>ppt_w</p:attrName>
                                        </p:attrNameLst>
                                      </p:cBhvr>
                                      <p:tavLst>
                                        <p:tav tm="0" fmla="#ppt_w*sin(2.5*pi*$)">
                                          <p:val>
                                            <p:fltVal val="0"/>
                                          </p:val>
                                        </p:tav>
                                        <p:tav tm="100000">
                                          <p:val>
                                            <p:fltVal val="1"/>
                                          </p:val>
                                        </p:tav>
                                      </p:tavLst>
                                    </p:anim>
                                    <p:anim calcmode="lin" valueType="num">
                                      <p:cBhvr>
                                        <p:cTn id="3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8DF3FA-34CE-7A46-A1D9-1B352216AB84}"/>
              </a:ext>
            </a:extLst>
          </p:cNvPr>
          <p:cNvPicPr>
            <a:picLocks noChangeAspect="1"/>
          </p:cNvPicPr>
          <p:nvPr/>
        </p:nvPicPr>
        <p:blipFill>
          <a:blip r:embed="rId4"/>
          <a:stretch>
            <a:fillRect/>
          </a:stretch>
        </p:blipFill>
        <p:spPr>
          <a:xfrm>
            <a:off x="2109019" y="126593"/>
            <a:ext cx="5580010" cy="5426993"/>
          </a:xfrm>
          <a:prstGeom prst="rect">
            <a:avLst/>
          </a:prstGeom>
        </p:spPr>
      </p:pic>
    </p:spTree>
    <p:extLst>
      <p:ext uri="{BB962C8B-B14F-4D97-AF65-F5344CB8AC3E}">
        <p14:creationId xmlns:p14="http://schemas.microsoft.com/office/powerpoint/2010/main" val="127410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42F26-F6DA-A549-B4B8-8D975A9D2448}"/>
              </a:ext>
            </a:extLst>
          </p:cNvPr>
          <p:cNvPicPr>
            <a:picLocks noChangeAspect="1"/>
          </p:cNvPicPr>
          <p:nvPr/>
        </p:nvPicPr>
        <p:blipFill>
          <a:blip r:embed="rId3"/>
          <a:stretch>
            <a:fillRect/>
          </a:stretch>
        </p:blipFill>
        <p:spPr>
          <a:xfrm>
            <a:off x="2182762" y="141341"/>
            <a:ext cx="5580010" cy="5426993"/>
          </a:xfrm>
          <a:prstGeom prst="rect">
            <a:avLst/>
          </a:prstGeom>
        </p:spPr>
      </p:pic>
    </p:spTree>
    <p:extLst>
      <p:ext uri="{BB962C8B-B14F-4D97-AF65-F5344CB8AC3E}">
        <p14:creationId xmlns:p14="http://schemas.microsoft.com/office/powerpoint/2010/main" val="185643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42F26-F6DA-A549-B4B8-8D975A9D2448}"/>
              </a:ext>
            </a:extLst>
          </p:cNvPr>
          <p:cNvPicPr>
            <a:picLocks noChangeAspect="1"/>
          </p:cNvPicPr>
          <p:nvPr/>
        </p:nvPicPr>
        <p:blipFill>
          <a:blip r:embed="rId4"/>
          <a:stretch>
            <a:fillRect/>
          </a:stretch>
        </p:blipFill>
        <p:spPr>
          <a:xfrm>
            <a:off x="2182762" y="141341"/>
            <a:ext cx="5580010" cy="5426993"/>
          </a:xfrm>
          <a:prstGeom prst="rect">
            <a:avLst/>
          </a:prstGeom>
        </p:spPr>
      </p:pic>
      <p:pic>
        <p:nvPicPr>
          <p:cNvPr id="4" name="Picture 3">
            <a:extLst>
              <a:ext uri="{FF2B5EF4-FFF2-40B4-BE49-F238E27FC236}">
                <a16:creationId xmlns:a16="http://schemas.microsoft.com/office/drawing/2014/main" id="{D4411DD4-C570-2C47-BEE5-6933753528B4}"/>
              </a:ext>
            </a:extLst>
          </p:cNvPr>
          <p:cNvPicPr>
            <a:picLocks noChangeAspect="1"/>
          </p:cNvPicPr>
          <p:nvPr/>
        </p:nvPicPr>
        <p:blipFill>
          <a:blip r:embed="rId5"/>
          <a:stretch>
            <a:fillRect/>
          </a:stretch>
        </p:blipFill>
        <p:spPr>
          <a:xfrm>
            <a:off x="2182762" y="141341"/>
            <a:ext cx="5580010" cy="5426993"/>
          </a:xfrm>
          <a:prstGeom prst="rect">
            <a:avLst/>
          </a:prstGeom>
        </p:spPr>
      </p:pic>
    </p:spTree>
    <p:extLst>
      <p:ext uri="{BB962C8B-B14F-4D97-AF65-F5344CB8AC3E}">
        <p14:creationId xmlns:p14="http://schemas.microsoft.com/office/powerpoint/2010/main" val="1474115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AA8C4B-6FBA-D84F-9767-4C2736A31F82}"/>
              </a:ext>
            </a:extLst>
          </p:cNvPr>
          <p:cNvSpPr/>
          <p:nvPr/>
        </p:nvSpPr>
        <p:spPr>
          <a:xfrm>
            <a:off x="764276" y="835758"/>
            <a:ext cx="8447964" cy="4401205"/>
          </a:xfrm>
          <a:prstGeom prst="rect">
            <a:avLst/>
          </a:prstGeom>
        </p:spPr>
        <p:txBody>
          <a:bodyPr wrap="square">
            <a:spAutoFit/>
          </a:bodyPr>
          <a:lstStyle/>
          <a:p>
            <a:pPr marR="56515">
              <a:spcAft>
                <a:spcPts val="0"/>
              </a:spcAft>
            </a:pPr>
            <a:r>
              <a:rPr lang="en-GB" sz="2800" dirty="0">
                <a:latin typeface="Trebuchet MS" panose="020B0703020202090204" pitchFamily="34" charset="0"/>
                <a:ea typeface="Calibri" panose="020F0502020204030204" pitchFamily="34" charset="0"/>
                <a:cs typeface="Times New Roman" panose="02020603050405020304" pitchFamily="18" charset="0"/>
              </a:rPr>
              <a:t>The mission of the Church is the mission of Christ</a:t>
            </a:r>
          </a:p>
          <a:p>
            <a:pPr marR="56515">
              <a:spcAft>
                <a:spcPts val="0"/>
              </a:spcAft>
            </a:pPr>
            <a:r>
              <a:rPr lang="en-GB" sz="2800" dirty="0">
                <a:latin typeface="Trebuchet MS" panose="020B0703020202090204" pitchFamily="34" charset="0"/>
                <a:ea typeface="Calibri" panose="020F0502020204030204" pitchFamily="34" charset="0"/>
                <a:cs typeface="Times New Roman" panose="02020603050405020304" pitchFamily="18" charset="0"/>
              </a:rPr>
              <a:t> </a:t>
            </a:r>
          </a:p>
          <a:p>
            <a:pPr marL="342900" marR="56515" lvl="0" indent="-342900">
              <a:spcAft>
                <a:spcPts val="0"/>
              </a:spcAft>
              <a:buFont typeface="+mj-lt"/>
              <a:buAutoNum type="arabicPeriod"/>
              <a:tabLst>
                <a:tab pos="457200" algn="l"/>
              </a:tabLst>
            </a:pPr>
            <a:r>
              <a:rPr lang="en-GB" sz="2800" b="1" dirty="0">
                <a:latin typeface="Trebuchet MS" panose="020B0703020202090204" pitchFamily="34" charset="0"/>
                <a:ea typeface="Calibri" panose="020F0502020204030204" pitchFamily="34" charset="0"/>
                <a:cs typeface="Times New Roman" panose="02020603050405020304" pitchFamily="18" charset="0"/>
              </a:rPr>
              <a:t>To proclaim the Good News of the Kingdom</a:t>
            </a:r>
            <a:endParaRPr lang="en-GB" sz="2800" dirty="0">
              <a:latin typeface="Trebuchet MS" panose="020B0703020202090204" pitchFamily="34" charset="0"/>
              <a:ea typeface="Calibri" panose="020F0502020204030204" pitchFamily="34" charset="0"/>
              <a:cs typeface="Times New Roman" panose="02020603050405020304" pitchFamily="18" charset="0"/>
            </a:endParaRPr>
          </a:p>
          <a:p>
            <a:pPr marL="342900" marR="56515" lvl="0" indent="-342900">
              <a:spcAft>
                <a:spcPts val="0"/>
              </a:spcAft>
              <a:buFont typeface="+mj-lt"/>
              <a:buAutoNum type="arabicPeriod"/>
              <a:tabLst>
                <a:tab pos="457200" algn="l"/>
              </a:tabLst>
            </a:pPr>
            <a:r>
              <a:rPr lang="en-GB" sz="2800" b="1" dirty="0">
                <a:latin typeface="Trebuchet MS" panose="020B0703020202090204" pitchFamily="34" charset="0"/>
                <a:ea typeface="Calibri" panose="020F0502020204030204" pitchFamily="34" charset="0"/>
                <a:cs typeface="Times New Roman" panose="02020603050405020304" pitchFamily="18" charset="0"/>
              </a:rPr>
              <a:t>To teach, baptise and nurture new believers</a:t>
            </a:r>
            <a:endParaRPr lang="en-GB" sz="2800" dirty="0">
              <a:latin typeface="Trebuchet MS" panose="020B0703020202090204" pitchFamily="34" charset="0"/>
              <a:ea typeface="Calibri" panose="020F0502020204030204" pitchFamily="34" charset="0"/>
              <a:cs typeface="Times New Roman" panose="02020603050405020304" pitchFamily="18" charset="0"/>
            </a:endParaRPr>
          </a:p>
          <a:p>
            <a:pPr marL="342900" marR="56515" lvl="0" indent="-342900">
              <a:spcAft>
                <a:spcPts val="0"/>
              </a:spcAft>
              <a:buFont typeface="+mj-lt"/>
              <a:buAutoNum type="arabicPeriod"/>
              <a:tabLst>
                <a:tab pos="457200" algn="l"/>
              </a:tabLst>
            </a:pPr>
            <a:r>
              <a:rPr lang="en-GB" sz="2800" b="1" dirty="0">
                <a:latin typeface="Trebuchet MS" panose="020B0703020202090204" pitchFamily="34" charset="0"/>
                <a:ea typeface="Calibri" panose="020F0502020204030204" pitchFamily="34" charset="0"/>
                <a:cs typeface="Times New Roman" panose="02020603050405020304" pitchFamily="18" charset="0"/>
              </a:rPr>
              <a:t>To respond to human need by loving service</a:t>
            </a:r>
            <a:endParaRPr lang="en-GB" sz="2800" dirty="0">
              <a:latin typeface="Trebuchet MS" panose="020B0703020202090204" pitchFamily="34" charset="0"/>
              <a:ea typeface="Calibri" panose="020F0502020204030204" pitchFamily="34" charset="0"/>
              <a:cs typeface="Times New Roman" panose="02020603050405020304" pitchFamily="18" charset="0"/>
            </a:endParaRPr>
          </a:p>
          <a:p>
            <a:pPr marL="342900" marR="56515" lvl="0" indent="-342900">
              <a:spcAft>
                <a:spcPts val="0"/>
              </a:spcAft>
              <a:buFont typeface="+mj-lt"/>
              <a:buAutoNum type="arabicPeriod"/>
              <a:tabLst>
                <a:tab pos="457200" algn="l"/>
              </a:tabLst>
            </a:pPr>
            <a:r>
              <a:rPr lang="en-GB" sz="2800" b="1" dirty="0">
                <a:latin typeface="Trebuchet MS" panose="020B0703020202090204" pitchFamily="34" charset="0"/>
                <a:ea typeface="Calibri" panose="020F0502020204030204" pitchFamily="34" charset="0"/>
                <a:cs typeface="Times New Roman" panose="02020603050405020304" pitchFamily="18" charset="0"/>
              </a:rPr>
              <a:t>To transform unjust structures of society, to challenge violence of every kind and pursue peace and reconciliation</a:t>
            </a:r>
            <a:endParaRPr lang="en-GB" sz="2800" dirty="0">
              <a:latin typeface="Trebuchet MS" panose="020B0703020202090204" pitchFamily="34" charset="0"/>
              <a:ea typeface="Calibri" panose="020F0502020204030204" pitchFamily="34" charset="0"/>
              <a:cs typeface="Times New Roman" panose="02020603050405020304" pitchFamily="18" charset="0"/>
            </a:endParaRPr>
          </a:p>
          <a:p>
            <a:pPr marL="342900" marR="56515" lvl="0" indent="-342900">
              <a:spcAft>
                <a:spcPts val="0"/>
              </a:spcAft>
              <a:buFont typeface="+mj-lt"/>
              <a:buAutoNum type="arabicPeriod"/>
              <a:tabLst>
                <a:tab pos="457200" algn="l"/>
              </a:tabLst>
            </a:pPr>
            <a:r>
              <a:rPr lang="en-GB" sz="2800" b="1" dirty="0">
                <a:latin typeface="Trebuchet MS" panose="020B0703020202090204" pitchFamily="34" charset="0"/>
                <a:ea typeface="Calibri" panose="020F0502020204030204" pitchFamily="34" charset="0"/>
                <a:cs typeface="Times New Roman" panose="02020603050405020304" pitchFamily="18" charset="0"/>
              </a:rPr>
              <a:t>To strive to safeguard the integrity of creation, and sustain and renew the life of the earth</a:t>
            </a:r>
            <a:endParaRPr lang="en-GB" sz="2800" dirty="0">
              <a:latin typeface="Trebuchet MS" panose="020B070302020209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139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99F3401-C7DE-3F4A-88E4-DBE89303084A}"/>
              </a:ext>
            </a:extLst>
          </p:cNvPr>
          <p:cNvGraphicFramePr/>
          <p:nvPr>
            <p:extLst>
              <p:ext uri="{D42A27DB-BD31-4B8C-83A1-F6EECF244321}">
                <p14:modId xmlns:p14="http://schemas.microsoft.com/office/powerpoint/2010/main" val="2553367090"/>
              </p:ext>
            </p:extLst>
          </p:nvPr>
        </p:nvGraphicFramePr>
        <p:xfrm>
          <a:off x="2717841" y="1210963"/>
          <a:ext cx="4176584" cy="3657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ontent Placeholder 4">
            <a:extLst>
              <a:ext uri="{FF2B5EF4-FFF2-40B4-BE49-F238E27FC236}">
                <a16:creationId xmlns:a16="http://schemas.microsoft.com/office/drawing/2014/main" id="{CAA7E672-451F-4763-9C0C-F76F75685A2B}"/>
              </a:ext>
            </a:extLst>
          </p:cNvPr>
          <p:cNvSpPr>
            <a:spLocks noGrp="1"/>
          </p:cNvSpPr>
          <p:nvPr>
            <p:ph idx="1"/>
          </p:nvPr>
        </p:nvSpPr>
        <p:spPr>
          <a:xfrm>
            <a:off x="897022" y="2545494"/>
            <a:ext cx="7818222" cy="1371599"/>
          </a:xfrm>
        </p:spPr>
        <p:txBody>
          <a:bodyPr/>
          <a:lstStyle/>
          <a:p>
            <a:pPr marL="0" indent="0" algn="ctr">
              <a:buNone/>
            </a:pPr>
            <a:r>
              <a:rPr lang="en-GB" sz="4800" i="1" dirty="0">
                <a:latin typeface="Trebuchet MS" panose="020B0703020202090204" pitchFamily="34" charset="0"/>
              </a:rPr>
              <a:t>Transformed lives:</a:t>
            </a:r>
          </a:p>
        </p:txBody>
      </p:sp>
    </p:spTree>
    <p:extLst>
      <p:ext uri="{BB962C8B-B14F-4D97-AF65-F5344CB8AC3E}">
        <p14:creationId xmlns:p14="http://schemas.microsoft.com/office/powerpoint/2010/main" val="413723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C377A8D8A3C354BAC6DE1440062C7D2" ma:contentTypeVersion="13" ma:contentTypeDescription="Create a new document." ma:contentTypeScope="" ma:versionID="abf29f91fd005cf4d2a9de7023539f34">
  <xsd:schema xmlns:xsd="http://www.w3.org/2001/XMLSchema" xmlns:xs="http://www.w3.org/2001/XMLSchema" xmlns:p="http://schemas.microsoft.com/office/2006/metadata/properties" xmlns:ns2="81f2edbf-5bf6-4446-9ef4-a255f02f7b61" xmlns:ns3="41fcb1ab-5245-4a17-8b15-21125b70195b" targetNamespace="http://schemas.microsoft.com/office/2006/metadata/properties" ma:root="true" ma:fieldsID="bac091502ae4a9837ca127127fe576ce" ns2:_="" ns3:_="">
    <xsd:import namespace="81f2edbf-5bf6-4446-9ef4-a255f02f7b61"/>
    <xsd:import namespace="41fcb1ab-5245-4a17-8b15-21125b7019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f2edbf-5bf6-4446-9ef4-a255f02f7b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fcb1ab-5245-4a17-8b15-21125b7019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588E37-590C-4220-87C7-3CC13BEBAF0A}">
  <ds:schemaRefs>
    <ds:schemaRef ds:uri="http://schemas.microsoft.com/sharepoint/v3/contenttype/forms"/>
  </ds:schemaRefs>
</ds:datastoreItem>
</file>

<file path=customXml/itemProps2.xml><?xml version="1.0" encoding="utf-8"?>
<ds:datastoreItem xmlns:ds="http://schemas.openxmlformats.org/officeDocument/2006/customXml" ds:itemID="{160DC3BE-58D7-438C-AB83-AE14215DD4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f2edbf-5bf6-4446-9ef4-a255f02f7b61"/>
    <ds:schemaRef ds:uri="41fcb1ab-5245-4a17-8b15-21125b7019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346320-1A29-4C41-B041-275C399DA1F7}">
  <ds:schemaRefs>
    <ds:schemaRef ds:uri="http://www.w3.org/XML/1998/namespace"/>
    <ds:schemaRef ds:uri="41fcb1ab-5245-4a17-8b15-21125b70195b"/>
    <ds:schemaRef ds:uri="http://schemas.microsoft.com/office/infopath/2007/PartnerControls"/>
    <ds:schemaRef ds:uri="http://schemas.microsoft.com/office/2006/metadata/properties"/>
    <ds:schemaRef ds:uri="http://purl.org/dc/terms/"/>
    <ds:schemaRef ds:uri="http://purl.org/dc/elements/1.1/"/>
    <ds:schemaRef ds:uri="http://schemas.openxmlformats.org/package/2006/metadata/core-properties"/>
    <ds:schemaRef ds:uri="http://schemas.microsoft.com/office/2006/documentManagement/types"/>
    <ds:schemaRef ds:uri="81f2edbf-5bf6-4446-9ef4-a255f02f7b61"/>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4687</TotalTime>
  <Words>627</Words>
  <Application>Microsoft Macintosh PowerPoint</Application>
  <PresentationFormat>A4 Paper (210x297 mm)</PresentationFormat>
  <Paragraphs>79</Paragraphs>
  <Slides>14</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Trebuchet MS</vt:lpstr>
      <vt:lpstr>Office Theme</vt:lpstr>
      <vt:lpstr>PowerPoint Presentation</vt:lpstr>
      <vt:lpstr>Gathering for Mission   Paul Booth: Director of Mission</vt:lpstr>
      <vt:lpstr>Outcomes:  1. Reflect on our cultural context(s)   2.Re-evaluate our mission   3.Identify opportunities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Joyful stories  </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Brightsea Creative</dc:creator>
  <cp:lastModifiedBy>Booth, Paul</cp:lastModifiedBy>
  <cp:revision>54</cp:revision>
  <dcterms:created xsi:type="dcterms:W3CDTF">2019-08-29T12:59:54Z</dcterms:created>
  <dcterms:modified xsi:type="dcterms:W3CDTF">2022-09-23T08:29:06Z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0x0101004C377A8D8A3C354BAC6DE1440062C7D2</vt:lpwstr>
  </property>
</Properties>
</file>