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3"/>
  </p:notesMasterIdLst>
  <p:handoutMasterIdLst>
    <p:handoutMasterId r:id="rId24"/>
  </p:handoutMasterIdLst>
  <p:sldIdLst>
    <p:sldId id="259" r:id="rId3"/>
    <p:sldId id="273" r:id="rId4"/>
    <p:sldId id="292" r:id="rId5"/>
    <p:sldId id="290" r:id="rId6"/>
    <p:sldId id="305" r:id="rId7"/>
    <p:sldId id="306" r:id="rId8"/>
    <p:sldId id="307" r:id="rId9"/>
    <p:sldId id="278" r:id="rId10"/>
    <p:sldId id="308" r:id="rId11"/>
    <p:sldId id="310" r:id="rId12"/>
    <p:sldId id="291" r:id="rId13"/>
    <p:sldId id="298" r:id="rId14"/>
    <p:sldId id="309" r:id="rId15"/>
    <p:sldId id="311" r:id="rId16"/>
    <p:sldId id="312" r:id="rId17"/>
    <p:sldId id="301" r:id="rId18"/>
    <p:sldId id="300" r:id="rId19"/>
    <p:sldId id="289" r:id="rId20"/>
    <p:sldId id="299" r:id="rId21"/>
    <p:sldId id="261" r:id="rId22"/>
  </p:sldIdLst>
  <p:sldSz cx="9906000" cy="6858000" type="A4"/>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81" autoAdjust="0"/>
    <p:restoredTop sz="80851" autoAdjust="0"/>
  </p:normalViewPr>
  <p:slideViewPr>
    <p:cSldViewPr snapToGrid="0" snapToObjects="1">
      <p:cViewPr varScale="1">
        <p:scale>
          <a:sx n="65" d="100"/>
          <a:sy n="65" d="100"/>
        </p:scale>
        <p:origin x="1258" y="72"/>
      </p:cViewPr>
      <p:guideLst>
        <p:guide orient="horz" pos="2160"/>
        <p:guide pos="3120"/>
      </p:guideLst>
    </p:cSldViewPr>
  </p:slideViewPr>
  <p:outlineViewPr>
    <p:cViewPr>
      <p:scale>
        <a:sx n="33" d="100"/>
        <a:sy n="33" d="100"/>
      </p:scale>
      <p:origin x="0" y="-950"/>
    </p:cViewPr>
  </p:outlineViewPr>
  <p:notesTextViewPr>
    <p:cViewPr>
      <p:scale>
        <a:sx n="100" d="100"/>
        <a:sy n="100" d="100"/>
      </p:scale>
      <p:origin x="0" y="-422"/>
    </p:cViewPr>
  </p:notesTextViewPr>
  <p:notesViewPr>
    <p:cSldViewPr snapToGrid="0" snapToObjects="1">
      <p:cViewPr varScale="1">
        <p:scale>
          <a:sx n="61" d="100"/>
          <a:sy n="61" d="100"/>
        </p:scale>
        <p:origin x="2438"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inw.org.uk\datastore\ldd_shared\DBF\DBF%20meetings\2022\2022%20September%2020\DBF2022-31%20Diocese%20of%20Llandaff_Finance_Budget%202023%20DRAFT%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inw.org.uk\datastore\ldd_shared\DBF\DBF%20meetings\2022\2022%20September%2020\DBF2022-31%20Diocese%20of%20Llandaff_Finance_Budget%202023%20DRAFT%2024.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'GRAPHS for Conf'!$A$6</c:f>
              <c:strCache>
                <c:ptCount val="1"/>
                <c:pt idx="0">
                  <c:v>Fairer Share</c:v>
                </c:pt>
              </c:strCache>
            </c:strRef>
          </c:tx>
          <c:spPr>
            <a:solidFill>
              <a:schemeClr val="accent6"/>
            </a:solidFill>
            <a:ln>
              <a:noFill/>
            </a:ln>
            <a:effectLst/>
          </c:spPr>
          <c:invertIfNegative val="0"/>
          <c:cat>
            <c:strRef>
              <c:f>'GRAPHS for Conf'!$B$1:$L$1</c:f>
              <c:strCache>
                <c:ptCount val="11"/>
                <c:pt idx="0">
                  <c:v>ACTUAL 2013</c:v>
                </c:pt>
                <c:pt idx="1">
                  <c:v>ACTUAL 2014</c:v>
                </c:pt>
                <c:pt idx="2">
                  <c:v>ACTUAL 2015</c:v>
                </c:pt>
                <c:pt idx="3">
                  <c:v>ACTUAL 2016</c:v>
                </c:pt>
                <c:pt idx="4">
                  <c:v>ACTUAL 2017</c:v>
                </c:pt>
                <c:pt idx="5">
                  <c:v>ACTUAL 2018</c:v>
                </c:pt>
                <c:pt idx="6">
                  <c:v>ACTUAL 2019</c:v>
                </c:pt>
                <c:pt idx="7">
                  <c:v>ACTUAL 2020</c:v>
                </c:pt>
                <c:pt idx="8">
                  <c:v>ACTUAL 2021</c:v>
                </c:pt>
                <c:pt idx="9">
                  <c:v>FORECAST 2022</c:v>
                </c:pt>
                <c:pt idx="10">
                  <c:v>BUDGET 2023</c:v>
                </c:pt>
              </c:strCache>
            </c:strRef>
          </c:cat>
          <c:val>
            <c:numRef>
              <c:f>'GRAPHS for Conf'!$B$6:$L$6</c:f>
              <c:numCache>
                <c:formatCode>#,##0</c:formatCode>
                <c:ptCount val="11"/>
                <c:pt idx="0">
                  <c:v>4312511</c:v>
                </c:pt>
                <c:pt idx="1">
                  <c:v>4168597</c:v>
                </c:pt>
                <c:pt idx="2">
                  <c:v>4017028</c:v>
                </c:pt>
                <c:pt idx="3">
                  <c:v>4023508</c:v>
                </c:pt>
                <c:pt idx="4">
                  <c:v>4003726</c:v>
                </c:pt>
                <c:pt idx="5">
                  <c:v>4023508</c:v>
                </c:pt>
                <c:pt idx="6">
                  <c:v>4102689</c:v>
                </c:pt>
                <c:pt idx="7">
                  <c:v>4210477</c:v>
                </c:pt>
                <c:pt idx="8">
                  <c:v>4196836.92</c:v>
                </c:pt>
                <c:pt idx="9">
                  <c:v>4301173.74</c:v>
                </c:pt>
                <c:pt idx="10">
                  <c:v>4516232.4270000001</c:v>
                </c:pt>
              </c:numCache>
            </c:numRef>
          </c:val>
          <c:extLst>
            <c:ext xmlns:c16="http://schemas.microsoft.com/office/drawing/2014/chart" uri="{C3380CC4-5D6E-409C-BE32-E72D297353CC}">
              <c16:uniqueId val="{00000000-F248-4FD2-9752-B9EF9E092BEF}"/>
            </c:ext>
          </c:extLst>
        </c:ser>
        <c:ser>
          <c:idx val="1"/>
          <c:order val="1"/>
          <c:tx>
            <c:strRef>
              <c:f>'GRAPHS for Conf'!$A$7</c:f>
              <c:strCache>
                <c:ptCount val="1"/>
                <c:pt idx="0">
                  <c:v>RB Block grant</c:v>
                </c:pt>
              </c:strCache>
            </c:strRef>
          </c:tx>
          <c:spPr>
            <a:solidFill>
              <a:schemeClr val="accent5"/>
            </a:solidFill>
            <a:ln>
              <a:noFill/>
            </a:ln>
            <a:effectLst/>
          </c:spPr>
          <c:invertIfNegative val="0"/>
          <c:cat>
            <c:strRef>
              <c:f>'GRAPHS for Conf'!$B$1:$L$1</c:f>
              <c:strCache>
                <c:ptCount val="11"/>
                <c:pt idx="0">
                  <c:v>ACTUAL 2013</c:v>
                </c:pt>
                <c:pt idx="1">
                  <c:v>ACTUAL 2014</c:v>
                </c:pt>
                <c:pt idx="2">
                  <c:v>ACTUAL 2015</c:v>
                </c:pt>
                <c:pt idx="3">
                  <c:v>ACTUAL 2016</c:v>
                </c:pt>
                <c:pt idx="4">
                  <c:v>ACTUAL 2017</c:v>
                </c:pt>
                <c:pt idx="5">
                  <c:v>ACTUAL 2018</c:v>
                </c:pt>
                <c:pt idx="6">
                  <c:v>ACTUAL 2019</c:v>
                </c:pt>
                <c:pt idx="7">
                  <c:v>ACTUAL 2020</c:v>
                </c:pt>
                <c:pt idx="8">
                  <c:v>ACTUAL 2021</c:v>
                </c:pt>
                <c:pt idx="9">
                  <c:v>FORECAST 2022</c:v>
                </c:pt>
                <c:pt idx="10">
                  <c:v>BUDGET 2023</c:v>
                </c:pt>
              </c:strCache>
            </c:strRef>
          </c:cat>
          <c:val>
            <c:numRef>
              <c:f>'GRAPHS for Conf'!$B$7:$L$7</c:f>
              <c:numCache>
                <c:formatCode>#,##0</c:formatCode>
                <c:ptCount val="11"/>
                <c:pt idx="0">
                  <c:v>1555916</c:v>
                </c:pt>
                <c:pt idx="1">
                  <c:v>1608654</c:v>
                </c:pt>
                <c:pt idx="2">
                  <c:v>1490268</c:v>
                </c:pt>
                <c:pt idx="3">
                  <c:v>1490268</c:v>
                </c:pt>
                <c:pt idx="4">
                  <c:v>1490268</c:v>
                </c:pt>
                <c:pt idx="5">
                  <c:v>1489782</c:v>
                </c:pt>
                <c:pt idx="6">
                  <c:v>1489782</c:v>
                </c:pt>
                <c:pt idx="7">
                  <c:v>1489782</c:v>
                </c:pt>
                <c:pt idx="8">
                  <c:v>2774460.57</c:v>
                </c:pt>
                <c:pt idx="9">
                  <c:v>485560</c:v>
                </c:pt>
                <c:pt idx="10">
                  <c:v>485560</c:v>
                </c:pt>
              </c:numCache>
            </c:numRef>
          </c:val>
          <c:extLst>
            <c:ext xmlns:c16="http://schemas.microsoft.com/office/drawing/2014/chart" uri="{C3380CC4-5D6E-409C-BE32-E72D297353CC}">
              <c16:uniqueId val="{00000001-F248-4FD2-9752-B9EF9E092BEF}"/>
            </c:ext>
          </c:extLst>
        </c:ser>
        <c:ser>
          <c:idx val="2"/>
          <c:order val="2"/>
          <c:tx>
            <c:strRef>
              <c:f>'GRAPHS for Conf'!$A$8</c:f>
              <c:strCache>
                <c:ptCount val="1"/>
                <c:pt idx="0">
                  <c:v>Other grants</c:v>
                </c:pt>
              </c:strCache>
            </c:strRef>
          </c:tx>
          <c:spPr>
            <a:solidFill>
              <a:schemeClr val="accent4"/>
            </a:solidFill>
            <a:ln>
              <a:noFill/>
            </a:ln>
            <a:effectLst/>
          </c:spPr>
          <c:invertIfNegative val="0"/>
          <c:cat>
            <c:strRef>
              <c:f>'GRAPHS for Conf'!$B$1:$L$1</c:f>
              <c:strCache>
                <c:ptCount val="11"/>
                <c:pt idx="0">
                  <c:v>ACTUAL 2013</c:v>
                </c:pt>
                <c:pt idx="1">
                  <c:v>ACTUAL 2014</c:v>
                </c:pt>
                <c:pt idx="2">
                  <c:v>ACTUAL 2015</c:v>
                </c:pt>
                <c:pt idx="3">
                  <c:v>ACTUAL 2016</c:v>
                </c:pt>
                <c:pt idx="4">
                  <c:v>ACTUAL 2017</c:v>
                </c:pt>
                <c:pt idx="5">
                  <c:v>ACTUAL 2018</c:v>
                </c:pt>
                <c:pt idx="6">
                  <c:v>ACTUAL 2019</c:v>
                </c:pt>
                <c:pt idx="7">
                  <c:v>ACTUAL 2020</c:v>
                </c:pt>
                <c:pt idx="8">
                  <c:v>ACTUAL 2021</c:v>
                </c:pt>
                <c:pt idx="9">
                  <c:v>FORECAST 2022</c:v>
                </c:pt>
                <c:pt idx="10">
                  <c:v>BUDGET 2023</c:v>
                </c:pt>
              </c:strCache>
            </c:strRef>
          </c:cat>
          <c:val>
            <c:numRef>
              <c:f>'GRAPHS for Conf'!$B$8:$L$8</c:f>
              <c:numCache>
                <c:formatCode>#,##0</c:formatCode>
                <c:ptCount val="11"/>
                <c:pt idx="0">
                  <c:v>81729</c:v>
                </c:pt>
                <c:pt idx="1">
                  <c:v>74154</c:v>
                </c:pt>
                <c:pt idx="2">
                  <c:v>54717</c:v>
                </c:pt>
                <c:pt idx="3">
                  <c:v>55949</c:v>
                </c:pt>
                <c:pt idx="4">
                  <c:v>55866</c:v>
                </c:pt>
                <c:pt idx="5">
                  <c:v>55866</c:v>
                </c:pt>
                <c:pt idx="6">
                  <c:v>55866</c:v>
                </c:pt>
                <c:pt idx="7">
                  <c:v>82944</c:v>
                </c:pt>
                <c:pt idx="8">
                  <c:v>525531.65</c:v>
                </c:pt>
                <c:pt idx="9">
                  <c:v>715393.26493399998</c:v>
                </c:pt>
                <c:pt idx="10">
                  <c:v>724007.41491348937</c:v>
                </c:pt>
              </c:numCache>
            </c:numRef>
          </c:val>
          <c:extLst>
            <c:ext xmlns:c16="http://schemas.microsoft.com/office/drawing/2014/chart" uri="{C3380CC4-5D6E-409C-BE32-E72D297353CC}">
              <c16:uniqueId val="{00000002-F248-4FD2-9752-B9EF9E092BEF}"/>
            </c:ext>
          </c:extLst>
        </c:ser>
        <c:ser>
          <c:idx val="3"/>
          <c:order val="3"/>
          <c:tx>
            <c:strRef>
              <c:f>'GRAPHS for Conf'!$A$9</c:f>
              <c:strCache>
                <c:ptCount val="1"/>
                <c:pt idx="0">
                  <c:v>Investment income</c:v>
                </c:pt>
              </c:strCache>
            </c:strRef>
          </c:tx>
          <c:spPr>
            <a:solidFill>
              <a:schemeClr val="accent6">
                <a:lumMod val="60000"/>
              </a:schemeClr>
            </a:solidFill>
            <a:ln>
              <a:noFill/>
            </a:ln>
            <a:effectLst/>
          </c:spPr>
          <c:invertIfNegative val="0"/>
          <c:cat>
            <c:strRef>
              <c:f>'GRAPHS for Conf'!$B$1:$L$1</c:f>
              <c:strCache>
                <c:ptCount val="11"/>
                <c:pt idx="0">
                  <c:v>ACTUAL 2013</c:v>
                </c:pt>
                <c:pt idx="1">
                  <c:v>ACTUAL 2014</c:v>
                </c:pt>
                <c:pt idx="2">
                  <c:v>ACTUAL 2015</c:v>
                </c:pt>
                <c:pt idx="3">
                  <c:v>ACTUAL 2016</c:v>
                </c:pt>
                <c:pt idx="4">
                  <c:v>ACTUAL 2017</c:v>
                </c:pt>
                <c:pt idx="5">
                  <c:v>ACTUAL 2018</c:v>
                </c:pt>
                <c:pt idx="6">
                  <c:v>ACTUAL 2019</c:v>
                </c:pt>
                <c:pt idx="7">
                  <c:v>ACTUAL 2020</c:v>
                </c:pt>
                <c:pt idx="8">
                  <c:v>ACTUAL 2021</c:v>
                </c:pt>
                <c:pt idx="9">
                  <c:v>FORECAST 2022</c:v>
                </c:pt>
                <c:pt idx="10">
                  <c:v>BUDGET 2023</c:v>
                </c:pt>
              </c:strCache>
            </c:strRef>
          </c:cat>
          <c:val>
            <c:numRef>
              <c:f>'GRAPHS for Conf'!$B$9:$L$9</c:f>
              <c:numCache>
                <c:formatCode>#,##0</c:formatCode>
                <c:ptCount val="11"/>
                <c:pt idx="0">
                  <c:v>158972</c:v>
                </c:pt>
                <c:pt idx="1">
                  <c:v>159153</c:v>
                </c:pt>
                <c:pt idx="2">
                  <c:v>181515</c:v>
                </c:pt>
                <c:pt idx="3">
                  <c:v>205515</c:v>
                </c:pt>
                <c:pt idx="4">
                  <c:v>290642</c:v>
                </c:pt>
                <c:pt idx="5">
                  <c:v>227772</c:v>
                </c:pt>
                <c:pt idx="6">
                  <c:v>222646</c:v>
                </c:pt>
                <c:pt idx="7">
                  <c:v>171259</c:v>
                </c:pt>
                <c:pt idx="8">
                  <c:v>359458.93000000005</c:v>
                </c:pt>
                <c:pt idx="9">
                  <c:v>349585</c:v>
                </c:pt>
                <c:pt idx="10">
                  <c:v>330075.40272659133</c:v>
                </c:pt>
              </c:numCache>
            </c:numRef>
          </c:val>
          <c:extLst>
            <c:ext xmlns:c16="http://schemas.microsoft.com/office/drawing/2014/chart" uri="{C3380CC4-5D6E-409C-BE32-E72D297353CC}">
              <c16:uniqueId val="{00000003-F248-4FD2-9752-B9EF9E092BEF}"/>
            </c:ext>
          </c:extLst>
        </c:ser>
        <c:ser>
          <c:idx val="4"/>
          <c:order val="4"/>
          <c:tx>
            <c:strRef>
              <c:f>'GRAPHS for Conf'!$A$10</c:f>
              <c:strCache>
                <c:ptCount val="1"/>
                <c:pt idx="0">
                  <c:v>Other income</c:v>
                </c:pt>
              </c:strCache>
            </c:strRef>
          </c:tx>
          <c:spPr>
            <a:solidFill>
              <a:schemeClr val="accent5">
                <a:lumMod val="60000"/>
              </a:schemeClr>
            </a:solidFill>
            <a:ln>
              <a:noFill/>
            </a:ln>
            <a:effectLst/>
          </c:spPr>
          <c:invertIfNegative val="0"/>
          <c:cat>
            <c:strRef>
              <c:f>'GRAPHS for Conf'!$B$1:$L$1</c:f>
              <c:strCache>
                <c:ptCount val="11"/>
                <c:pt idx="0">
                  <c:v>ACTUAL 2013</c:v>
                </c:pt>
                <c:pt idx="1">
                  <c:v>ACTUAL 2014</c:v>
                </c:pt>
                <c:pt idx="2">
                  <c:v>ACTUAL 2015</c:v>
                </c:pt>
                <c:pt idx="3">
                  <c:v>ACTUAL 2016</c:v>
                </c:pt>
                <c:pt idx="4">
                  <c:v>ACTUAL 2017</c:v>
                </c:pt>
                <c:pt idx="5">
                  <c:v>ACTUAL 2018</c:v>
                </c:pt>
                <c:pt idx="6">
                  <c:v>ACTUAL 2019</c:v>
                </c:pt>
                <c:pt idx="7">
                  <c:v>ACTUAL 2020</c:v>
                </c:pt>
                <c:pt idx="8">
                  <c:v>ACTUAL 2021</c:v>
                </c:pt>
                <c:pt idx="9">
                  <c:v>FORECAST 2022</c:v>
                </c:pt>
                <c:pt idx="10">
                  <c:v>BUDGET 2023</c:v>
                </c:pt>
              </c:strCache>
            </c:strRef>
          </c:cat>
          <c:val>
            <c:numRef>
              <c:f>'GRAPHS for Conf'!$B$10:$L$10</c:f>
              <c:numCache>
                <c:formatCode>#,##0</c:formatCode>
                <c:ptCount val="11"/>
                <c:pt idx="0">
                  <c:v>38053</c:v>
                </c:pt>
                <c:pt idx="1">
                  <c:v>31773</c:v>
                </c:pt>
                <c:pt idx="2">
                  <c:v>27225</c:v>
                </c:pt>
                <c:pt idx="3">
                  <c:v>35449</c:v>
                </c:pt>
                <c:pt idx="4">
                  <c:v>182834</c:v>
                </c:pt>
                <c:pt idx="5">
                  <c:v>31762</c:v>
                </c:pt>
                <c:pt idx="6">
                  <c:v>64313</c:v>
                </c:pt>
                <c:pt idx="7">
                  <c:v>72694</c:v>
                </c:pt>
                <c:pt idx="8">
                  <c:v>358310.88</c:v>
                </c:pt>
                <c:pt idx="9">
                  <c:v>44380.925520000004</c:v>
                </c:pt>
                <c:pt idx="10">
                  <c:v>41141.141913750005</c:v>
                </c:pt>
              </c:numCache>
            </c:numRef>
          </c:val>
          <c:extLst>
            <c:ext xmlns:c16="http://schemas.microsoft.com/office/drawing/2014/chart" uri="{C3380CC4-5D6E-409C-BE32-E72D297353CC}">
              <c16:uniqueId val="{00000004-F248-4FD2-9752-B9EF9E092BEF}"/>
            </c:ext>
          </c:extLst>
        </c:ser>
        <c:dLbls>
          <c:showLegendKey val="0"/>
          <c:showVal val="0"/>
          <c:showCatName val="0"/>
          <c:showSerName val="0"/>
          <c:showPercent val="0"/>
          <c:showBubbleSize val="0"/>
        </c:dLbls>
        <c:gapWidth val="150"/>
        <c:overlap val="100"/>
        <c:axId val="894096143"/>
        <c:axId val="894099055"/>
      </c:barChart>
      <c:catAx>
        <c:axId val="894096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94099055"/>
        <c:crosses val="autoZero"/>
        <c:auto val="1"/>
        <c:lblAlgn val="ctr"/>
        <c:lblOffset val="100"/>
        <c:noMultiLvlLbl val="0"/>
      </c:catAx>
      <c:valAx>
        <c:axId val="8940990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940961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6.6752110531638084E-2"/>
          <c:y val="0.10560708435988374"/>
          <c:w val="0.91015986638033886"/>
          <c:h val="0.72754030776915213"/>
        </c:manualLayout>
      </c:layout>
      <c:barChart>
        <c:barDir val="col"/>
        <c:grouping val="stacked"/>
        <c:varyColors val="0"/>
        <c:ser>
          <c:idx val="0"/>
          <c:order val="0"/>
          <c:tx>
            <c:strRef>
              <c:f>'GRAPHS for Conf'!$A$13</c:f>
              <c:strCache>
                <c:ptCount val="1"/>
                <c:pt idx="0">
                  <c:v>Ministry &amp; housing</c:v>
                </c:pt>
              </c:strCache>
            </c:strRef>
          </c:tx>
          <c:spPr>
            <a:solidFill>
              <a:schemeClr val="dk1">
                <a:tint val="88500"/>
              </a:schemeClr>
            </a:solidFill>
            <a:ln>
              <a:noFill/>
            </a:ln>
            <a:effectLst/>
          </c:spPr>
          <c:invertIfNegative val="0"/>
          <c:cat>
            <c:strRef>
              <c:f>'GRAPHS for Conf'!$B$1:$L$1</c:f>
              <c:strCache>
                <c:ptCount val="11"/>
                <c:pt idx="0">
                  <c:v>ACTUAL 2013</c:v>
                </c:pt>
                <c:pt idx="1">
                  <c:v>ACTUAL 2014</c:v>
                </c:pt>
                <c:pt idx="2">
                  <c:v>ACTUAL 2015</c:v>
                </c:pt>
                <c:pt idx="3">
                  <c:v>ACTUAL 2016</c:v>
                </c:pt>
                <c:pt idx="4">
                  <c:v>ACTUAL 2017</c:v>
                </c:pt>
                <c:pt idx="5">
                  <c:v>ACTUAL 2018</c:v>
                </c:pt>
                <c:pt idx="6">
                  <c:v>ACTUAL 2019</c:v>
                </c:pt>
                <c:pt idx="7">
                  <c:v>ACTUAL 2020</c:v>
                </c:pt>
                <c:pt idx="8">
                  <c:v>ACTUAL 2021</c:v>
                </c:pt>
                <c:pt idx="9">
                  <c:v>FORECAST 2022</c:v>
                </c:pt>
                <c:pt idx="10">
                  <c:v>BUDGET 2023</c:v>
                </c:pt>
              </c:strCache>
            </c:strRef>
          </c:cat>
          <c:val>
            <c:numRef>
              <c:f>'GRAPHS for Conf'!$B$13:$L$13</c:f>
              <c:numCache>
                <c:formatCode>#,##0</c:formatCode>
                <c:ptCount val="11"/>
                <c:pt idx="0">
                  <c:v>4576732</c:v>
                </c:pt>
                <c:pt idx="1">
                  <c:v>4610549</c:v>
                </c:pt>
                <c:pt idx="2">
                  <c:v>4811766</c:v>
                </c:pt>
                <c:pt idx="3">
                  <c:v>4797510</c:v>
                </c:pt>
                <c:pt idx="4">
                  <c:v>4941633</c:v>
                </c:pt>
                <c:pt idx="5">
                  <c:v>5071135</c:v>
                </c:pt>
                <c:pt idx="6">
                  <c:v>5261448</c:v>
                </c:pt>
                <c:pt idx="7">
                  <c:v>5167741</c:v>
                </c:pt>
                <c:pt idx="8">
                  <c:v>5402663.8300000001</c:v>
                </c:pt>
                <c:pt idx="9">
                  <c:v>5130885.6814986765</c:v>
                </c:pt>
                <c:pt idx="10">
                  <c:v>4714608.8033102676</c:v>
                </c:pt>
              </c:numCache>
            </c:numRef>
          </c:val>
          <c:extLst>
            <c:ext xmlns:c16="http://schemas.microsoft.com/office/drawing/2014/chart" uri="{C3380CC4-5D6E-409C-BE32-E72D297353CC}">
              <c16:uniqueId val="{00000000-242B-4E8B-A9BE-E3711B422298}"/>
            </c:ext>
          </c:extLst>
        </c:ser>
        <c:ser>
          <c:idx val="1"/>
          <c:order val="1"/>
          <c:tx>
            <c:strRef>
              <c:f>'GRAPHS for Conf'!$A$14</c:f>
              <c:strCache>
                <c:ptCount val="1"/>
                <c:pt idx="0">
                  <c:v>Support for parishes</c:v>
                </c:pt>
              </c:strCache>
            </c:strRef>
          </c:tx>
          <c:spPr>
            <a:solidFill>
              <a:schemeClr val="dk1">
                <a:tint val="55000"/>
              </a:schemeClr>
            </a:solidFill>
            <a:ln>
              <a:noFill/>
            </a:ln>
            <a:effectLst/>
          </c:spPr>
          <c:invertIfNegative val="0"/>
          <c:cat>
            <c:strRef>
              <c:f>'GRAPHS for Conf'!$B$1:$L$1</c:f>
              <c:strCache>
                <c:ptCount val="11"/>
                <c:pt idx="0">
                  <c:v>ACTUAL 2013</c:v>
                </c:pt>
                <c:pt idx="1">
                  <c:v>ACTUAL 2014</c:v>
                </c:pt>
                <c:pt idx="2">
                  <c:v>ACTUAL 2015</c:v>
                </c:pt>
                <c:pt idx="3">
                  <c:v>ACTUAL 2016</c:v>
                </c:pt>
                <c:pt idx="4">
                  <c:v>ACTUAL 2017</c:v>
                </c:pt>
                <c:pt idx="5">
                  <c:v>ACTUAL 2018</c:v>
                </c:pt>
                <c:pt idx="6">
                  <c:v>ACTUAL 2019</c:v>
                </c:pt>
                <c:pt idx="7">
                  <c:v>ACTUAL 2020</c:v>
                </c:pt>
                <c:pt idx="8">
                  <c:v>ACTUAL 2021</c:v>
                </c:pt>
                <c:pt idx="9">
                  <c:v>FORECAST 2022</c:v>
                </c:pt>
                <c:pt idx="10">
                  <c:v>BUDGET 2023</c:v>
                </c:pt>
              </c:strCache>
            </c:strRef>
          </c:cat>
          <c:val>
            <c:numRef>
              <c:f>'GRAPHS for Conf'!$B$14:$L$14</c:f>
              <c:numCache>
                <c:formatCode>#,##0</c:formatCode>
                <c:ptCount val="11"/>
                <c:pt idx="0">
                  <c:v>594483</c:v>
                </c:pt>
                <c:pt idx="1">
                  <c:v>589429</c:v>
                </c:pt>
                <c:pt idx="2">
                  <c:v>525786</c:v>
                </c:pt>
                <c:pt idx="3">
                  <c:v>677028.7</c:v>
                </c:pt>
                <c:pt idx="4">
                  <c:v>468919</c:v>
                </c:pt>
                <c:pt idx="5">
                  <c:v>507185</c:v>
                </c:pt>
                <c:pt idx="6">
                  <c:v>500597</c:v>
                </c:pt>
                <c:pt idx="7">
                  <c:v>578990</c:v>
                </c:pt>
                <c:pt idx="8">
                  <c:v>788122.74</c:v>
                </c:pt>
                <c:pt idx="9">
                  <c:v>639779.66391725</c:v>
                </c:pt>
                <c:pt idx="10">
                  <c:v>693879.0266665403</c:v>
                </c:pt>
              </c:numCache>
            </c:numRef>
          </c:val>
          <c:extLst>
            <c:ext xmlns:c16="http://schemas.microsoft.com/office/drawing/2014/chart" uri="{C3380CC4-5D6E-409C-BE32-E72D297353CC}">
              <c16:uniqueId val="{00000001-242B-4E8B-A9BE-E3711B422298}"/>
            </c:ext>
          </c:extLst>
        </c:ser>
        <c:ser>
          <c:idx val="2"/>
          <c:order val="2"/>
          <c:tx>
            <c:strRef>
              <c:f>'GRAPHS for Conf'!$A$15</c:f>
              <c:strCache>
                <c:ptCount val="1"/>
                <c:pt idx="0">
                  <c:v>Grants</c:v>
                </c:pt>
              </c:strCache>
            </c:strRef>
          </c:tx>
          <c:spPr>
            <a:solidFill>
              <a:schemeClr val="dk1">
                <a:tint val="75000"/>
              </a:schemeClr>
            </a:solidFill>
            <a:ln>
              <a:noFill/>
            </a:ln>
            <a:effectLst/>
          </c:spPr>
          <c:invertIfNegative val="0"/>
          <c:cat>
            <c:strRef>
              <c:f>'GRAPHS for Conf'!$B$1:$L$1</c:f>
              <c:strCache>
                <c:ptCount val="11"/>
                <c:pt idx="0">
                  <c:v>ACTUAL 2013</c:v>
                </c:pt>
                <c:pt idx="1">
                  <c:v>ACTUAL 2014</c:v>
                </c:pt>
                <c:pt idx="2">
                  <c:v>ACTUAL 2015</c:v>
                </c:pt>
                <c:pt idx="3">
                  <c:v>ACTUAL 2016</c:v>
                </c:pt>
                <c:pt idx="4">
                  <c:v>ACTUAL 2017</c:v>
                </c:pt>
                <c:pt idx="5">
                  <c:v>ACTUAL 2018</c:v>
                </c:pt>
                <c:pt idx="6">
                  <c:v>ACTUAL 2019</c:v>
                </c:pt>
                <c:pt idx="7">
                  <c:v>ACTUAL 2020</c:v>
                </c:pt>
                <c:pt idx="8">
                  <c:v>ACTUAL 2021</c:v>
                </c:pt>
                <c:pt idx="9">
                  <c:v>FORECAST 2022</c:v>
                </c:pt>
                <c:pt idx="10">
                  <c:v>BUDGET 2023</c:v>
                </c:pt>
              </c:strCache>
            </c:strRef>
          </c:cat>
          <c:val>
            <c:numRef>
              <c:f>'GRAPHS for Conf'!$B$15:$L$15</c:f>
              <c:numCache>
                <c:formatCode>#,##0</c:formatCode>
                <c:ptCount val="11"/>
                <c:pt idx="0">
                  <c:v>328242</c:v>
                </c:pt>
                <c:pt idx="1">
                  <c:v>125281</c:v>
                </c:pt>
                <c:pt idx="2">
                  <c:v>122362</c:v>
                </c:pt>
                <c:pt idx="3">
                  <c:v>145435</c:v>
                </c:pt>
                <c:pt idx="4">
                  <c:v>139221</c:v>
                </c:pt>
                <c:pt idx="5">
                  <c:v>146008</c:v>
                </c:pt>
                <c:pt idx="6">
                  <c:v>156187</c:v>
                </c:pt>
                <c:pt idx="7">
                  <c:v>128110</c:v>
                </c:pt>
                <c:pt idx="8">
                  <c:v>1810150.53</c:v>
                </c:pt>
                <c:pt idx="9">
                  <c:v>204804</c:v>
                </c:pt>
                <c:pt idx="10">
                  <c:v>204804</c:v>
                </c:pt>
              </c:numCache>
            </c:numRef>
          </c:val>
          <c:extLst>
            <c:ext xmlns:c16="http://schemas.microsoft.com/office/drawing/2014/chart" uri="{C3380CC4-5D6E-409C-BE32-E72D297353CC}">
              <c16:uniqueId val="{00000002-242B-4E8B-A9BE-E3711B422298}"/>
            </c:ext>
          </c:extLst>
        </c:ser>
        <c:ser>
          <c:idx val="3"/>
          <c:order val="3"/>
          <c:tx>
            <c:strRef>
              <c:f>'GRAPHS for Conf'!$A$16</c:f>
              <c:strCache>
                <c:ptCount val="1"/>
                <c:pt idx="0">
                  <c:v>Communication and Governance</c:v>
                </c:pt>
              </c:strCache>
            </c:strRef>
          </c:tx>
          <c:spPr>
            <a:solidFill>
              <a:schemeClr val="dk1">
                <a:tint val="98500"/>
              </a:schemeClr>
            </a:solidFill>
            <a:ln>
              <a:noFill/>
            </a:ln>
            <a:effectLst/>
          </c:spPr>
          <c:invertIfNegative val="0"/>
          <c:cat>
            <c:strRef>
              <c:f>'GRAPHS for Conf'!$B$1:$L$1</c:f>
              <c:strCache>
                <c:ptCount val="11"/>
                <c:pt idx="0">
                  <c:v>ACTUAL 2013</c:v>
                </c:pt>
                <c:pt idx="1">
                  <c:v>ACTUAL 2014</c:v>
                </c:pt>
                <c:pt idx="2">
                  <c:v>ACTUAL 2015</c:v>
                </c:pt>
                <c:pt idx="3">
                  <c:v>ACTUAL 2016</c:v>
                </c:pt>
                <c:pt idx="4">
                  <c:v>ACTUAL 2017</c:v>
                </c:pt>
                <c:pt idx="5">
                  <c:v>ACTUAL 2018</c:v>
                </c:pt>
                <c:pt idx="6">
                  <c:v>ACTUAL 2019</c:v>
                </c:pt>
                <c:pt idx="7">
                  <c:v>ACTUAL 2020</c:v>
                </c:pt>
                <c:pt idx="8">
                  <c:v>ACTUAL 2021</c:v>
                </c:pt>
                <c:pt idx="9">
                  <c:v>FORECAST 2022</c:v>
                </c:pt>
                <c:pt idx="10">
                  <c:v>BUDGET 2023</c:v>
                </c:pt>
              </c:strCache>
            </c:strRef>
          </c:cat>
          <c:val>
            <c:numRef>
              <c:f>'GRAPHS for Conf'!$B$16:$L$16</c:f>
              <c:numCache>
                <c:formatCode>#,##0</c:formatCode>
                <c:ptCount val="11"/>
                <c:pt idx="0">
                  <c:v>103329</c:v>
                </c:pt>
                <c:pt idx="1">
                  <c:v>123819</c:v>
                </c:pt>
                <c:pt idx="2">
                  <c:v>144580</c:v>
                </c:pt>
                <c:pt idx="3">
                  <c:v>158588</c:v>
                </c:pt>
                <c:pt idx="4">
                  <c:v>169815</c:v>
                </c:pt>
                <c:pt idx="5">
                  <c:v>166204</c:v>
                </c:pt>
                <c:pt idx="6">
                  <c:v>260448</c:v>
                </c:pt>
                <c:pt idx="7">
                  <c:v>153144</c:v>
                </c:pt>
                <c:pt idx="8">
                  <c:v>227731.15000000002</c:v>
                </c:pt>
                <c:pt idx="9">
                  <c:v>252521.8125</c:v>
                </c:pt>
                <c:pt idx="10">
                  <c:v>267422.06999578991</c:v>
                </c:pt>
              </c:numCache>
            </c:numRef>
          </c:val>
          <c:extLst>
            <c:ext xmlns:c16="http://schemas.microsoft.com/office/drawing/2014/chart" uri="{C3380CC4-5D6E-409C-BE32-E72D297353CC}">
              <c16:uniqueId val="{00000003-242B-4E8B-A9BE-E3711B422298}"/>
            </c:ext>
          </c:extLst>
        </c:ser>
        <c:ser>
          <c:idx val="4"/>
          <c:order val="4"/>
          <c:tx>
            <c:strRef>
              <c:f>'GRAPHS for Conf'!#REF!</c:f>
              <c:strCache>
                <c:ptCount val="1"/>
                <c:pt idx="0">
                  <c:v>#REF!</c:v>
                </c:pt>
              </c:strCache>
            </c:strRef>
          </c:tx>
          <c:spPr>
            <a:solidFill>
              <a:schemeClr val="dk1">
                <a:tint val="30000"/>
              </a:schemeClr>
            </a:solidFill>
            <a:ln>
              <a:noFill/>
            </a:ln>
            <a:effectLst/>
          </c:spPr>
          <c:invertIfNegative val="0"/>
          <c:cat>
            <c:strRef>
              <c:f>'GRAPHS for Conf'!$B$1:$L$1</c:f>
              <c:strCache>
                <c:ptCount val="11"/>
                <c:pt idx="0">
                  <c:v>ACTUAL 2013</c:v>
                </c:pt>
                <c:pt idx="1">
                  <c:v>ACTUAL 2014</c:v>
                </c:pt>
                <c:pt idx="2">
                  <c:v>ACTUAL 2015</c:v>
                </c:pt>
                <c:pt idx="3">
                  <c:v>ACTUAL 2016</c:v>
                </c:pt>
                <c:pt idx="4">
                  <c:v>ACTUAL 2017</c:v>
                </c:pt>
                <c:pt idx="5">
                  <c:v>ACTUAL 2018</c:v>
                </c:pt>
                <c:pt idx="6">
                  <c:v>ACTUAL 2019</c:v>
                </c:pt>
                <c:pt idx="7">
                  <c:v>ACTUAL 2020</c:v>
                </c:pt>
                <c:pt idx="8">
                  <c:v>ACTUAL 2021</c:v>
                </c:pt>
                <c:pt idx="9">
                  <c:v>FORECAST 2022</c:v>
                </c:pt>
                <c:pt idx="10">
                  <c:v>BUDGET 2023</c:v>
                </c:pt>
              </c:strCache>
            </c:strRef>
          </c:cat>
          <c:val>
            <c:numRef>
              <c:f>'GRAPHS for Conf'!#REF!</c:f>
              <c:numCache>
                <c:formatCode>General</c:formatCode>
                <c:ptCount val="1"/>
                <c:pt idx="0">
                  <c:v>1</c:v>
                </c:pt>
              </c:numCache>
            </c:numRef>
          </c:val>
          <c:extLst>
            <c:ext xmlns:c16="http://schemas.microsoft.com/office/drawing/2014/chart" uri="{C3380CC4-5D6E-409C-BE32-E72D297353CC}">
              <c16:uniqueId val="{00000004-242B-4E8B-A9BE-E3711B422298}"/>
            </c:ext>
          </c:extLst>
        </c:ser>
        <c:ser>
          <c:idx val="5"/>
          <c:order val="5"/>
          <c:tx>
            <c:strRef>
              <c:f>'GRAPHS for Conf'!$A$17</c:f>
              <c:strCache>
                <c:ptCount val="1"/>
                <c:pt idx="0">
                  <c:v>Diocesan Vision</c:v>
                </c:pt>
              </c:strCache>
            </c:strRef>
          </c:tx>
          <c:spPr>
            <a:solidFill>
              <a:schemeClr val="dk1">
                <a:tint val="60000"/>
              </a:schemeClr>
            </a:solidFill>
            <a:ln>
              <a:noFill/>
            </a:ln>
            <a:effectLst/>
          </c:spPr>
          <c:invertIfNegative val="0"/>
          <c:cat>
            <c:strRef>
              <c:f>'GRAPHS for Conf'!$B$1:$L$1</c:f>
              <c:strCache>
                <c:ptCount val="11"/>
                <c:pt idx="0">
                  <c:v>ACTUAL 2013</c:v>
                </c:pt>
                <c:pt idx="1">
                  <c:v>ACTUAL 2014</c:v>
                </c:pt>
                <c:pt idx="2">
                  <c:v>ACTUAL 2015</c:v>
                </c:pt>
                <c:pt idx="3">
                  <c:v>ACTUAL 2016</c:v>
                </c:pt>
                <c:pt idx="4">
                  <c:v>ACTUAL 2017</c:v>
                </c:pt>
                <c:pt idx="5">
                  <c:v>ACTUAL 2018</c:v>
                </c:pt>
                <c:pt idx="6">
                  <c:v>ACTUAL 2019</c:v>
                </c:pt>
                <c:pt idx="7">
                  <c:v>ACTUAL 2020</c:v>
                </c:pt>
                <c:pt idx="8">
                  <c:v>ACTUAL 2021</c:v>
                </c:pt>
                <c:pt idx="9">
                  <c:v>FORECAST 2022</c:v>
                </c:pt>
                <c:pt idx="10">
                  <c:v>BUDGET 2023</c:v>
                </c:pt>
              </c:strCache>
            </c:strRef>
          </c:cat>
          <c:val>
            <c:numRef>
              <c:f>'GRAPHS for Conf'!$B$17:$L$17</c:f>
              <c:numCache>
                <c:formatCode>#,##0</c:formatCode>
                <c:ptCount val="11"/>
                <c:pt idx="0">
                  <c:v>0</c:v>
                </c:pt>
                <c:pt idx="1">
                  <c:v>0</c:v>
                </c:pt>
                <c:pt idx="2">
                  <c:v>0</c:v>
                </c:pt>
                <c:pt idx="3">
                  <c:v>0</c:v>
                </c:pt>
                <c:pt idx="4">
                  <c:v>0</c:v>
                </c:pt>
                <c:pt idx="5">
                  <c:v>0</c:v>
                </c:pt>
                <c:pt idx="6">
                  <c:v>0</c:v>
                </c:pt>
                <c:pt idx="7">
                  <c:v>0</c:v>
                </c:pt>
                <c:pt idx="8">
                  <c:v>0</c:v>
                </c:pt>
                <c:pt idx="9">
                  <c:v>700000</c:v>
                </c:pt>
                <c:pt idx="10">
                  <c:v>1249401.7777107549</c:v>
                </c:pt>
              </c:numCache>
            </c:numRef>
          </c:val>
          <c:extLst>
            <c:ext xmlns:c16="http://schemas.microsoft.com/office/drawing/2014/chart" uri="{C3380CC4-5D6E-409C-BE32-E72D297353CC}">
              <c16:uniqueId val="{00000005-242B-4E8B-A9BE-E3711B422298}"/>
            </c:ext>
          </c:extLst>
        </c:ser>
        <c:dLbls>
          <c:showLegendKey val="0"/>
          <c:showVal val="0"/>
          <c:showCatName val="0"/>
          <c:showSerName val="0"/>
          <c:showPercent val="0"/>
          <c:showBubbleSize val="0"/>
        </c:dLbls>
        <c:gapWidth val="150"/>
        <c:overlap val="100"/>
        <c:axId val="827201135"/>
        <c:axId val="827198223"/>
      </c:barChart>
      <c:catAx>
        <c:axId val="827201135"/>
        <c:scaling>
          <c:orientation val="minMax"/>
        </c:scaling>
        <c:delete val="1"/>
        <c:axPos val="b"/>
        <c:numFmt formatCode="General" sourceLinked="1"/>
        <c:majorTickMark val="out"/>
        <c:minorTickMark val="none"/>
        <c:tickLblPos val="nextTo"/>
        <c:crossAx val="827198223"/>
        <c:crosses val="autoZero"/>
        <c:auto val="1"/>
        <c:lblAlgn val="ctr"/>
        <c:lblOffset val="100"/>
        <c:noMultiLvlLbl val="0"/>
      </c:catAx>
      <c:valAx>
        <c:axId val="827198223"/>
        <c:scaling>
          <c:orientation val="minMax"/>
        </c:scaling>
        <c:delete val="1"/>
        <c:axPos val="l"/>
        <c:numFmt formatCode="#,##0" sourceLinked="1"/>
        <c:majorTickMark val="out"/>
        <c:minorTickMark val="none"/>
        <c:tickLblPos val="nextTo"/>
        <c:crossAx val="827201135"/>
        <c:crosses val="autoZero"/>
        <c:crossBetween val="between"/>
      </c:valAx>
      <c:spPr>
        <a:noFill/>
        <a:ln>
          <a:noFill/>
        </a:ln>
        <a:effectLst/>
      </c:spPr>
    </c:plotArea>
    <c:legend>
      <c:legendPos val="t"/>
      <c:legendEntry>
        <c:idx val="4"/>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DBC316-CE5C-06F5-BD75-64DA3DDEA4B4}"/>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GB"/>
          </a:p>
        </p:txBody>
      </p:sp>
      <p:sp>
        <p:nvSpPr>
          <p:cNvPr id="3" name="Date Placeholder 2">
            <a:extLst>
              <a:ext uri="{FF2B5EF4-FFF2-40B4-BE49-F238E27FC236}">
                <a16:creationId xmlns:a16="http://schemas.microsoft.com/office/drawing/2014/main" id="{9FC70F24-61FE-263D-E7D6-F90872E4F70C}"/>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843D0495-B23B-4749-96CF-AFE74AE497D0}" type="datetimeFigureOut">
              <a:rPr lang="en-GB" smtClean="0"/>
              <a:t>23/09/2022</a:t>
            </a:fld>
            <a:endParaRPr lang="en-GB"/>
          </a:p>
        </p:txBody>
      </p:sp>
      <p:sp>
        <p:nvSpPr>
          <p:cNvPr id="4" name="Footer Placeholder 3">
            <a:extLst>
              <a:ext uri="{FF2B5EF4-FFF2-40B4-BE49-F238E27FC236}">
                <a16:creationId xmlns:a16="http://schemas.microsoft.com/office/drawing/2014/main" id="{A7988690-B094-D3B7-9C58-315E500FDBED}"/>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5E9D4B65-68B2-73CF-EB7D-A82DB2C6611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D72ACE6F-573D-4ACF-9089-7C4DF3DB805D}" type="slidenum">
              <a:rPr lang="en-GB" smtClean="0"/>
              <a:t>‹#›</a:t>
            </a:fld>
            <a:endParaRPr lang="en-GB"/>
          </a:p>
        </p:txBody>
      </p:sp>
    </p:spTree>
    <p:extLst>
      <p:ext uri="{BB962C8B-B14F-4D97-AF65-F5344CB8AC3E}">
        <p14:creationId xmlns:p14="http://schemas.microsoft.com/office/powerpoint/2010/main" val="3466735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1B0BE0B-0B17-864C-9149-51754A70E245}" type="datetimeFigureOut">
              <a:rPr lang="en-US" smtClean="0"/>
              <a:t>9/23/2022</a:t>
            </a:fld>
            <a:endParaRPr lang="en-US"/>
          </a:p>
        </p:txBody>
      </p:sp>
      <p:sp>
        <p:nvSpPr>
          <p:cNvPr id="4" name="Slide Image Placeholder 3"/>
          <p:cNvSpPr>
            <a:spLocks noGrp="1" noRot="1" noChangeAspect="1"/>
          </p:cNvSpPr>
          <p:nvPr>
            <p:ph type="sldImg" idx="2"/>
          </p:nvPr>
        </p:nvSpPr>
        <p:spPr>
          <a:xfrm>
            <a:off x="1057275" y="720725"/>
            <a:ext cx="520065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1C01808-9822-AC4C-A04C-C2CF54FC3164}" type="slidenum">
              <a:rPr lang="en-US" smtClean="0"/>
              <a:t>‹#›</a:t>
            </a:fld>
            <a:endParaRPr lang="en-US"/>
          </a:p>
        </p:txBody>
      </p:sp>
    </p:spTree>
    <p:extLst>
      <p:ext uri="{BB962C8B-B14F-4D97-AF65-F5344CB8AC3E}">
        <p14:creationId xmlns:p14="http://schemas.microsoft.com/office/powerpoint/2010/main" val="30296720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C01808-9822-AC4C-A04C-C2CF54FC3164}" type="slidenum">
              <a:rPr lang="en-US" smtClean="0"/>
              <a:t>1</a:t>
            </a:fld>
            <a:endParaRPr lang="en-US"/>
          </a:p>
        </p:txBody>
      </p:sp>
    </p:spTree>
    <p:extLst>
      <p:ext uri="{BB962C8B-B14F-4D97-AF65-F5344CB8AC3E}">
        <p14:creationId xmlns:p14="http://schemas.microsoft.com/office/powerpoint/2010/main" val="2792840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do</a:t>
            </a:r>
            <a:r>
              <a:rPr lang="en-US" baseline="0" dirty="0"/>
              <a:t> a hypothetical exercise, some fun to try our brains to apply the ideas Mark was talking about moving away from a culture of taxation and obligation, of how little I can get away with, and towards generosity and joy, gratefulness and how much can we invest together. The DBF will also pledge, to revise Fairer Share for 2024, so that it really is fairer and supports our joint efforts striving for growth together.</a:t>
            </a:r>
          </a:p>
          <a:p>
            <a:r>
              <a:rPr lang="en-US" baseline="0" dirty="0"/>
              <a:t>This is what it costs to sustain ministry in each MA: 3.7 clerics, including housing and on-costs (each cleric costs £33k + housing £11k on average), and some support to the running of the diocese and wider church (DAC, Stewardship adviser, rebates FS, safeguarding, lay training). But our budget includes additional grants and people to support mission, evangelism and growth – currently the DBF is putting £50,145 per MA into investing for growth in 2023 budget. How much can you, in your Ministry Area, give to support the growth of the Kingdom? Now I am going to ask you what you think your MA could contribute, to cover the costs of ministry and to go for growth?  Perhaps think about what it means per person per week: £11.55 is less than three cups of coffee, </a:t>
            </a:r>
            <a:r>
              <a:rPr lang="en-US" baseline="0"/>
              <a:t>less than </a:t>
            </a:r>
            <a:r>
              <a:rPr lang="en-US" baseline="0" dirty="0"/>
              <a:t>a train fare from Cardiff to Port Talbot. Think about it, discuss it on your tables for 10 minutes or so, and then we will turn back to plenary and see if anyone is brave enough to share their figures!</a:t>
            </a:r>
            <a:endParaRPr lang="en-GB" dirty="0"/>
          </a:p>
          <a:p>
            <a:endParaRPr lang="en-GB" dirty="0"/>
          </a:p>
        </p:txBody>
      </p:sp>
      <p:sp>
        <p:nvSpPr>
          <p:cNvPr id="4" name="Slide Number Placeholder 3"/>
          <p:cNvSpPr>
            <a:spLocks noGrp="1"/>
          </p:cNvSpPr>
          <p:nvPr>
            <p:ph type="sldNum" sz="quarter" idx="5"/>
          </p:nvPr>
        </p:nvSpPr>
        <p:spPr/>
        <p:txBody>
          <a:bodyPr/>
          <a:lstStyle/>
          <a:p>
            <a:fld id="{B1C01808-9822-AC4C-A04C-C2CF54FC3164}" type="slidenum">
              <a:rPr lang="en-US" smtClean="0"/>
              <a:t>10</a:t>
            </a:fld>
            <a:endParaRPr lang="en-US"/>
          </a:p>
        </p:txBody>
      </p:sp>
    </p:spTree>
    <p:extLst>
      <p:ext uri="{BB962C8B-B14F-4D97-AF65-F5344CB8AC3E}">
        <p14:creationId xmlns:p14="http://schemas.microsoft.com/office/powerpoint/2010/main" val="497583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C01808-9822-AC4C-A04C-C2CF54FC3164}" type="slidenum">
              <a:rPr lang="en-US" smtClean="0"/>
              <a:t>11</a:t>
            </a:fld>
            <a:endParaRPr lang="en-US"/>
          </a:p>
        </p:txBody>
      </p:sp>
    </p:spTree>
    <p:extLst>
      <p:ext uri="{BB962C8B-B14F-4D97-AF65-F5344CB8AC3E}">
        <p14:creationId xmlns:p14="http://schemas.microsoft.com/office/powerpoint/2010/main" val="2409584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great to see those pledges,</a:t>
            </a:r>
            <a:r>
              <a:rPr lang="en-US" baseline="0" dirty="0"/>
              <a:t> even if they are hypothetical! Our motivation is to give in response to the generosity of God.</a:t>
            </a:r>
          </a:p>
          <a:p>
            <a:r>
              <a:rPr lang="en-US" baseline="0" dirty="0"/>
              <a:t>And the Diocesan team is ready to support you in all this, with tools and communications to talk about giving and to make it easier.</a:t>
            </a:r>
            <a:endParaRPr lang="en-US" dirty="0"/>
          </a:p>
        </p:txBody>
      </p:sp>
      <p:sp>
        <p:nvSpPr>
          <p:cNvPr id="4" name="Slide Number Placeholder 3"/>
          <p:cNvSpPr>
            <a:spLocks noGrp="1"/>
          </p:cNvSpPr>
          <p:nvPr>
            <p:ph type="sldNum" sz="quarter" idx="5"/>
          </p:nvPr>
        </p:nvSpPr>
        <p:spPr/>
        <p:txBody>
          <a:bodyPr/>
          <a:lstStyle/>
          <a:p>
            <a:fld id="{B1C01808-9822-AC4C-A04C-C2CF54FC3164}" type="slidenum">
              <a:rPr lang="en-US" smtClean="0"/>
              <a:t>12</a:t>
            </a:fld>
            <a:endParaRPr lang="en-US"/>
          </a:p>
        </p:txBody>
      </p:sp>
    </p:spTree>
    <p:extLst>
      <p:ext uri="{BB962C8B-B14F-4D97-AF65-F5344CB8AC3E}">
        <p14:creationId xmlns:p14="http://schemas.microsoft.com/office/powerpoint/2010/main" val="2137128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dirty="0"/>
              <a:t>On the Diocesan Website,</a:t>
            </a:r>
            <a:r>
              <a:rPr lang="en-US" baseline="0" dirty="0"/>
              <a:t> look under the Ministry Support tab, and click on “Finance”. The top item is “Generosity Matters” with links to Giving for Life, Online Generosity and other resources.</a:t>
            </a:r>
            <a:endParaRPr lang="en-GB" dirty="0"/>
          </a:p>
        </p:txBody>
      </p:sp>
      <p:sp>
        <p:nvSpPr>
          <p:cNvPr id="4" name="Slide Number Placeholder 3"/>
          <p:cNvSpPr>
            <a:spLocks noGrp="1"/>
          </p:cNvSpPr>
          <p:nvPr>
            <p:ph type="sldNum" sz="quarter" idx="5"/>
          </p:nvPr>
        </p:nvSpPr>
        <p:spPr/>
        <p:txBody>
          <a:bodyPr/>
          <a:lstStyle/>
          <a:p>
            <a:fld id="{B1C01808-9822-AC4C-A04C-C2CF54FC3164}" type="slidenum">
              <a:rPr lang="en-US" smtClean="0"/>
              <a:t>13</a:t>
            </a:fld>
            <a:endParaRPr lang="en-US"/>
          </a:p>
        </p:txBody>
      </p:sp>
    </p:spTree>
    <p:extLst>
      <p:ext uri="{BB962C8B-B14F-4D97-AF65-F5344CB8AC3E}">
        <p14:creationId xmlns:p14="http://schemas.microsoft.com/office/powerpoint/2010/main" val="1595286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you may be familiar with Giving for Life. It </a:t>
            </a:r>
            <a:r>
              <a:rPr lang="en-US" b="0" i="0" dirty="0">
                <a:solidFill>
                  <a:srgbClr val="404040"/>
                </a:solidFill>
                <a:effectLst/>
                <a:latin typeface="Helvetica Neue"/>
              </a:rPr>
              <a:t>helps parishes review their approach to issues of stewardship and generosity, within a context of discipleship. There is a link from our website to a wealth of online resources, including a Leader’s Guide, information sheets and videos for MAC members, an Assessment and action plan templates as well as communications advice and resources. It has been enthusiastically commended by church leadership and taken up by many parishes:</a:t>
            </a:r>
          </a:p>
          <a:p>
            <a:pPr algn="l" fontAlgn="base">
              <a:buFont typeface="Arial" panose="020B0604020202020204" pitchFamily="34" charset="0"/>
              <a:buChar char="•"/>
            </a:pPr>
            <a:r>
              <a:rPr lang="en-US" b="0" i="0" dirty="0">
                <a:solidFill>
                  <a:srgbClr val="404040"/>
                </a:solidFill>
                <a:effectLst/>
                <a:latin typeface="Helvetica Neue"/>
              </a:rPr>
              <a:t>It sets giving within the context of discipleship and mission</a:t>
            </a:r>
          </a:p>
          <a:p>
            <a:pPr algn="l" fontAlgn="base">
              <a:buFont typeface="Arial" panose="020B0604020202020204" pitchFamily="34" charset="0"/>
              <a:buChar char="•"/>
            </a:pPr>
            <a:r>
              <a:rPr lang="en-US" b="0" i="0" dirty="0">
                <a:solidFill>
                  <a:srgbClr val="404040"/>
                </a:solidFill>
                <a:effectLst/>
                <a:latin typeface="Helvetica Neue"/>
              </a:rPr>
              <a:t>It encourages church members to set targets of giving to help build God’s kingdom, like the exercise we have just done</a:t>
            </a:r>
          </a:p>
          <a:p>
            <a:pPr algn="l" fontAlgn="base">
              <a:buFont typeface="Arial" panose="020B0604020202020204" pitchFamily="34" charset="0"/>
              <a:buChar char="•"/>
            </a:pPr>
            <a:r>
              <a:rPr lang="en-US" b="0" i="0" dirty="0">
                <a:solidFill>
                  <a:srgbClr val="404040"/>
                </a:solidFill>
                <a:effectLst/>
                <a:latin typeface="Helvetica Neue"/>
              </a:rPr>
              <a:t>It is commended for prayerful discussion and action.</a:t>
            </a:r>
          </a:p>
          <a:p>
            <a:endParaRPr lang="en-GB" dirty="0"/>
          </a:p>
        </p:txBody>
      </p:sp>
      <p:sp>
        <p:nvSpPr>
          <p:cNvPr id="4" name="Slide Number Placeholder 3"/>
          <p:cNvSpPr>
            <a:spLocks noGrp="1"/>
          </p:cNvSpPr>
          <p:nvPr>
            <p:ph type="sldNum" sz="quarter" idx="5"/>
          </p:nvPr>
        </p:nvSpPr>
        <p:spPr/>
        <p:txBody>
          <a:bodyPr/>
          <a:lstStyle/>
          <a:p>
            <a:fld id="{B1C01808-9822-AC4C-A04C-C2CF54FC3164}" type="slidenum">
              <a:rPr lang="en-US" smtClean="0"/>
              <a:t>14</a:t>
            </a:fld>
            <a:endParaRPr lang="en-US"/>
          </a:p>
        </p:txBody>
      </p:sp>
    </p:spTree>
    <p:extLst>
      <p:ext uri="{BB962C8B-B14F-4D97-AF65-F5344CB8AC3E}">
        <p14:creationId xmlns:p14="http://schemas.microsoft.com/office/powerpoint/2010/main" val="2865287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diocesan website provides a framework of an 8-point plan to engage in generosity and giving as discipleship. There are particular ways to enable some of this using online resources, which some of our MAs have done brilliantly, and we can all continue to improve. Our website includes tips and links to help with text to give, tap to give (or contactless giving devices – which the DBF will help pay for – and one of our churches found that the contactless giving device paid for itself within 2 days), and direct regular giving – not forgetting </a:t>
            </a:r>
            <a:r>
              <a:rPr lang="en-US" dirty="0" err="1"/>
              <a:t>GiftAid</a:t>
            </a:r>
            <a:r>
              <a:rPr lang="en-US" dirty="0"/>
              <a:t> and tax reclaims: it is important to claim the money that we are eligible for! Following our push and publicity during lockdown into regular giving and Gift Direct, Llandaff saw the biggest shift to Gift Direct and an increase of £???. One of our parishes did a snapshot survey recently which showed that while attendance had declined up to 30% during covid, giving shifted from the plate to regular/Gift Direct so total giving remained high and income fairly constant.</a:t>
            </a:r>
            <a:endParaRPr lang="en-GB" dirty="0"/>
          </a:p>
        </p:txBody>
      </p:sp>
      <p:sp>
        <p:nvSpPr>
          <p:cNvPr id="4" name="Slide Number Placeholder 3"/>
          <p:cNvSpPr>
            <a:spLocks noGrp="1"/>
          </p:cNvSpPr>
          <p:nvPr>
            <p:ph type="sldNum" sz="quarter" idx="5"/>
          </p:nvPr>
        </p:nvSpPr>
        <p:spPr/>
        <p:txBody>
          <a:bodyPr/>
          <a:lstStyle/>
          <a:p>
            <a:fld id="{B1C01808-9822-AC4C-A04C-C2CF54FC3164}" type="slidenum">
              <a:rPr lang="en-US" smtClean="0"/>
              <a:t>15</a:t>
            </a:fld>
            <a:endParaRPr lang="en-US"/>
          </a:p>
        </p:txBody>
      </p:sp>
    </p:spTree>
    <p:extLst>
      <p:ext uri="{BB962C8B-B14F-4D97-AF65-F5344CB8AC3E}">
        <p14:creationId xmlns:p14="http://schemas.microsoft.com/office/powerpoint/2010/main" val="1793158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Engage in Scripture – Jesus spoke more about money than any single other subject. These are quotes and stories that will be familiar. There are plenty more. Preach and teach about it. Mention it in newsletters and social media. Let’s not be so British and restrained, but make it a normal part of our faith and our life.</a:t>
            </a:r>
          </a:p>
          <a:p>
            <a:endParaRPr lang="en-GB" dirty="0"/>
          </a:p>
        </p:txBody>
      </p:sp>
      <p:sp>
        <p:nvSpPr>
          <p:cNvPr id="4" name="Slide Number Placeholder 3"/>
          <p:cNvSpPr>
            <a:spLocks noGrp="1"/>
          </p:cNvSpPr>
          <p:nvPr>
            <p:ph type="sldNum" sz="quarter" idx="5"/>
          </p:nvPr>
        </p:nvSpPr>
        <p:spPr/>
        <p:txBody>
          <a:bodyPr/>
          <a:lstStyle/>
          <a:p>
            <a:fld id="{B1C01808-9822-AC4C-A04C-C2CF54FC3164}" type="slidenum">
              <a:rPr lang="en-US" smtClean="0"/>
              <a:t>16</a:t>
            </a:fld>
            <a:endParaRPr lang="en-US"/>
          </a:p>
        </p:txBody>
      </p:sp>
    </p:spTree>
    <p:extLst>
      <p:ext uri="{BB962C8B-B14F-4D97-AF65-F5344CB8AC3E}">
        <p14:creationId xmlns:p14="http://schemas.microsoft.com/office/powerpoint/2010/main" val="1164899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Behind, supporting and surrounding these tips and techniques, are some fundamental principles and </a:t>
            </a:r>
            <a:r>
              <a:rPr lang="en-US" dirty="0" err="1"/>
              <a:t>behaviours</a:t>
            </a:r>
            <a:r>
              <a:rPr lang="en-US" dirty="0"/>
              <a:t>. We have discussed how we are church, we are in this together; how together we respond in generosity to the spirit of a generous God. People give towards a shared vision.</a:t>
            </a:r>
          </a:p>
          <a:p>
            <a:r>
              <a:rPr lang="en-US" dirty="0"/>
              <a:t>Feed back, tell people what is being done, share joyful stories in church services, at the start of prayer meetings, on social media posts, in newsletters, in Llandaff Matters – and the communications team will be there to help.</a:t>
            </a:r>
          </a:p>
          <a:p>
            <a:r>
              <a:rPr lang="en-US" dirty="0"/>
              <a:t>Thank people for their donations: a simple thank you letter went from the Bishop last year to people who continued to give faithfully through Covid, without any request for more giving – and several people mentioned how valued they felt, and raised their giving levels spontaneously.</a:t>
            </a:r>
          </a:p>
        </p:txBody>
      </p:sp>
      <p:sp>
        <p:nvSpPr>
          <p:cNvPr id="4" name="Slide Number Placeholder 3"/>
          <p:cNvSpPr>
            <a:spLocks noGrp="1"/>
          </p:cNvSpPr>
          <p:nvPr>
            <p:ph type="sldNum" sz="quarter" idx="5"/>
          </p:nvPr>
        </p:nvSpPr>
        <p:spPr/>
        <p:txBody>
          <a:bodyPr/>
          <a:lstStyle/>
          <a:p>
            <a:fld id="{B1C01808-9822-AC4C-A04C-C2CF54FC3164}" type="slidenum">
              <a:rPr lang="en-US" smtClean="0"/>
              <a:t>17</a:t>
            </a:fld>
            <a:endParaRPr lang="en-US"/>
          </a:p>
        </p:txBody>
      </p:sp>
    </p:spTree>
    <p:extLst>
      <p:ext uri="{BB962C8B-B14F-4D97-AF65-F5344CB8AC3E}">
        <p14:creationId xmlns:p14="http://schemas.microsoft.com/office/powerpoint/2010/main" val="144818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team can help you with communications approaches, language and materials. </a:t>
            </a:r>
          </a:p>
          <a:p>
            <a:r>
              <a:rPr lang="en-US" dirty="0"/>
              <a:t>And next week we will start recruiting a new, dedicated member of staff to help with all things to do with giving and MA finances.</a:t>
            </a:r>
            <a:endParaRPr lang="en-GB" dirty="0"/>
          </a:p>
        </p:txBody>
      </p:sp>
      <p:sp>
        <p:nvSpPr>
          <p:cNvPr id="4" name="Slide Number Placeholder 3"/>
          <p:cNvSpPr>
            <a:spLocks noGrp="1"/>
          </p:cNvSpPr>
          <p:nvPr>
            <p:ph type="sldNum" sz="quarter" idx="5"/>
          </p:nvPr>
        </p:nvSpPr>
        <p:spPr/>
        <p:txBody>
          <a:bodyPr/>
          <a:lstStyle/>
          <a:p>
            <a:fld id="{B1C01808-9822-AC4C-A04C-C2CF54FC3164}" type="slidenum">
              <a:rPr lang="en-US" smtClean="0"/>
              <a:t>18</a:t>
            </a:fld>
            <a:endParaRPr lang="en-US"/>
          </a:p>
        </p:txBody>
      </p:sp>
    </p:spTree>
    <p:extLst>
      <p:ext uri="{BB962C8B-B14F-4D97-AF65-F5344CB8AC3E}">
        <p14:creationId xmlns:p14="http://schemas.microsoft.com/office/powerpoint/2010/main" val="858773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heard from me about what has already been done and planned. We are Church acting together, so we want to make sure that in the MAs you have the resources and support you need. What else can we do?  Have a buzz on your tables, and write some suggestions for us. [If time, then we will come back in plenary to hear your suggestions before the coffee break.]</a:t>
            </a:r>
            <a:endParaRPr lang="en-GB" dirty="0"/>
          </a:p>
        </p:txBody>
      </p:sp>
      <p:sp>
        <p:nvSpPr>
          <p:cNvPr id="4" name="Slide Number Placeholder 3"/>
          <p:cNvSpPr>
            <a:spLocks noGrp="1"/>
          </p:cNvSpPr>
          <p:nvPr>
            <p:ph type="sldNum" sz="quarter" idx="5"/>
          </p:nvPr>
        </p:nvSpPr>
        <p:spPr/>
        <p:txBody>
          <a:bodyPr/>
          <a:lstStyle/>
          <a:p>
            <a:fld id="{B1C01808-9822-AC4C-A04C-C2CF54FC3164}" type="slidenum">
              <a:rPr lang="en-US" smtClean="0"/>
              <a:t>19</a:t>
            </a:fld>
            <a:endParaRPr lang="en-US"/>
          </a:p>
        </p:txBody>
      </p:sp>
    </p:spTree>
    <p:extLst>
      <p:ext uri="{BB962C8B-B14F-4D97-AF65-F5344CB8AC3E}">
        <p14:creationId xmlns:p14="http://schemas.microsoft.com/office/powerpoint/2010/main" val="2068861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C01808-9822-AC4C-A04C-C2CF54FC3164}" type="slidenum">
              <a:rPr lang="en-US" smtClean="0"/>
              <a:t>2</a:t>
            </a:fld>
            <a:endParaRPr lang="en-US"/>
          </a:p>
        </p:txBody>
      </p:sp>
    </p:spTree>
    <p:extLst>
      <p:ext uri="{BB962C8B-B14F-4D97-AF65-F5344CB8AC3E}">
        <p14:creationId xmlns:p14="http://schemas.microsoft.com/office/powerpoint/2010/main" val="1347440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C01808-9822-AC4C-A04C-C2CF54FC3164}" type="slidenum">
              <a:rPr lang="en-US" smtClean="0"/>
              <a:t>20</a:t>
            </a:fld>
            <a:endParaRPr lang="en-US"/>
          </a:p>
        </p:txBody>
      </p:sp>
    </p:spTree>
    <p:extLst>
      <p:ext uri="{BB962C8B-B14F-4D97-AF65-F5344CB8AC3E}">
        <p14:creationId xmlns:p14="http://schemas.microsoft.com/office/powerpoint/2010/main" val="337087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C01808-9822-AC4C-A04C-C2CF54FC3164}" type="slidenum">
              <a:rPr lang="en-US" smtClean="0"/>
              <a:t>3</a:t>
            </a:fld>
            <a:endParaRPr lang="en-US"/>
          </a:p>
        </p:txBody>
      </p:sp>
    </p:spTree>
    <p:extLst>
      <p:ext uri="{BB962C8B-B14F-4D97-AF65-F5344CB8AC3E}">
        <p14:creationId xmlns:p14="http://schemas.microsoft.com/office/powerpoint/2010/main" val="187395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C01808-9822-AC4C-A04C-C2CF54FC3164}" type="slidenum">
              <a:rPr lang="en-US" smtClean="0"/>
              <a:t>4</a:t>
            </a:fld>
            <a:endParaRPr lang="en-US"/>
          </a:p>
        </p:txBody>
      </p:sp>
    </p:spTree>
    <p:extLst>
      <p:ext uri="{BB962C8B-B14F-4D97-AF65-F5344CB8AC3E}">
        <p14:creationId xmlns:p14="http://schemas.microsoft.com/office/powerpoint/2010/main" val="4209447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dirty="0"/>
              <a:t>Thank you Mark for those thoughts.</a:t>
            </a:r>
            <a:r>
              <a:rPr lang="en-US" baseline="0" dirty="0"/>
              <a:t> I am now going to take a little time to think through what happens to the money we give.</a:t>
            </a:r>
            <a:endParaRPr lang="en-GB" dirty="0"/>
          </a:p>
        </p:txBody>
      </p:sp>
      <p:sp>
        <p:nvSpPr>
          <p:cNvPr id="4" name="Slide Number Placeholder 3"/>
          <p:cNvSpPr>
            <a:spLocks noGrp="1"/>
          </p:cNvSpPr>
          <p:nvPr>
            <p:ph type="sldNum" sz="quarter" idx="5"/>
          </p:nvPr>
        </p:nvSpPr>
        <p:spPr/>
        <p:txBody>
          <a:bodyPr/>
          <a:lstStyle/>
          <a:p>
            <a:fld id="{B1C01808-9822-AC4C-A04C-C2CF54FC3164}" type="slidenum">
              <a:rPr lang="en-US" smtClean="0"/>
              <a:t>5</a:t>
            </a:fld>
            <a:endParaRPr lang="en-US"/>
          </a:p>
        </p:txBody>
      </p:sp>
    </p:spTree>
    <p:extLst>
      <p:ext uri="{BB962C8B-B14F-4D97-AF65-F5344CB8AC3E}">
        <p14:creationId xmlns:p14="http://schemas.microsoft.com/office/powerpoint/2010/main" val="3752132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have heard today, from Bishop June and Mark and in other conversations, inspiring, yet challenging messages. Particularly at a time when all of our bills are rising, interest rates have just increased again – </a:t>
            </a:r>
            <a:r>
              <a:rPr lang="en-US" baseline="0" dirty="0" err="1"/>
              <a:t>BofE</a:t>
            </a:r>
            <a:r>
              <a:rPr lang="en-US" baseline="0" dirty="0"/>
              <a:t> to base rate to the highest rate since 2008, inflation breaking similar records.  </a:t>
            </a:r>
          </a:p>
          <a:p>
            <a:r>
              <a:rPr lang="en-US" baseline="0" dirty="0"/>
              <a:t>But we cannot just cut our cloth. An organization that is not growing is dying, like a living being. Sermon last weekend about our wonderful creator God and His creation, with human beings created in his likeness. Every second 1 million cells die in the human body – and another million are made. We are growing, creating beings – and so is our church. If we cut off the clerics, who inspire us, lead us, and keep us connected to God and growing in his likeness – if they decrease, it is likely that membership will decrease. Salami-slicing which leads to a vicious cycle of decline. If however we invest in our clergy, it is more likely that we can grow the kingdom.</a:t>
            </a:r>
            <a:endParaRPr lang="en-GB" dirty="0"/>
          </a:p>
          <a:p>
            <a:endParaRPr lang="en-GB" dirty="0"/>
          </a:p>
        </p:txBody>
      </p:sp>
      <p:sp>
        <p:nvSpPr>
          <p:cNvPr id="4" name="Slide Number Placeholder 3"/>
          <p:cNvSpPr>
            <a:spLocks noGrp="1"/>
          </p:cNvSpPr>
          <p:nvPr>
            <p:ph type="sldNum" sz="quarter" idx="5"/>
          </p:nvPr>
        </p:nvSpPr>
        <p:spPr/>
        <p:txBody>
          <a:bodyPr/>
          <a:lstStyle/>
          <a:p>
            <a:fld id="{B1C01808-9822-AC4C-A04C-C2CF54FC3164}" type="slidenum">
              <a:rPr lang="en-US" smtClean="0"/>
              <a:t>6</a:t>
            </a:fld>
            <a:endParaRPr lang="en-US"/>
          </a:p>
        </p:txBody>
      </p:sp>
    </p:spTree>
    <p:extLst>
      <p:ext uri="{BB962C8B-B14F-4D97-AF65-F5344CB8AC3E}">
        <p14:creationId xmlns:p14="http://schemas.microsoft.com/office/powerpoint/2010/main" val="137166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kept our promise not to decrease clerics with the establishment of Ministry Areas, but to increase them: we have stepped out in faith</a:t>
            </a:r>
          </a:p>
          <a:p>
            <a:r>
              <a:rPr lang="en-GB" dirty="0"/>
              <a:t>Similarly, we are asking them to step out, and asking you all to act in faith, experiment with different models, retreat to advance, re-engage with ancient ideas like the Minster model, plant new churches, grow network churches</a:t>
            </a:r>
          </a:p>
          <a:p>
            <a:r>
              <a:rPr lang="en-GB" dirty="0"/>
              <a:t>Our giving also supports service to the community – foodbanks supplied, children educated in church schools, </a:t>
            </a:r>
            <a:r>
              <a:rPr lang="en-US" dirty="0"/>
              <a:t>lives changed through Alpha, Kindness shown to those living in Salvation Army hostels, refugees upskilled, </a:t>
            </a:r>
            <a:r>
              <a:rPr lang="en-US" dirty="0" err="1"/>
              <a:t>Senghenydd</a:t>
            </a:r>
            <a:r>
              <a:rPr lang="en-US" dirty="0"/>
              <a:t> reopened</a:t>
            </a:r>
            <a:r>
              <a:rPr lang="en-GB" dirty="0"/>
              <a:t> etc</a:t>
            </a:r>
          </a:p>
          <a:p>
            <a:endParaRPr lang="en-GB" dirty="0"/>
          </a:p>
          <a:p>
            <a:endParaRPr lang="en-GB" dirty="0"/>
          </a:p>
        </p:txBody>
      </p:sp>
      <p:sp>
        <p:nvSpPr>
          <p:cNvPr id="4" name="Slide Number Placeholder 3"/>
          <p:cNvSpPr>
            <a:spLocks noGrp="1"/>
          </p:cNvSpPr>
          <p:nvPr>
            <p:ph type="sldNum" sz="quarter" idx="5"/>
          </p:nvPr>
        </p:nvSpPr>
        <p:spPr/>
        <p:txBody>
          <a:bodyPr/>
          <a:lstStyle/>
          <a:p>
            <a:fld id="{B1C01808-9822-AC4C-A04C-C2CF54FC3164}" type="slidenum">
              <a:rPr lang="en-US" smtClean="0"/>
              <a:t>7</a:t>
            </a:fld>
            <a:endParaRPr lang="en-US"/>
          </a:p>
        </p:txBody>
      </p:sp>
    </p:spTree>
    <p:extLst>
      <p:ext uri="{BB962C8B-B14F-4D97-AF65-F5344CB8AC3E}">
        <p14:creationId xmlns:p14="http://schemas.microsoft.com/office/powerpoint/2010/main" val="637588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those costs and plans?   You may recognize this slide from Mike Lawley’s presentation on Thursday, of the DBF budget.  Let’s pull back and look at a longer timescale.</a:t>
            </a:r>
            <a:endParaRPr lang="en-GB" dirty="0"/>
          </a:p>
        </p:txBody>
      </p:sp>
      <p:sp>
        <p:nvSpPr>
          <p:cNvPr id="4" name="Slide Number Placeholder 3"/>
          <p:cNvSpPr>
            <a:spLocks noGrp="1"/>
          </p:cNvSpPr>
          <p:nvPr>
            <p:ph type="sldNum" sz="quarter" idx="5"/>
          </p:nvPr>
        </p:nvSpPr>
        <p:spPr/>
        <p:txBody>
          <a:bodyPr/>
          <a:lstStyle/>
          <a:p>
            <a:fld id="{B1C01808-9822-AC4C-A04C-C2CF54FC3164}" type="slidenum">
              <a:rPr lang="en-US" smtClean="0"/>
              <a:t>8</a:t>
            </a:fld>
            <a:endParaRPr lang="en-US"/>
          </a:p>
        </p:txBody>
      </p:sp>
    </p:spTree>
    <p:extLst>
      <p:ext uri="{BB962C8B-B14F-4D97-AF65-F5344CB8AC3E}">
        <p14:creationId xmlns:p14="http://schemas.microsoft.com/office/powerpoint/2010/main" val="337936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won’t be able to read all this, but take my word for it that it shows trends from 2013 to 2023: our total diocesan income in each left hand column, and total expenditure in each right hand column.  What I want you to look at is the largest block at the bottom of each column. The orange block of income is Fairer Share, and the dark grey block of spend covers ministry and parsonages – </a:t>
            </a:r>
            <a:r>
              <a:rPr lang="en-US" dirty="0" err="1"/>
              <a:t>ie</a:t>
            </a:r>
            <a:r>
              <a:rPr lang="en-US" dirty="0"/>
              <a:t> the cost of clerics. The rest of the income is grants, mostly from the RB; and the rest of the costs are support for parishes, grants, communications and governance, and latterly the diocesan vision. We would love for the living church to pay for front line ministry – </a:t>
            </a:r>
            <a:r>
              <a:rPr lang="en-US" dirty="0" err="1"/>
              <a:t>ie</a:t>
            </a:r>
            <a:r>
              <a:rPr lang="en-US" dirty="0"/>
              <a:t> that fairer share covers the costs of clergy, so that other grants and other income can be focused on the vision and growth, as well as funding the back office machinery to make sure the diocese runs smoothly. However up to now, fairer share has not covered the costs of ministry.</a:t>
            </a:r>
            <a:endParaRPr lang="en-GB" dirty="0"/>
          </a:p>
        </p:txBody>
      </p:sp>
      <p:sp>
        <p:nvSpPr>
          <p:cNvPr id="4" name="Slide Number Placeholder 3"/>
          <p:cNvSpPr>
            <a:spLocks noGrp="1"/>
          </p:cNvSpPr>
          <p:nvPr>
            <p:ph type="sldNum" sz="quarter" idx="5"/>
          </p:nvPr>
        </p:nvSpPr>
        <p:spPr/>
        <p:txBody>
          <a:bodyPr/>
          <a:lstStyle/>
          <a:p>
            <a:fld id="{B1C01808-9822-AC4C-A04C-C2CF54FC3164}" type="slidenum">
              <a:rPr lang="en-US" smtClean="0"/>
              <a:t>9</a:t>
            </a:fld>
            <a:endParaRPr lang="en-US"/>
          </a:p>
        </p:txBody>
      </p:sp>
    </p:spTree>
    <p:extLst>
      <p:ext uri="{BB962C8B-B14F-4D97-AF65-F5344CB8AC3E}">
        <p14:creationId xmlns:p14="http://schemas.microsoft.com/office/powerpoint/2010/main" val="726319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4478EF22-6A76-B74C-9DA6-8A5DF7EAF73D}"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7A04831A-DF3A-FA46-AB15-72AF12C305B7}" type="slidenum">
              <a:rPr lang="en-US" smtClean="0"/>
              <a:t>‹#›</a:t>
            </a:fld>
            <a:endParaRPr lang="en-US"/>
          </a:p>
        </p:txBody>
      </p:sp>
    </p:spTree>
    <p:extLst>
      <p:ext uri="{BB962C8B-B14F-4D97-AF65-F5344CB8AC3E}">
        <p14:creationId xmlns:p14="http://schemas.microsoft.com/office/powerpoint/2010/main" val="265518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95300" y="1600201"/>
            <a:ext cx="89154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4478EF22-6A76-B74C-9DA6-8A5DF7EAF73D}"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7A04831A-DF3A-FA46-AB15-72AF12C305B7}" type="slidenum">
              <a:rPr lang="en-US" smtClean="0"/>
              <a:t>‹#›</a:t>
            </a:fld>
            <a:endParaRPr lang="en-US"/>
          </a:p>
        </p:txBody>
      </p:sp>
    </p:spTree>
    <p:extLst>
      <p:ext uri="{BB962C8B-B14F-4D97-AF65-F5344CB8AC3E}">
        <p14:creationId xmlns:p14="http://schemas.microsoft.com/office/powerpoint/2010/main" val="489057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536575" y="274639"/>
            <a:ext cx="7078663"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4478EF22-6A76-B74C-9DA6-8A5DF7EAF73D}"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7A04831A-DF3A-FA46-AB15-72AF12C305B7}" type="slidenum">
              <a:rPr lang="en-US" smtClean="0"/>
              <a:t>‹#›</a:t>
            </a:fld>
            <a:endParaRPr lang="en-US"/>
          </a:p>
        </p:txBody>
      </p:sp>
    </p:spTree>
    <p:extLst>
      <p:ext uri="{BB962C8B-B14F-4D97-AF65-F5344CB8AC3E}">
        <p14:creationId xmlns:p14="http://schemas.microsoft.com/office/powerpoint/2010/main" val="4218083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4478EF22-6A76-B74C-9DA6-8A5DF7EAF73D}"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7A04831A-DF3A-FA46-AB15-72AF12C305B7}" type="slidenum">
              <a:rPr lang="en-US" smtClean="0"/>
              <a:t>‹#›</a:t>
            </a:fld>
            <a:endParaRPr lang="en-US"/>
          </a:p>
        </p:txBody>
      </p:sp>
    </p:spTree>
    <p:extLst>
      <p:ext uri="{BB962C8B-B14F-4D97-AF65-F5344CB8AC3E}">
        <p14:creationId xmlns:p14="http://schemas.microsoft.com/office/powerpoint/2010/main" val="265518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95300" y="1600201"/>
            <a:ext cx="89154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4478EF22-6A76-B74C-9DA6-8A5DF7EAF73D}"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7A04831A-DF3A-FA46-AB15-72AF12C305B7}" type="slidenum">
              <a:rPr lang="en-US" smtClean="0"/>
              <a:t>‹#›</a:t>
            </a:fld>
            <a:endParaRPr lang="en-US"/>
          </a:p>
        </p:txBody>
      </p:sp>
    </p:spTree>
    <p:extLst>
      <p:ext uri="{BB962C8B-B14F-4D97-AF65-F5344CB8AC3E}">
        <p14:creationId xmlns:p14="http://schemas.microsoft.com/office/powerpoint/2010/main" val="1893291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82506"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4478EF22-6A76-B74C-9DA6-8A5DF7EAF73D}"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7A04831A-DF3A-FA46-AB15-72AF12C305B7}" type="slidenum">
              <a:rPr lang="en-US" smtClean="0"/>
              <a:t>‹#›</a:t>
            </a:fld>
            <a:endParaRPr lang="en-US"/>
          </a:p>
        </p:txBody>
      </p:sp>
    </p:spTree>
    <p:extLst>
      <p:ext uri="{BB962C8B-B14F-4D97-AF65-F5344CB8AC3E}">
        <p14:creationId xmlns:p14="http://schemas.microsoft.com/office/powerpoint/2010/main" val="263143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536575" y="1600201"/>
            <a:ext cx="47466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448300" y="1600201"/>
            <a:ext cx="47466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95300" y="6356351"/>
            <a:ext cx="2311400" cy="365125"/>
          </a:xfrm>
          <a:prstGeom prst="rect">
            <a:avLst/>
          </a:prstGeom>
        </p:spPr>
        <p:txBody>
          <a:bodyPr/>
          <a:lstStyle/>
          <a:p>
            <a:fld id="{4478EF22-6A76-B74C-9DA6-8A5DF7EAF73D}"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099300" y="6356351"/>
            <a:ext cx="2311400" cy="365125"/>
          </a:xfrm>
          <a:prstGeom prst="rect">
            <a:avLst/>
          </a:prstGeom>
        </p:spPr>
        <p:txBody>
          <a:bodyPr/>
          <a:lstStyle/>
          <a:p>
            <a:fld id="{7A04831A-DF3A-FA46-AB15-72AF12C305B7}" type="slidenum">
              <a:rPr lang="en-US" smtClean="0"/>
              <a:t>‹#›</a:t>
            </a:fld>
            <a:endParaRPr lang="en-US"/>
          </a:p>
        </p:txBody>
      </p:sp>
    </p:spTree>
    <p:extLst>
      <p:ext uri="{BB962C8B-B14F-4D97-AF65-F5344CB8AC3E}">
        <p14:creationId xmlns:p14="http://schemas.microsoft.com/office/powerpoint/2010/main" val="3108701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32111"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32111"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95300" y="6356351"/>
            <a:ext cx="2311400" cy="365125"/>
          </a:xfrm>
          <a:prstGeom prst="rect">
            <a:avLst/>
          </a:prstGeom>
        </p:spPr>
        <p:txBody>
          <a:bodyPr/>
          <a:lstStyle/>
          <a:p>
            <a:fld id="{4478EF22-6A76-B74C-9DA6-8A5DF7EAF73D}" type="datetimeFigureOut">
              <a:rPr lang="en-US" smtClean="0"/>
              <a:t>9/23/2022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099300" y="6356351"/>
            <a:ext cx="2311400" cy="365125"/>
          </a:xfrm>
          <a:prstGeom prst="rect">
            <a:avLst/>
          </a:prstGeom>
        </p:spPr>
        <p:txBody>
          <a:bodyPr/>
          <a:lstStyle/>
          <a:p>
            <a:fld id="{7A04831A-DF3A-FA46-AB15-72AF12C305B7}" type="slidenum">
              <a:rPr lang="en-US" smtClean="0"/>
              <a:t>‹#›</a:t>
            </a:fld>
            <a:endParaRPr lang="en-US"/>
          </a:p>
        </p:txBody>
      </p:sp>
    </p:spTree>
    <p:extLst>
      <p:ext uri="{BB962C8B-B14F-4D97-AF65-F5344CB8AC3E}">
        <p14:creationId xmlns:p14="http://schemas.microsoft.com/office/powerpoint/2010/main" val="2922430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495300" y="6356351"/>
            <a:ext cx="2311400" cy="365125"/>
          </a:xfrm>
          <a:prstGeom prst="rect">
            <a:avLst/>
          </a:prstGeom>
        </p:spPr>
        <p:txBody>
          <a:bodyPr/>
          <a:lstStyle/>
          <a:p>
            <a:fld id="{4478EF22-6A76-B74C-9DA6-8A5DF7EAF73D}" type="datetimeFigureOut">
              <a:rPr lang="en-US" smtClean="0"/>
              <a:t>9/23/2022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099300" y="6356351"/>
            <a:ext cx="2311400" cy="365125"/>
          </a:xfrm>
          <a:prstGeom prst="rect">
            <a:avLst/>
          </a:prstGeom>
        </p:spPr>
        <p:txBody>
          <a:bodyPr/>
          <a:lstStyle/>
          <a:p>
            <a:fld id="{7A04831A-DF3A-FA46-AB15-72AF12C305B7}" type="slidenum">
              <a:rPr lang="en-US" smtClean="0"/>
              <a:t>‹#›</a:t>
            </a:fld>
            <a:endParaRPr lang="en-US"/>
          </a:p>
        </p:txBody>
      </p:sp>
    </p:spTree>
    <p:extLst>
      <p:ext uri="{BB962C8B-B14F-4D97-AF65-F5344CB8AC3E}">
        <p14:creationId xmlns:p14="http://schemas.microsoft.com/office/powerpoint/2010/main" val="1978691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1"/>
            <a:ext cx="2311400" cy="365125"/>
          </a:xfrm>
          <a:prstGeom prst="rect">
            <a:avLst/>
          </a:prstGeom>
        </p:spPr>
        <p:txBody>
          <a:bodyPr/>
          <a:lstStyle/>
          <a:p>
            <a:fld id="{4478EF22-6A76-B74C-9DA6-8A5DF7EAF73D}" type="datetimeFigureOut">
              <a:rPr lang="en-US" smtClean="0"/>
              <a:t>9/23/2022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099300" y="6356351"/>
            <a:ext cx="2311400" cy="365125"/>
          </a:xfrm>
          <a:prstGeom prst="rect">
            <a:avLst/>
          </a:prstGeom>
        </p:spPr>
        <p:txBody>
          <a:bodyPr/>
          <a:lstStyle/>
          <a:p>
            <a:fld id="{7A04831A-DF3A-FA46-AB15-72AF12C305B7}" type="slidenum">
              <a:rPr lang="en-US" smtClean="0"/>
              <a:t>‹#›</a:t>
            </a:fld>
            <a:endParaRPr lang="en-US"/>
          </a:p>
        </p:txBody>
      </p:sp>
    </p:spTree>
    <p:extLst>
      <p:ext uri="{BB962C8B-B14F-4D97-AF65-F5344CB8AC3E}">
        <p14:creationId xmlns:p14="http://schemas.microsoft.com/office/powerpoint/2010/main" val="3035737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872971" y="273051"/>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95300" y="1435101"/>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95300" y="6356351"/>
            <a:ext cx="2311400" cy="365125"/>
          </a:xfrm>
          <a:prstGeom prst="rect">
            <a:avLst/>
          </a:prstGeom>
        </p:spPr>
        <p:txBody>
          <a:bodyPr/>
          <a:lstStyle/>
          <a:p>
            <a:fld id="{4478EF22-6A76-B74C-9DA6-8A5DF7EAF73D}"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099300" y="6356351"/>
            <a:ext cx="2311400" cy="365125"/>
          </a:xfrm>
          <a:prstGeom prst="rect">
            <a:avLst/>
          </a:prstGeom>
        </p:spPr>
        <p:txBody>
          <a:bodyPr/>
          <a:lstStyle/>
          <a:p>
            <a:fld id="{7A04831A-DF3A-FA46-AB15-72AF12C305B7}" type="slidenum">
              <a:rPr lang="en-US" smtClean="0"/>
              <a:t>‹#›</a:t>
            </a:fld>
            <a:endParaRPr lang="en-US"/>
          </a:p>
        </p:txBody>
      </p:sp>
    </p:spTree>
    <p:extLst>
      <p:ext uri="{BB962C8B-B14F-4D97-AF65-F5344CB8AC3E}">
        <p14:creationId xmlns:p14="http://schemas.microsoft.com/office/powerpoint/2010/main" val="5729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95300" y="1600201"/>
            <a:ext cx="89154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4478EF22-6A76-B74C-9DA6-8A5DF7EAF73D}"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7A04831A-DF3A-FA46-AB15-72AF12C305B7}" type="slidenum">
              <a:rPr lang="en-US" smtClean="0"/>
              <a:t>‹#›</a:t>
            </a:fld>
            <a:endParaRPr lang="en-US"/>
          </a:p>
        </p:txBody>
      </p:sp>
    </p:spTree>
    <p:extLst>
      <p:ext uri="{BB962C8B-B14F-4D97-AF65-F5344CB8AC3E}">
        <p14:creationId xmlns:p14="http://schemas.microsoft.com/office/powerpoint/2010/main" val="1893291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95300" y="6356351"/>
            <a:ext cx="2311400" cy="365125"/>
          </a:xfrm>
          <a:prstGeom prst="rect">
            <a:avLst/>
          </a:prstGeom>
        </p:spPr>
        <p:txBody>
          <a:bodyPr/>
          <a:lstStyle/>
          <a:p>
            <a:fld id="{4478EF22-6A76-B74C-9DA6-8A5DF7EAF73D}"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099300" y="6356351"/>
            <a:ext cx="2311400" cy="365125"/>
          </a:xfrm>
          <a:prstGeom prst="rect">
            <a:avLst/>
          </a:prstGeom>
        </p:spPr>
        <p:txBody>
          <a:bodyPr/>
          <a:lstStyle/>
          <a:p>
            <a:fld id="{7A04831A-DF3A-FA46-AB15-72AF12C305B7}" type="slidenum">
              <a:rPr lang="en-US" smtClean="0"/>
              <a:t>‹#›</a:t>
            </a:fld>
            <a:endParaRPr lang="en-US"/>
          </a:p>
        </p:txBody>
      </p:sp>
    </p:spTree>
    <p:extLst>
      <p:ext uri="{BB962C8B-B14F-4D97-AF65-F5344CB8AC3E}">
        <p14:creationId xmlns:p14="http://schemas.microsoft.com/office/powerpoint/2010/main" val="1590193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95300" y="1600201"/>
            <a:ext cx="89154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4478EF22-6A76-B74C-9DA6-8A5DF7EAF73D}"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7A04831A-DF3A-FA46-AB15-72AF12C305B7}" type="slidenum">
              <a:rPr lang="en-US" smtClean="0"/>
              <a:t>‹#›</a:t>
            </a:fld>
            <a:endParaRPr lang="en-US"/>
          </a:p>
        </p:txBody>
      </p:sp>
    </p:spTree>
    <p:extLst>
      <p:ext uri="{BB962C8B-B14F-4D97-AF65-F5344CB8AC3E}">
        <p14:creationId xmlns:p14="http://schemas.microsoft.com/office/powerpoint/2010/main" val="489057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536575" y="274639"/>
            <a:ext cx="7078663"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4478EF22-6A76-B74C-9DA6-8A5DF7EAF73D}"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7A04831A-DF3A-FA46-AB15-72AF12C305B7}" type="slidenum">
              <a:rPr lang="en-US" smtClean="0"/>
              <a:t>‹#›</a:t>
            </a:fld>
            <a:endParaRPr lang="en-US"/>
          </a:p>
        </p:txBody>
      </p:sp>
    </p:spTree>
    <p:extLst>
      <p:ext uri="{BB962C8B-B14F-4D97-AF65-F5344CB8AC3E}">
        <p14:creationId xmlns:p14="http://schemas.microsoft.com/office/powerpoint/2010/main" val="421808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4478EF22-6A76-B74C-9DA6-8A5DF7EAF73D}"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7A04831A-DF3A-FA46-AB15-72AF12C305B7}" type="slidenum">
              <a:rPr lang="en-US" smtClean="0"/>
              <a:t>‹#›</a:t>
            </a:fld>
            <a:endParaRPr lang="en-US"/>
          </a:p>
        </p:txBody>
      </p:sp>
    </p:spTree>
    <p:extLst>
      <p:ext uri="{BB962C8B-B14F-4D97-AF65-F5344CB8AC3E}">
        <p14:creationId xmlns:p14="http://schemas.microsoft.com/office/powerpoint/2010/main" val="26314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36575" y="1600201"/>
            <a:ext cx="47466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48300" y="1600201"/>
            <a:ext cx="47466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95300" y="6356351"/>
            <a:ext cx="2311400" cy="365125"/>
          </a:xfrm>
          <a:prstGeom prst="rect">
            <a:avLst/>
          </a:prstGeom>
        </p:spPr>
        <p:txBody>
          <a:bodyPr/>
          <a:lstStyle/>
          <a:p>
            <a:fld id="{4478EF22-6A76-B74C-9DA6-8A5DF7EAF73D}"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099300" y="6356351"/>
            <a:ext cx="2311400" cy="365125"/>
          </a:xfrm>
          <a:prstGeom prst="rect">
            <a:avLst/>
          </a:prstGeom>
        </p:spPr>
        <p:txBody>
          <a:bodyPr/>
          <a:lstStyle/>
          <a:p>
            <a:fld id="{7A04831A-DF3A-FA46-AB15-72AF12C305B7}" type="slidenum">
              <a:rPr lang="en-US" smtClean="0"/>
              <a:t>‹#›</a:t>
            </a:fld>
            <a:endParaRPr lang="en-US"/>
          </a:p>
        </p:txBody>
      </p:sp>
    </p:spTree>
    <p:extLst>
      <p:ext uri="{BB962C8B-B14F-4D97-AF65-F5344CB8AC3E}">
        <p14:creationId xmlns:p14="http://schemas.microsoft.com/office/powerpoint/2010/main" val="310870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95300" y="6356351"/>
            <a:ext cx="2311400" cy="365125"/>
          </a:xfrm>
          <a:prstGeom prst="rect">
            <a:avLst/>
          </a:prstGeom>
        </p:spPr>
        <p:txBody>
          <a:bodyPr/>
          <a:lstStyle/>
          <a:p>
            <a:fld id="{4478EF22-6A76-B74C-9DA6-8A5DF7EAF73D}" type="datetimeFigureOut">
              <a:rPr lang="en-US" smtClean="0"/>
              <a:t>9/23/2022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099300" y="6356351"/>
            <a:ext cx="2311400" cy="365125"/>
          </a:xfrm>
          <a:prstGeom prst="rect">
            <a:avLst/>
          </a:prstGeom>
        </p:spPr>
        <p:txBody>
          <a:bodyPr/>
          <a:lstStyle/>
          <a:p>
            <a:fld id="{7A04831A-DF3A-FA46-AB15-72AF12C305B7}" type="slidenum">
              <a:rPr lang="en-US" smtClean="0"/>
              <a:t>‹#›</a:t>
            </a:fld>
            <a:endParaRPr lang="en-US"/>
          </a:p>
        </p:txBody>
      </p:sp>
    </p:spTree>
    <p:extLst>
      <p:ext uri="{BB962C8B-B14F-4D97-AF65-F5344CB8AC3E}">
        <p14:creationId xmlns:p14="http://schemas.microsoft.com/office/powerpoint/2010/main" val="2922430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95300" y="6356351"/>
            <a:ext cx="2311400" cy="365125"/>
          </a:xfrm>
          <a:prstGeom prst="rect">
            <a:avLst/>
          </a:prstGeom>
        </p:spPr>
        <p:txBody>
          <a:bodyPr/>
          <a:lstStyle/>
          <a:p>
            <a:fld id="{4478EF22-6A76-B74C-9DA6-8A5DF7EAF73D}" type="datetimeFigureOut">
              <a:rPr lang="en-US" smtClean="0"/>
              <a:t>9/23/2022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099300" y="6356351"/>
            <a:ext cx="2311400" cy="365125"/>
          </a:xfrm>
          <a:prstGeom prst="rect">
            <a:avLst/>
          </a:prstGeom>
        </p:spPr>
        <p:txBody>
          <a:bodyPr/>
          <a:lstStyle/>
          <a:p>
            <a:fld id="{7A04831A-DF3A-FA46-AB15-72AF12C305B7}" type="slidenum">
              <a:rPr lang="en-US" smtClean="0"/>
              <a:t>‹#›</a:t>
            </a:fld>
            <a:endParaRPr lang="en-US"/>
          </a:p>
        </p:txBody>
      </p:sp>
    </p:spTree>
    <p:extLst>
      <p:ext uri="{BB962C8B-B14F-4D97-AF65-F5344CB8AC3E}">
        <p14:creationId xmlns:p14="http://schemas.microsoft.com/office/powerpoint/2010/main" val="197869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1"/>
            <a:ext cx="2311400" cy="365125"/>
          </a:xfrm>
          <a:prstGeom prst="rect">
            <a:avLst/>
          </a:prstGeom>
        </p:spPr>
        <p:txBody>
          <a:bodyPr/>
          <a:lstStyle/>
          <a:p>
            <a:fld id="{4478EF22-6A76-B74C-9DA6-8A5DF7EAF73D}" type="datetimeFigureOut">
              <a:rPr lang="en-US" smtClean="0"/>
              <a:t>9/23/2022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099300" y="6356351"/>
            <a:ext cx="2311400" cy="365125"/>
          </a:xfrm>
          <a:prstGeom prst="rect">
            <a:avLst/>
          </a:prstGeom>
        </p:spPr>
        <p:txBody>
          <a:bodyPr/>
          <a:lstStyle/>
          <a:p>
            <a:fld id="{7A04831A-DF3A-FA46-AB15-72AF12C305B7}" type="slidenum">
              <a:rPr lang="en-US" smtClean="0"/>
              <a:t>‹#›</a:t>
            </a:fld>
            <a:endParaRPr lang="en-US"/>
          </a:p>
        </p:txBody>
      </p:sp>
    </p:spTree>
    <p:extLst>
      <p:ext uri="{BB962C8B-B14F-4D97-AF65-F5344CB8AC3E}">
        <p14:creationId xmlns:p14="http://schemas.microsoft.com/office/powerpoint/2010/main" val="3035737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95300" y="6356351"/>
            <a:ext cx="2311400" cy="365125"/>
          </a:xfrm>
          <a:prstGeom prst="rect">
            <a:avLst/>
          </a:prstGeom>
        </p:spPr>
        <p:txBody>
          <a:bodyPr/>
          <a:lstStyle/>
          <a:p>
            <a:fld id="{4478EF22-6A76-B74C-9DA6-8A5DF7EAF73D}"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099300" y="6356351"/>
            <a:ext cx="2311400" cy="365125"/>
          </a:xfrm>
          <a:prstGeom prst="rect">
            <a:avLst/>
          </a:prstGeom>
        </p:spPr>
        <p:txBody>
          <a:bodyPr/>
          <a:lstStyle/>
          <a:p>
            <a:fld id="{7A04831A-DF3A-FA46-AB15-72AF12C305B7}" type="slidenum">
              <a:rPr lang="en-US" smtClean="0"/>
              <a:t>‹#›</a:t>
            </a:fld>
            <a:endParaRPr lang="en-US"/>
          </a:p>
        </p:txBody>
      </p:sp>
    </p:spTree>
    <p:extLst>
      <p:ext uri="{BB962C8B-B14F-4D97-AF65-F5344CB8AC3E}">
        <p14:creationId xmlns:p14="http://schemas.microsoft.com/office/powerpoint/2010/main" val="572965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95300" y="6356351"/>
            <a:ext cx="2311400" cy="365125"/>
          </a:xfrm>
          <a:prstGeom prst="rect">
            <a:avLst/>
          </a:prstGeom>
        </p:spPr>
        <p:txBody>
          <a:bodyPr/>
          <a:lstStyle/>
          <a:p>
            <a:fld id="{4478EF22-6A76-B74C-9DA6-8A5DF7EAF73D}"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099300" y="6356351"/>
            <a:ext cx="2311400" cy="365125"/>
          </a:xfrm>
          <a:prstGeom prst="rect">
            <a:avLst/>
          </a:prstGeom>
        </p:spPr>
        <p:txBody>
          <a:bodyPr/>
          <a:lstStyle/>
          <a:p>
            <a:fld id="{7A04831A-DF3A-FA46-AB15-72AF12C305B7}" type="slidenum">
              <a:rPr lang="en-US" smtClean="0"/>
              <a:t>‹#›</a:t>
            </a:fld>
            <a:endParaRPr lang="en-US"/>
          </a:p>
        </p:txBody>
      </p:sp>
    </p:spTree>
    <p:extLst>
      <p:ext uri="{BB962C8B-B14F-4D97-AF65-F5344CB8AC3E}">
        <p14:creationId xmlns:p14="http://schemas.microsoft.com/office/powerpoint/2010/main" val="1590193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55913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55913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69A28-39B7-4432-913C-B827C9C972B3}"/>
              </a:ext>
            </a:extLst>
          </p:cNvPr>
          <p:cNvSpPr>
            <a:spLocks noGrp="1"/>
          </p:cNvSpPr>
          <p:nvPr>
            <p:ph type="ctrTitle"/>
          </p:nvPr>
        </p:nvSpPr>
        <p:spPr>
          <a:xfrm>
            <a:off x="742950" y="850266"/>
            <a:ext cx="8420100" cy="1470025"/>
          </a:xfrm>
        </p:spPr>
        <p:txBody>
          <a:bodyPr/>
          <a:lstStyle/>
          <a:p>
            <a:r>
              <a:rPr lang="en-US" sz="3500" b="1" u="sng"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Resourcing for Mission</a:t>
            </a:r>
            <a:endParaRPr lang="en-GB" sz="3500" b="1" u="sng" dirty="0">
              <a:solidFill>
                <a:schemeClr val="bg1">
                  <a:lumMod val="95000"/>
                </a:schemeClr>
              </a:solidFill>
            </a:endParaRPr>
          </a:p>
        </p:txBody>
      </p:sp>
      <p:sp>
        <p:nvSpPr>
          <p:cNvPr id="3" name="Subtitle 2">
            <a:extLst>
              <a:ext uri="{FF2B5EF4-FFF2-40B4-BE49-F238E27FC236}">
                <a16:creationId xmlns:a16="http://schemas.microsoft.com/office/drawing/2014/main" id="{9CA0BD91-B053-462B-B3DD-0C4769D89D42}"/>
              </a:ext>
            </a:extLst>
          </p:cNvPr>
          <p:cNvSpPr>
            <a:spLocks noGrp="1"/>
          </p:cNvSpPr>
          <p:nvPr>
            <p:ph type="subTitle" idx="1"/>
          </p:nvPr>
        </p:nvSpPr>
        <p:spPr>
          <a:xfrm>
            <a:off x="1485900" y="2552700"/>
            <a:ext cx="6934200" cy="1752600"/>
          </a:xfrm>
        </p:spPr>
        <p:txBody>
          <a:bodyPr/>
          <a:lstStyle/>
          <a:p>
            <a:pPr>
              <a:spcAft>
                <a:spcPts val="975"/>
              </a:spcAft>
            </a:pPr>
            <a:r>
              <a:rPr lang="en-GB" sz="3400" dirty="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James Laing</a:t>
            </a:r>
          </a:p>
          <a:p>
            <a:pPr>
              <a:spcAft>
                <a:spcPts val="975"/>
              </a:spcAft>
            </a:pPr>
            <a:r>
              <a:rPr lang="en-GB" sz="3400" dirty="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Diocesan Secretary</a:t>
            </a:r>
          </a:p>
          <a:p>
            <a:endParaRPr lang="en-GB" dirty="0">
              <a:solidFill>
                <a:schemeClr val="bg1"/>
              </a:solidFill>
            </a:endParaRPr>
          </a:p>
        </p:txBody>
      </p:sp>
    </p:spTree>
    <p:extLst>
      <p:ext uri="{BB962C8B-B14F-4D97-AF65-F5344CB8AC3E}">
        <p14:creationId xmlns:p14="http://schemas.microsoft.com/office/powerpoint/2010/main" val="163826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AutoShape 2" descr="data:image/jpg;base64,%20/9j/4AAQSkZJRgABAQEAYABgAAD/2wBDAAUDBAQEAwUEBAQFBQUGBwwIBwcHBw8LCwkMEQ8SEhEPERETFhwXExQaFRERGCEYGh0dHx8fExciJCIeJBweHx7/2wBDAQUFBQcGBw4ICA4eFBEUHh4eHh4eHh4eHh4eHh4eHh4eHh4eHh4eHh4eHh4eHh4eHh4eHh4eHh4eHh4eHh4eHh7/wAARCAHpAx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jaKKK/VT5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JpLa4jt47mS3lSCQkRyMhCuR1APQ0R21xJBJcR28rwxY8yRUJVM9MnoK9HkVdQ+E+naPtBmS0n1C39SYpiHH/fDE/hTdNVdO+Fep6ZtAnutPGoz+uGmVYx/wB8qT/wKvhnxfP2b/de/wC39la/2efl59trJr/Fpc7vqavvpy3+dtv66HnE8M0EnlzRPE+AdrqVOD04NR16I3he1u9d1T7TJqWrzWdpbSRWkcyi4uN6DOCR91fQDPIrNsfDujX3jD+zYv7St4RaNO1pcBY7gzKM+QrMACT2bFd1Di7BTpylK/uwU5NLRXipeuzVm0o7q900s5YSaenV2/Q5CKOSaVYoY3kkc4VVGSx9ABTWVlYqwIIOCCOQa7QaPYxeLdCtbW31vRbqe5CTw3IxJDyNrxvtGc59OMVC+l6HpelJquurqF697dzx28VvKsZCRthpGYg5JJ4FbriWhKUFGLbmlyxS95tue2vLa0G781rK99rr6tLXXb/gfPqchRXcf8InpFvqWrfary7fT7XTY9RtnjCiSRHK4UgjGeSPrz7Vn6totjd6VpOo+HbW9D3801ubSVxK2+PacqQBkEN0x2q6HE+BrzjGN+WVveatFNw9ok29U+VNvTS1nbS6lhZxTv8A1rY520tbq8m8m0tpriXGdkSF2x64FWbjRtYtoWnuNJv4YkGWeS3dVX6kjiut+G2n6hpviXVLW98zS7j+xblhJLlTECBh+OQB14rO1xbxNKmL+PIdTXABtVuZmMnPowx781yy4gnPMfqtHlcPcd7Tlfmvs4pxW3V/gUsOlT5pb69unqcpRXoK+GfC6+J7fwyzao91d26OtyJUCwu0W8Dbt+YevI6/jWV4W0fTLvTvMm0nWtXuzOUeOy+SOBBj5i5Ugk88cAY5rWPFWElRdZQla0ZK6SvGfNZ3bSS92XxNbeauvqs72uuv4f8ADnLpDK8UkqRO0ceN7hSQuemT2zSQxSzSrFDG8sjHCoikkn2Ar0aDR9L0OHxxpV9NdSWNobU/u9olk+bcq56A8gE1H4W0vS/7e8M+INF+0xW1xfvazW9w4dopVTdwwAyCpB6Vwz4yo+yrVYQbjFXhK3uyvRjVSb3Tab6W0Wt2kWsHK8U36/fY87OQcHg0ld1pfhWBtGh1a80jWtWa+ml8uPT8AQxq5UsxKnLEg4HHSiTwjpOm6lry6tc3rWmmQw3EXlBVkkSQjCEEYDc49jn6V1/635d7SdNNuUdLJXu1NQaSTvpOSWqV91dJsn6nUsn/AFtf8jhaK7rRvDmi3WhprC6brOpRT3MiPHZSqXsY1PBcbSWJBz2FcZfxwQ31xFbSPLAkjLG7ptZlB4JHY47V6WX5zQx9apRpJ3g7O9t07NaN2afe11rG61MqlGVNJvqQUUUV65kFFFFABRRRQAUU8xyLGsjRuEb7rFTg/Q0ykmnsAUUUUwCiiigAooooAKKKKACiiigAooooAKKKKACiiigAooooAKKKKACiiigAooooAKKKKACiiigAooooAKKKKACiiigAooooAKKKKACiiigAooooAKKKKACiiigAooooAKKKKACiiigAooooAKKKKACiiigAooooAKKKKACirFjY3t/KYrGzuLqQDJWGIucfQU28tbqzmMF5bTW8o6pKhRh+BqPaQ5+S6v26gQ0V2/jrRoU0nwkNK07NzeaeZJRBGS8rZXkgdTXI39hfafKIr+yubSQjIWaJkJH0IrkwOYUsXTU46N30e+ja/QbjYrUVI8MyQpM8MixP91ypCt9D3ojhmkjeSOGR0jGXZVJC/U9q7OaNr3ER0VKsE7RecsMjR7tu8KcbvTPrTryzu7OcQXdrPbykBgksZViD0ODS9pG/LfUCCir1zo+rWtsLq50u+ggPSWS3ZV/MjFdL8OdPsb7SfFUl5axTvbaU8sDOM+W4Bww9648XmFLD4d1/iSaWnm0v1GotuxxlFXv7I1b7F9u/su++y4z532dtmPXdjFVYoJpY3kjhkdIxl2VSQo9z2rrjWpyvaS0FY6Ox8VfZP+Ed22bMNJEqSgvxOkjEsvTj5SR3pb7xWlzPr7CxMcWp20dtbxiTi3jQrtHTnhQO3rXMxo8jrHGrO7HCqoySfQU54Zkm8l4pFlzjYVIbPpivGfD2W+19pye96v8A5+e17/z6/htob/WalrX/AKtb8jqp/Eei6jqd3Pqel3SpPDAkU9vKBPbtGoUlSeCG7j6U6/8AFOlX2rWpvdKuLvT7exNmpmnzc9SRLvxjcCeB0A4rn7nQ9atrc3FxpGoQwgZMj2zqv5kYqnBDLPII4Ynlc8hUUk/kK56fD2WStKm3aK5VacrR91R010dktvXdtj+s1P6R18ni6xt5dDhsre/uLXS7w3Re8nDTOTj5FI4VeOnPNVYte0e/0tdN16xvHit7qWe1ltZVV1WQ5aNtwwRkA57VzxsrwWX202k4td2zzvLOzd6bumfapbTSdVu7dri10y9uIV+9JFAzKPxAxQuH8rpQTTcWn8XM01K8m3e+755X8na1g+s1H/w3p/kjcvvFwurjWG+w+XFe2CWNtGsnEEaFduePm4Xnpyay7nVhL4ZsNHWFke0uZpvND/e3hRjHbG39a3tf06yg+FXh7UI7SOO8nup0mlC4ZwGYAH6YrjK0yrL8vlDmoU7KE2lq94J0r76+7333eupM61R7vf8AXU3fB+uQaNqN1PfWs15Dc2Uto6JLsba+ASGIPpS3914QezlSx0XV4bkqRFJLfo6qfUgIM/nWNa29xdTLBawSzyt0SNCzH8BUt/p+oae6rf2N1aM3QTxMhP5iumplmEli/bc0o1HbRTlG/LteKaT+71Eq0lDl6eiN4eKo/wDhOLTxJ9hfZbpGph8wZbbHs64/HpTrfxDpc3hqz0nUrbUf9BkleNbW4CRz723fvBjOR0yO1aPwu0azntdZ1rUdJbUUsLTzLaB1OyV+fTr0/Wp/h9pNnrHiTWNU1LQcW1rbyXEdkEZYvMHRPw9K+fxlHKqTmvZy/wBnUEmpWeikoxXvXvapJNvvvdK2sa1Tvvf8bf5Ir3njLRrrUNbkn0i6kttajgWZPPVWhaPqUOOegxn8arQeLNP0260aHSdPuBp2mXD3TLNKPNuJWGCxIGBgAACq9vqunDUNbmvvCyo1zbFILeJCFs3xw+DyPX8a5mCKWeVYYY3lkY4VEUkk+wFdOE4ay5wdOVOSiklZzbi/3ap30lvGHu3+erswliql7319PO/5nT2fiDSrnSLbTtcttRxZSSNbS2U4QlHbcY2B46kkEetVp/EUDxa7FDpot4tTWNIkSTIgVGBGc8sTj86ydQ0zUtPCm/0+7tA33fPhZM/TIqCCGa4mWGCKSWRjhURSzH6AV6VLJMvvKrG7i3zfE+VPmU20r2V5JN/Po2nm69S1v62t+R0egazoNrZWn2uy1K3vrSQsLnT7gRm4UnIV8+nTI7VkeItSbWNdvdUaFIDdTNJ5a9Fz29/rUWoabqWn7ft+n3dpu+758LJn6ZFQJDM8TypFI0cf32Ckhfqe1b4XLcJSxEsZTbcpXV3JtJN3aV3om+nTZWWgpVZSioPYLeKSeeOCIZkkYKozjJJwKs63pWoaLqD2GqWzW1ygDMjEHgjIPFRXNpe2XkyXFrPbeYN8TSRldw9RnqK9S8Y6f/wlWreBtZjXcNVjjguD1+ZDls/+PflXnZvn7yzF4fnt7Coql31UoR51re1nGM+m6NKND2sJW+JW/HT/ACPO9e8O61oUVtLqtjJapdAmEsQd2MZ6fUVFNomqQ6FDrktqyafNIY45iRhm54A69jXq3xSvY/FPgzV5oFUvoWsGFdo/5Z4CZ+mT+lY3xMjW3g8IeCVbaIII3uB6PIQOff735181kvGmOx1LC069OMa0pzVRa2jCEOe61vdqVNa3V29DqrYKnBzcXdJK3q3b9Gcp4b8EeJ/ENr9q0vS3kt84EsjrGrfQsRn8KoeIvD+seH7pbbWLGS1dhlC2Crj2YcGvWfif4d1jUdSg03Tta0rT9KsYEjhtJL0REHHLMv8AKqOu2c8fwhvtP8QazpuoXllMkti0V2ssgXIBXPXu34Vw5dx/iMTPD4hzpyp1pRj7OKl7SCm7Rk5XcZNXTkuVWV7PQupl8YqUbO6W+lnby/Iw/Ff/ACRTwp/18zf+hPXO+GvBfiXxFA1xpOmvLADjzXdUQn0BYjP4V03iOPzvg54PhzjzLyVc+mXYU/4239xp+p2Hhaxke206ws49sUbFQzHPJx16fzrXJszxlP8A4TsByqpVrYqTlNNxjGFV3fKnFttySS5l1bFWpQf7ypsox26to4rxH4e1nw7dLbaxYyWruMoSQVcezDg1a8M+DvEfiOJptJ015oVODKzBEz6AsRk1YvvF13qfgu38M38P2l4LgSQXkkhLovTbgjkcnvXTfGa+uNJTRvCunyvbWFvYJIyRsVEjEkZOOvQn6mvbrZxnkJYfL5QhHE1JT97Vw5IWfOoqXNeV0lFyVne7sYKjQfNUu3FW063fS/6nFeJfDGu+HJUj1jT5LYSfcfIZGPoGHGabp3hzW9RsI76x06a4gkuPsyMmDmTGduOvTnPSu48D3dx4g+GfijRdSle4TT4FurR5DuMZAY4BPb5f1NLoGpXem/ATUJrKZoZZdUMRkQ4ZVZUzg9uOPxrircU5pQhLCyhB4iFanSb95QaqJSjNK7a0equ9U9dS1haUmpXfK4t+enQ5jW/APizRrEXt9pLiDIBaJ1kKk8DIUkjnippPht40TTjfNor+WF3lPMXzAP8Aczn8K6T4H6rfWumeKTHcOVt7D7RErHIWQBvmwfw/Ksr4ManqEnxMs3kvJ5Gu/MFwWcnzPkJ59eQK5sVn/EeHjj1ei3hEpN8k/wB4nDn5Uuf3GldXvO7toio4fDSdPf39N1prbtr+Bw1vBNcXCW9vC8s0jBUjRcsx9AK62T4ZeNo7L7U2isV27tiyoZP++c5rqvhXp6f8Jf4t1SEW63NiJVtGmICRuzN8xPbp+pqjZeG/F9rra6yni/RzeiTe0jamDv55BHce1XmfGtf67Uw2Gq0qXs4wb9opS5pTjzcq5XHlSTV5Pm1ekdApYKPIpSTd77W0toeaSI8cjRyKyOpIZWGCD6EU2u7+OUdh/wAJv9qsJbeQXVsksxgcMvmZKnkd/lB/GuEr7jI8z/tXLqON5eX2kU7Po+q+TOGvS9lUlC97BRRRXqmQUUUUAFFFFABRRRQAUUUUAFFFFABRRRQAUUUUAFFFFABRRRQAUUUUAFFFFABRRRQAUUUUAFFFFABRRRQAUUUUAFFFFABRRRQAUUUUAFFFFABRRRQAUUUUAFFFFABRRRQAUHgUUHpQB6d4p1O88EeF9D0TQZTZXF5bC7vbmMYkdj0Gew/wFYOu+MB4g8Gx6drUUlzrFtPugvcDJj7qx6n/APVW/qFinxD8N6PcaVeWqazp1uLW5tJ5QhdR0ZSev/16yPEug6P4Z8H/AGO/ktbvxLczhh5ExYW0Q6g4OMn3HevhcueBTpwrwvilUbdl797v3m/5OX5Wsl2NZX6bG/418R3+h+CvCkGlSfZbq508b7lAPMEYx8gPYE8n6VSvtUvfEHwXu7vWJTd3VjqMaQzuPnAOM5P4msz4lXVtceH/AAglvcQzPDppWVUcMUOV4bHQ/WjTbq2X4M6vaNcQi4fUomWIuN7KNvIXqRU4bAUoYPD1o0/f9tdu2v8AEa33tb5WG3q15E3iv/kkPhT/AK+Jv60eAP8AknnjX/r2j/ma0LPTG8YfC7StN0i6tTqOmXEhltpZQjMrZ5GfqKm03T7Hw38P/E+l3mq2L6xcW6u8EUysEGcKgP8AE3UkDpxUVMVSWFnhL/vPbX5eqXtlK78rddgs738hngzVP7F+EF/qkcEU1xBqY+zeYu5UkIAD47kZNReA7+41K517xvrrDULvSrMGASKMbznbwOOP61mWV1ar8FdQtDcwi5bVI2WEuN5Xjnb1xTfhbqmnRHVvD+r3AtbTWLbyRO3SOQZ2k+nWtK+CTw+NrRhebqWbS15Pc5kutmr7biT1RJ4f+JWuwayZtdu5dS06bctzauFKlSP4R0FafwmurG3ufGF7Da77GOwklSCXnMYJIRvXjiodH+Hf9mamuoeKr/TF0SDLu6XOftAHRVA55/OoPA99paxeN2haGyt7jTZltIZJMHBztUZOScY9anHRy3EYeusBDRqCbirR+NaafaS300Vrsa5k1zE/w88beJb/AMd2Nte6nJPa3kvly27AeUFIPCr2xUngaa1s/ifrnh2RQmn6nJc2RTsPmbZ/UfjXLfDWaG38eaPNcSxwxJcgs7sFVRg8knpUPiK+a28d6jqVnKrGPU5JonQ5BxISCCOoruxOU0p4uthqMFBTpLZWXMpOz06rQlS0Tfc6T4Y6ONO8Z6lfamuIPD0csspI4LrkL/U/lWd4N8RXUXjK81ldIk1bU7oSNboo3GORjnfjHOOldr8V9Q0+z8Itc6aNk/iiSO4m9diouR+ePzNc78G7uGMa7YQ30Nhq15aBLGeU7QGGcgHseR/kVwQxMsZgMRmVenfmUYcuqslZSvbW3M5Xt0iVazUUdT4ET4mN4mtpfEEs66ZMxFxFeSIAykHhU65z6Cuc+G9vFD8aZrWFQkSy3SKo7DDcVa8JeHL7QvGWn6p4u1u0tyk/7qNrwSyTOQQOhOBzyTTvD1sdB+OLyapPbW8UrTzpI0y7NjhtuTnAPtXBUlT/ANsjRlBqVF25I8sW1zbavmaurteg+3qZEmtX3i7xVZeF2ZLbRGvhHFaRIFVUUnv1JwDz6mrPj7xzrlj4nn0vQbxtM0/Tn8iGGBQAdvUn157Vx+kakdJ8WQasg3i2vPNwP4huOcfhmu58V+CW8S6zL4h8M6lp0+n3x86TzZwhgY/e3A//AK69nE4bAYLGUliYJUeR2uvd521dvpzNbN6vUlNtO2474l6l/bXwz8Nal5McMlxcyGVY12qZOQxA92BP41zV18PPFdtZS3k1jAsMUZlci6jJCgZJxu9K3viQ2j23w90LR9K1K3vTZXMiSNG4yzYyzY67SxODXnBlmIwZZCPTca3yCjX+pJYVqEeeppKLbtzu32o2073FNq+p6NZXsng74V2WpaXti1XWp3DXO0Fo41zwuenT9TU/gDWr/wAZW+p+FfEU7agsto81rNKAXikXpg/j+nvVXQltPGPw9t/DIvre01jTJ2ktVnfas6N2B9ecfgKueHtKX4dWeo63rl5af2nJbNb2VnDKHcs38Rx24H614+KWH9liKc4/7W6jcdPe+L3HF78qjbbRK9yle67EXwt1nVYPB/iiGO+mRLCyMlqAeInJbJFSfCbxBrVx/wAJH5+pTybbGW6GT0mPV/rxWN8O7q2g8L+MI7i5hikm08LGruFLt83Cg9T9KPhPdW1t/wAJF9puYYPM0qRU8yQLub0Gep9q6cywNKUcfL2avzQtp5Qv+N7hF/CXfhtf3mpR+Mb6/uHuLmXR3MkjnlsDHP4AUeE5v+EX+GV34os0T+1b26+yW8zKCYUHUjPfr+lUvhVcQQad4pWaeKIyaRIqB3C7j6DPU1Z8GSWPiLwJdeDbi9gsr5LgXVg87bUkPdCe3f8AP2qswpKFaunH90p0uZJacijrouidrrtfoKL0RW0nx9dT6XqWleK3uNXtLqEiItgvFL2YE9q3/AWl6xYfDh9X8M2IuNb1C4MQm+XdBCvUruOOSP19qzbLwdY+GLC/1Pxo9lKRAyWVlHcbnklPRvlI4H9aTwnLbeJvAR8JnUotP1S0uTcWRlk2JMDnKZ9eT+lZY/6pUoTlgY2pc8HN2vTas9opq6T5ee1l3vZjV7+8dX4Q03xvqIvNE8bWcl3pl1A22W4kRmhk/hIIOa5z4WzRaZ4V8YXFxbpdLaLG4jkGVdlLbcjuM4NQQeEY/D9jeaj401QKFiItLO2vd0s0nY8dqpeCLq2i+H/jKGa4hjmmgjEUbyAM5yfug8msHh4VcPXdKSlCU6S9yLjC/OruPvO7tbmastF1HfVHOeJPEOr+IrpLnV7rz3jBVMIFCAnOABXpHwn8U6LY+DZodXu7eK70maW4sFlcAuXjYYUd+S35ivIqK+hz/hbB51lyy+fuQTTXLZWte6XSzTafk2PDYmVCpzrU9E+DetaXDqOraf4iuoYLHUYhI7TuFUyK+QMn1yfyrnfHmuNq3jq/1i3kDqLgfZ2HTamAp+nGa52inh+GMJQzitmsW+apFR5fsr4U2vNqMU/KKCWKnKiqXRO/9fez1bxHpek/EaSDxBpOt6fY6k0KpfWd5JsIZRjcD/ntWB4u07wv4d8Mx6Rb3Ntq2vyS757uAkpAn9wHp/k+1cQQD1ANFcWX8K18E6VGOMm8PSd407JPT4YymtZQj0jpeyTbSNKmKjO8uRcz3f8AwO53XiLVLGT4UeGbG3voHvra5leWFXBeP5mIJHbtW7r1lpfxJtbHWNP1mw0/WIrdYb21u5Nm4j+JT6dfwryiggHqM0p8IKHLVwtd06sJ1JqVlL+LLmnFxejjtbZqydwWMvdTjdNJW9Nmd94wt/DvhzwdF4etLmy1TXJZ/OuryABhCv8AcVvwHH1PetjVINL+JGjaZeW+sWWna7ZwC3uYLt9iyAdGB/X8cV5TQQD1GaT4RmqdOpDFS+sQlKftGk7uatJOHw8jSSUVa1k077n1tXacFytJW9Nte56dfvpPgXwPqWiW+q22p65q+EnNs25IYx2z9Cfrn2rKttS09fgpc6WbyAXzasJVt948wptX5sdccGuGHFFaUOEacYKVatKdV1Y1pTslzSjZJWWiikkklt3FLGO/uqytZL1O6+Fepafp+m+KY769gtmuNNaOESOFMjYbgeprP+Et7Z6d4+0y8v7mK2t49++WVgqrlGAyT71ytFdmJ4co11jk5v8A2qKjLb3bQ5NPlrr1IjiZR9np8H+dzv8Awb4j0vTfGeu2+pybtH1hpYJZU5Cgsdr/AE5P55qxD8NtNhvVu7zxhox0VWDmVZh5jpnpj1IrzijAznAzXJiOGK8a8q2AxUqLnGMZ+7GXNyqykr/DK2l9VtpoXHFR5VGpC9tvn+hs+M7nRrrxFcyeH7MWmmghYUGfmAHLHPPJ5rGoor6XB4aOFoQoRbaikryd27dW3u31ZzTlzScu4UUUV0khRRRQAUUUUAFFFFABRRRQAUUUUAFFFFABRRRQAUUUUAFFFFABRRRQAUUUUAFFFFABRRRQAUUUUAFFFFABRRRQAUUUUAFFFFABRRRQAUUUUAFFWBZ3R086gIWNqsohMnYORkD8qPsd1/Z/9oeS32Uy+SJexfGdv1xzUc8e/kIr0UUVYwooqza2N5cyrFBbyO7o0ijbjcqgkkZ6gYP5UpSUVdsRWooopjCiiigAorV0zw7rWpWYvLHT5JrcuUEgIALDqOT7iquqabf6Xc/ZtQtJbaUqGCyDGQe49RWUa9KU+RSV+19RXKlFFFajFpKns7W4vJjDaxNLIEZyq9dqjJP4AGoKV1ewBRU89rcQQQTyxMkdwpaJj0cA4JH41BQmnsAtJRRTAK2PCcHh+fUWTxJeXVraCPKtbpuLNkfKeDxjNY9FZV6Tq03BScb9VuvTcEdL8RPEUPiLXElsomh0+1hW3tI24IRe5HYn/CuaooqMJhaeEoxoUl7sVZf137g3d3A0HnrzRRXQAUtJRQAUUV2Sab4d8P6Jp13r9nd6je6jH56W8M/lLDDnAJPUk1z18QqNlZtvZLd/kJs5nRtNu9X1OHTrFFe5mJCKW2g4BJ5+gNVZFZJGRvvKSp+or0PwnY6Pa/FDQpNCvTcWV1G0qq7AyQExvlHx3FRaLp3g3WvEMvhyK11AXMrSLFqJnGDIMnPl4wFyPrXBLNFGbbi+VRUttVrK97vpbbffcXMef0V0Ph2HwzBp93fa8091PHKIrewgk2NJ6uWx0FXfFWkaQfCdp4k0iyvdPWS5a2ktrh94yFyGUkZxXXLGxjVVNxertfpe1/X52t5jucjRXfeI9N8G+GNVhtbuy1DUWngjlZFuNghVh64yzHk+gpk3gzTo/G1/ZNeTJotlaC/llwDIIioYL9ecZrCOa0XHmaaTV02t7W2631Xr0FzI4Wkr0Dw7pfgvxNcXcVnZ6hp0tpayzrG9wHE6qpwc4+Ug4JHQjNZujaPo9j4Yg8Qa9bXd8byVo7Ozt32ZC/edmx0ycYFV/aVO7i4tSVlbS+t7dbbJvewcxyVJXVeKNG0v+wLXxJoaXUFpLMbee1uDuaGUDPDd1Irla6sPXjXhzR9NejXQaYUUUVuMKKKKACiip7e1urhJZLe3llWFd8hRSQi+p9BSbsIgooqa0tbm8nEFrBJPKQSEjUsxA68ChuwENFKQVJUjBHUUlMYUUUUAFFFFABRRRQAUUUUAFFFFABRRRQAUUUUAFFFFABRU9va3Vykr29vLKsK75CikhF9T6ChLW6e0ku0t5Wt4yFeUKdqk9AT2pXQrogooopjCiiigAooooAKKKKACiiigAooooAKKKKACiiigAooooAKKKKACiiigAooooAKKKKACiiigAooooAKKKKAOl8Fn7dbar4fbk31sZLcf9N4vmXHuRuH4iteOwt5tR8PeFroMYba1e8vI1OC8roZSv12qq+3NcXp95caffQX1pJ5c8DiSNsZwwqw+s6k2unXPtJF+ZfO80AD5vp0x7V5lfB1J1JSg7Jptf4rct/SxLRv2Vrp3iXTHmj0220uaG+t4Q1uW2vHKxXBDE/MMZzVfXJtKd9U0y28PiA2khS2uICxkUK+0mXJwQfoMHFZ+p+IdQvrdLfZa2kKy+eUtYREGk7OcdT6elS6l4o1S+tZYJBaxtOVa5lhgVJJypyN7Drzz7nmphhq6mn0vtzPTb79n99tgszpbjSdPaz1WyuNN0uyms9PeaONLhpLtJEAOXI+XnnI7ZoZbTU38N2s+nwIn9kTyfuywOVEmB16ZGfqTWCfGOqmSeVodPMlzG0d0/wBlXdcBhg7z3/DHNVIvEWoxQ2UcYtw1nFJDFJ5Q3+W4OVJ7j5jj0zXPHA4q3vPX1ejcWvzFZmxBHpWmRaBaT6NBfnU4UmuZpGbfh3KhY8HAwB155p17Z6boOk3kzadb6hdQavLaRvOWK+Wqg8gEZP8AiayNM8T6np9pBbxLay/ZiTayTQK725PPyE9OefY1nzajeTWBsZZd8Jna4OQNxkIwST1rojhKzn7z0vrq9dX92mlv8kOzOxfT9BtNf1aLyLKGTyoJLGO9Z/syF1DOpYd+flycdaxtZ0eNtemhf7BoaGJJUWS4MkT5HWNlBypOSPTpmq8PifVEnuZJvs10l0kaTwzwK0biMYQ47EDuKoavqV1ql39pu2QsEEaKiBVRB0VQOABRh8LiITvKXRK929bLZPTo979+rBJnURw6S3w90tdUvrq3VdRuhG1vCJN/yx5zkjHatC4s9Pujo6Hff6RY6RcXkHmErJOVYko4H3QG7AnjvzXCy391JpcGmu4NtBK8sa7RkM4AY56n7oq3aeINUtfsPkTov2EOsH7tT8r/AHlb+8p54PrUVMBWteMtbyfkr32sr31+V35BZmwtpZ65pVlqFvo8cFz/AGklpJb2jFVuFZdwA3E4YYIz7ir2raZp11oWoSLbaPa3NrcwJELGZpDGruVIkJO1vqO4Nc9c+JdTlms5Ifs9mtlL50EVtCERZO7Y7njvT7nxRfzWN3Yi20+G2uwPNjitlUFgch+Od2f50nhcTzRcXZJ33eivqvPT/K9gszqtPbS7PxZqmh2uiwxCzs7mOK5DN5zMsRBZ+cEHnjHHFUdNsdKutFtodP07T764azJuYpJ2ivBNgndHn5So4IAByM1jt4x1ooxDWgnkiMM1yLdfNlQrtwzd+Px6Uy38VarDawwqtoZbeHyYblrdTNHHyNof6E4PUVl9RxKV1vp9p6tJ6vra76PzFZm3Dc2UWkeE7W60q2vTcB45DOW+VDMRhcEYPJ5+lVry003QNNur3+zYNQkfVZ7OIXJYpFHGAegIyxz19BXONqd4y2KmQYsP+Pf5R8vzbufXn1q5aeJNRga68xbW7jupjcSRXEAdPN/vgdjz2roeCqx1i9LttXav7zfy3/Qdjo5/DmnXlzfafp9qY7mWG0vrUFiWijkwJI/cDeD68U7xJo+h28Gpa1Y2ajTmtEjs0LsQs5kaMnOeThGb8RXMW/iTWYNdk1yK7xfSKytJsBG0rtwB0Ax09MCq8urahJokWjPPmximadI9o4c9Tnr+FRHBYpSi3PTS+r8ub8lZ+cgsyhRRRXslBRRRQAUVe0PSb7WtRTT9Nh865cFlTcFyAMnk1TdWR2RhhlJB+tZqrBzdNP3lrbrZ7ffZ/cA2iir9vpGoT6Lc6xFCGsraRY5ZNw+Vm6DHU06lWFNJzdrtL5vZfMChXf6jpr+M9D0W60e6szeWNmtldWs06xsuz7rjPUEVwFXxo+oHQjrnkD7AJvIMm4ffxnGOtcuMgm4T51GSel+t9LWur39RWudl4ftdD0D4jaHb2+pRSmGJvt9yZh5IlKNkK3TA4H1NZXw3ube2+JFnc3FxFDAs8hMkjhVAw3c8VydFZvL+aE4ym25R5W/v1/HYVj0Xwb558IXX/CMyWCa/9tPntOUEogxx5ZfjGetTeKU1C8+GskV7rVtqmoWd+ZroJcK3koUwFHY/8B45rzSnIrO4RFLMTgBRkmsZZZ++9rzL4ubbX0vfbt28w5dTqfipcW914qSW1uIp4/sUC743DDITkZHeupu9U0qbxnqmmzahbx22raLDaJdBw0ccojXGSPcYNedaNpGoavqqaXYW5ku3ztjYhTwMnr0qfw7qY0PVZJLjT7e+hZHgnt5hwyng4PY+hFZ1cFTdNUYSvKEdtL6tWf3x06MHHQ7rwD4Zn0LVNQm1S7sxMdNuFghhnWRnGzlzjooHr1JqHw1qeq6l4GsNM8O6xFY6pp8jrJbySInnxschlLcEjnj3rAPiPRdPsL2Hw5os9pc3sJgkuLi58wpGfvKgA746muUrOGX1cTKVSvvdWulbRNaxu9NX1v100Fa+52/j241KHRbPT9X8SNqOoPKZZ7WJkeKAAYXLKOX5PeuIoor1sLh1h6fJ+SS/BFJWOl0fwTrmrWljd2ccLQ3jOFdnwIwn3mf0FV4/C2qXHiabw/YiG9uYj80kL/uwOMtuPQc10ms3c9v8FdFghkZEuLyRZQDjco3HB9s1P8OIrOP4e+I7m41A6b5skcEl0sZdo0OOMDnnOK53iKqjKb72Wnna/wDwDldWai5edvxMq6+HWsJazTWN9pepyQDMsFpcb5E/DFc94e0TUte1IafpsHmTYLMWO1UUdSx7Cuw8KxeEdA1611W38bOxhbLILCQeYvdTUei+JtD0vxp4gaQSvpGqh4hLCpDorHO4A89zTVataSSvppo0CqVLNLX5WKd58O9Wjs57iy1DStTa3UtNDaXG+RAOvGKoeERrx03XP7HeFYBZE3wkxkxc5xnv1rpdG8Mqly954B8YwT3fltiCRfKmZe4wev5VS+HKSR6R4yjlUrIumOrqeoI3ZFT7ZunK7TtbdWe/VfkHtG4u7vt0/Q5/wr4Z1TxJPKmnpGsUIzNPK22OMe5rvPhx4P1HRfGVnqAurHULLZLG89nN5ioxQ4DelY91I9l8ErJbQlBfX7i6Zf4sE4U+3yj8qb8DLq4h8a/ZY2bybi3k81ex2jIP5/zpYidWpSqST0V1b03JqynKE2noro5bT9J1DW9efT9NtzNO8jHHQKM8knsK6C4+HOsiCVrK+0rUZ4RmW2tbndKvrxjrWx8O4rWPwx4uvJr86exZYGuljLtEjMc4A55ziqXhu38JaHrlrqlv43cvA4YqLCQb17qfY1U8RU5pKHTybvpfpsVKrK7Uenk2cn4e0O+1zUHsbIIJkieRhIdvC9R9a3rD4eatdKkb3+lW1667lsprkCcjGRlR0Psa6LwJdWNz8YtUvNLcPaSxTSRMFK5yATweeua8/wBIup5/FNneySsZ5LxJGfPO4uDnNX7WrOTUXayT273K55ybS00TNrwN4duJvHEVhqEdrGbKcG5guWA3gHBUA/ePtUXxK0X+yfEly6PZeRcTSNFFbuD5SgjhlH3evSug17/kvq/9f0P/AKLWuf8AE0NhcfEjU4tTu3s7RruTzJkj3lfTjvzipp1JSqqbejjexMJSlNS8rnL11+m/D/VrmwgvLy+0zSkuBuhW9uNjuOxAxVDxDp/he1sBJo2v3F/c+YAYpLUxgLg5Ofy4966nWbrwl45Frd3WtyaLqUcCwvHPHuhOPQ9vz/CrrV5WThdLq7P8i6lSVk47en6HJ6p4V1XTdeh0a++zwSz4MUzygRMp/i3eldT8V/DUdja2F9a/2ZBHFZxpLHE6q8rk43hR94e9YnxC0zX9Oi0+PVNQj1KxERWwuIm3Js4yB+QrT+KqLJqnhyN+FfToVJ9ATWanOc6cuZddv6/4YjmcpQd+5l6L4F1XUNLj1O4urDS7SX/VSXs3l+Z9BWf4p8M6p4dmiW/jjaKYZhnibdHIPY1v/GyaT/hMEsfu21paxJBGPuqCuTgf56VLZu958E75bolxY6gn2Yt/DnblR/30fzqoVqvLCo3pJrTtfbUcak7Rm9n09TK0nwJrupRWM9utuILyJphK8mFiRTglz256Cqmq+F9Q0/SptUM1rcWkN21q7wybsOO/0NdH40u7iL4W+E7OORlhnWVpFBxu2njP/fRqH4YsNV0jXvCkhGby2NxbA9pU/wAj8qSrVeR1W9E/wvYFUnyub2v+FzmfD2g32uNd/Y/KVLSAzzPK21VUe/r/AIV2vhbwmt58ONRkaTSDc3LxvbzySpmBeMhmPKE+lUYs+HvhNKzAx3uvXBjAPBEKdfzwfzpnhr/kkviX/r5h/pSrVJzTcXZcyS+//MVSUpK6el0c9oXhvVNb1WbT9PjSRoSfNlL4jQA43FvT09a1tS8AavbadNfWd5puqxQDMwsp/MaMe4re8JW+nr8JL1rvVTpaXl+Ip7hYTISABhMLzg8/n70zwW3hHw1rsepReM2mQKySw/YZFEikdD/OlPE1Ly5enSzd/mKVad3y9PJ6mf8ADH/kB+L/APsEv/I0aD/yRzxH/wBfsH/oS1a8Dm3MHjs2ZzbGwmMJxjKZbbx9MVV0H/kjniP/AK/YP/QlqajvOT/vQ/QUvifrH9DD8L+FtU8QLNNaiGC1g/11zcPsiT2zVnxB4K1XSNN/tNZ7LUbAHDXFlL5iofeutu7PRz8L/Dtnf64dJguDJO+23aTz3z32+me/9Kg8LXHhDQbTVLf/AISxr23vrVomtzZSKu7HDdDz2qniqjblHo7Ws+9tx+2m7td9rP8AM4/Q/C2r61pzXunQpMi3C2+zdhtzd/p6mofFOhXHh7UhYXVzazymMOTA+5Vz2J9a6rwtd3Fl8HPEMtvI0cjXcUe5TggNtB5+hNef100p1J1JXeidvwRtCUpSfZBRRRXSbBRRRQAUUUUAFFFFABRRRQAUUUUAFFFFABRRRQAUUUUAFFFFABRRRQAUUUUAFPgilnmSGGN5JHOFRBksfQCmVv8Aw7/5HrRf+vtKipLlg5diZPli2Z/9jav9he+/sy7+ypndL5R2jHXmiXRtWhsBqEum3aWhAImaIhcHvmu98I61qlx8WLmGa8le3aS4iMBY+VsXdtXb0wMCqXgTWNS1PUfEMN/ez3EM2l3EjxSOSmRjGB0GM9q5HiKivdLRJ/eYOrNX07M4nT7C+1GfyLCznupcZKxIWIH4U2+s7uwuDb3ttNbTDkpKhU4/GvQNLjhs/hnpvk+II9EfULiV7ibY5eXYQAm5OQB1x71BrupaW/hjTo7nWY9ev7G/Vo3EThmgOMoWYc8j9RVLEyc7JaXt1/4YarNy0Wm39dDkf7C1r7D9u/sm9+y43eb5Lbcev0qrY2d3f3At7K1muZSMhIkLHH4V6g19c6x4mOr+F/GMf2iU/u9Kvi0YHGPLC/dYVz/hLUrbT7fXtG1K7n0K8upQv2yGMnymVjujOOQM+lTHEzcW7a6aa/l5eW4lWk09NTkr7TdRsLlba9sbi3mf7qSRkFvp61BPBNbztBPDJFKpwyOpDA+hFdl4vh16LwxZvJrFnrWlwXJMF7C5eSOQj7rFvmHritqXTYde8W6B4mlUCyubMXd83ZXgGHB/ELVfWrRUpba/eh+2srvzPNLq3ntZjDcwyQyr1SRSrD8DSW0E1zOkFvDJNK5wqIpZifYCt15LHxJruo6lrGsLppmlMiboWk3AngcdMDFbegLDonhfxPquj3oubiJoLaC8WMoVRz8xUHlT2zWk67jHb3tPTXzKlUsttTj9U0vUtMKrqFjcWpYZXzYyufpXQeJvDEq3unwaFpt1ceZpsFxMI1L4dgcn26dKpHxDq914XvdJu1l1C2MiyiaYs7WzD0bsD71vfEjWtTtRoVnZ3k9rEmlQS/uXKFnIPJI64AGKzlOrzxjpfX06EuU+ZL1OKFjem8azFpOblc7ofLO8YGTx16Uy2t57qYQ20Mk0hBIRFLHA68CvV0kab4p6RcyHMs2heZI3dmML5J965L4SZ/4TiLGeLef/ANANCxTcHK2yv+f+QKs+Vu2yv+ZzNtY3t0ENtZzzCR/LQpGSGbGdo98VLa6Tql1ey2Vtp9zNcxErJEkZLIQcEH0rrdG1S80n4SSz2ExguH1YxiVfvIpjGdp7E4AzTdX1C+0z4e6K1jdTxTarNPcXtwjkSSsrYALdff8AGm6872SW9l+Y/aSvZLrY5zSNLk/4Siw0vU7WaHzbqOOWJwUbazAH9Kta34b1FdX1MaZpV5LY21zJGrpGzAKpI6960dN1vUtY1fwsuowF2tbxI0vWDF5h5g+UseDitG48Qaw3xcCJf3EcKal5Cwo5EYTdjG3pz3qJVKql00T9NyXOfN8jz2itXxgix+LdYjjUKq30wAA4A3msquyMuaKZ0Rd1cK6/QfDOjjwyniPxNqk9nZzzGG2itot8krDqeeAOD+VchXeaNq2p6H4KtV1rQbPV/Dl1MzW4lbDI/fDDle/WvJzqeIjShHDys3JKyaUmrNtRctOb16XLhbqZfi3w9pVjpNnreg6s19YXLmMpMoSaJx2K+nFaTeE/DmiWNo3i7Wbu3vruMSraWkIdokPQuT39qfreleG7rwpB4v0O1utOjivkguLSZ96N3yhqP43Qyjxqb1sm2urWJ7eT+Fl24wDXj4fF1sVUpYT20o/HdtRU7xcbR6x0UrtrdL1KaS1sZfjHwsdFksbjT7walpuorus7hVwWP90js1bFz4U8J6G8Nh4o8QXcOqSIrSxWsAdLbdyAxPU1pIyaX4G8Dx6oNjHVjchH6rDv649OR+dc38Wra5t/iFqv2hW/fSiSI/30IG3Hr6fhSweLxWNqwwsqzil7T3la8+SfKujW2rstX5A0lrY0LHwXd2fxEh0FNWkgWaBp7e9t+C8ZUkEc98YNZXhHw3b6xc6jPqWpCx07TlMlzPt3OeSAFHcnFdN4B0bVNF+JWj2+qzB5pbB5kTzCxiQocKc9D7Vk+F9F0d9E1zxNrkdzdW1jOI0tYH2b2ZurN2HIqZZjVSmvbX9yklKMVduU5R0T0u7W1fKnqPlXYkHhfwtrGl6hN4X1q+kvLC3a4e3u4Au+NepBFJoP/JHPEP8A1/wf0rf+H+qWOoWXiRdL8MWumW0ekT750d5HZscKWPHTJwB2rn/D/wDyRrxD/wBf0H9KwdevJzo1nL3KtG3M4uSvJOzcdPQLLf1OHrpRpUn/AArd9a/tC48sah5P2TP7snbnf9afB4m0iPTUtW8HaTJKsXlm4Zn3k4xu64z3rQX/AJIfJ/2GB/6DXuYzGV70rwcP3kVryu6d+zdvwZKSMbxhoEWhJpLR3Lz/AG6xS6bcoGwtngY7UuoeH47bwZpWvJcSPLfzyQmHaMLtPBB962viyrC28LSEEI2jxgN2JBOR+oqfxLZ3MPwo8JwSRmOWa7lZA3Bwx+U+3Y1yUMyrPD4SUp6zm09tUlP8rIbirsbeeE/COhTw6b4k8QXseqSIryra24aODd0yT1p3hrQbDQ/ipZafeaoZRHNFLZS26B1nYn5Q3Py98/SrOv8AiKOG+TS/iF4Tt7y+hjVTdQS+XMUxwcjhvzpknh+y0D4p+GV06WZrS8kguYkm/wBZGGb7pry44jFSoThiasrzpza+BwlZXvBrVK3SS1T7q5VlfQS+0ex1T4uTWOka1ewT3FzcNczCPY0MgZiVUg8j3rA8LeFxrF3qNxfX4stL07LXd2y7j1IAA7scV0nhP/kvd3/1/wB3/Nqg0tHu/hd4rtbRS9xDqSzzIv3jFnrj0BBNa/W8Rhoxowna8KK5mldc8pJvbtor6bed1ZPX1Kc3hXw7qujX194T1i7ubjT4/NntruEIzx92Uiqug+GNM/4R9PEPibVJbCwmkMdrFBHvmnI6kDsPesrwvo2qauuoSadMII7S1aW4laQouwfw5HUn09q7vW9S0y3+HfhS8uPDlvq9qtu8JeSV0EEgIyp2+uM8+ldONxGJws44WnWlPmml9nniuVytd2jd20bV7X3dhJJ62OZ8ReF9OTw9/wAJH4a1STUNOSQRXCTR7JYGPTcPQ8VyNehvq7yfD7V5NL8I2em6XcvHDPOt0xLOCCu0N94j2rzyvWyWriJ06ka7vyyaV3FytZO0uVtXTb+VrkzS6HSarr1ndeAdJ0GOOcXVncySyMyjYQ2cYOc559Kd4H8RWuji907VbVrvSdQQJcxofmUjoy+4rmaK9N0IODh0ev6mPso8rid/p198P/DtydV02TUdXvEB+zwXEIWONiOrE9cfjWX4O8S2VlqOpjXrP7VZ6ojLcGNBujJJ+ZfTqelcpRUfVYtNSbdyfYqzu73PQtHv/AXhi+GsaZd6rqd7ErfZ4ZIvLVSRj5j361j+GvEltZweJW1ASmfVrV0Ty1BHmMSeeeBzXK0UfVY2fM272/APYrW7udh4P8RaVHoV14Z8SQTS6ZPJ5scsPLwSeo9v/r+tbXhvxF4J8IX/AJ2lrqWpPMCs1zJGFMaddqKSMknGa81opTwkJ3u3Z7roKVCMr+Z0/g7xLb6RfX8N/atd6TqSmO6hHDYycMPcZrY0+7+Hmg3g1axl1PVbmPLW9rPEFRG7Fj3x+NcBRTnhoybd2r726jlRTd77nWeCvFEGl+L7nXNUjlcXEcoZbdBwz+gJAxXN6ZMtrqNrcSAlIpkdgvXAIPFV6K1VKKba66fcWoJNs63VfE1lc/E4eJ4YZ/sn2mOXY4AfaqqDwCRng96r/EGfQb3W31LRL65uDdu8s6TQ7BETjAHr3rmqKiNCMXFrorfIlUlFprorDkYo6uvVSCPrXoGqan4F8UGDUNVmvtHv0iWOZLeAPHIR3GP/AK1ee0U6lFVGndprsOdNSs72Oq8ceINO1DTtO0PRIJ49M05W8t5z88jHqT6CrnjbVvDuvaJp95Dd3cWq2trHb/ZTD8hweTu/PFcTRUrDRXLZ7frvcSoxVrdDv7nXPCniqxtG8TyXun6pbRCJrm3j3rOo6ZHrWf4t8RaXJoNt4Z8NwTR6ZDJ5sss3Ek8nqR6f/W9K5CilHCwi07uy2XRCVCKa8uh0niTXrPUvCnh/SoI51n05JVmZ1AU7iMbSDz07gVD8P7m6tfGuky2al5Tcqm0fxK3DD8iawa6Xwl4sk8N2sy2ulWE14zForuVMyRZAGB7f4mnOny0nCCve/wCIShaDjFX/AOCaXxl1SO88WnT7batrpyeQirwA3Vv14/CovBWr6DH4Y1bw/rtxdWkd7IkiTwxb8be2PwrkbiaS4nknmcvJIxZ2PUknJNR0lhoqiqd9rfeCor2ah2Ou8J+INLsLXUfD+sQz3eh3km5XQYkiYH5XA9cAZ+laNjqngnwwJr7RHvdX1JoykH2qELHDnuQeprgKKJYWMm9Xruu4Sopt67nS+EfEFrpVhr8N4k7y6lZNBGY1BAc55bJGBz2zSaZr1nbeAdW0CSOc3V5cRSRsqjYApBOTnPb0rm6Kt0INt+af3FOnFu/p+B2Xh7xBol14ZXwz4pjuRbQyGS0u7cZeEnqCO461Nc6x4V0HQ72w8Mi6v72+Ty5Ly6iCiNO4UetcPRUPCwbvd23t0JdGN/0Ok07XrO3+H2qeH3jnN1d3McsbBRsAUgnJznPHpXN0UVtCChe3XU0jFRvbqFFFFWUFFFFABRRRQAUUUUAFFFFABRRRQAUUUUAFFFFABRRRQAUUUUAFFFFABRRRQAVe8P6i2ka3Z6osIma1lEgjLYDY7ZqjRSklJNMTV1Zm5oviGTTfFb6+tqkrtJK/klyAN+eM47ZqLw3rb6LdXlwlus5urSS2IZtu0Pj5vwxWRRUOlB3utyXCL6HRaD4itrbRm0TWdMXU9O8zzolEhjkhfGCVYevpT9X8U+Ymn2ujWCaZY2E32iGIOXZpc/fdj1Nc1RU+whzc1v8AL7theyje52z+MNBbVP7cPhRf7X3eZv8AtTeT5n9/Z+uKoaR4qEaanba1p6anZ6lN9onQOY2WXOdykdPpXMUVKw1NK1vxf4dhexhY6PXPENpcaKuh6LpI06wMwnkDSmSSV8YGSew9K6BrjUvDvwmm07UInt7jUbpkto5FxIsOAZDjrgkAfjXntTXl3dXkiyXdzNcOq7Q0rliB6c0pYdO0Vte/mJ0k7Lpe5BW14W15tFa6hmtI76wvI/LuraQkBx2II6EetYtFbzgprlkaSipKzOm1fxHYtoUuiaDpH9m2lxIsly7zGWSUr0GT0ArO8S6y+tzWkj26wfZrSO1AVt24ID8345rKoqIUYRd0hRpxjsdQnjK5j8TabrcdnEr2Nqlr5RYlZEClTk9sgmr+meLNN0u/kvPDvhUxO6MJzJO0hCEdF4+UZ7+2Kw/DnhXXvEKu+lWLSxIcNIzBEB9MnvXa+A/D+seH5vEcOrWb25fR5SjZDK/0I4Ncdf6vBNbtaWv/AF3Oer7KKa69rnCDWX/4RP8A4R/7Ouz7Z9q87dznbt24/rV/RPEdpDov9ia5pY1OwSUywbZTHJCx67WHY+lZdho2p32nzX9naPNbwSJHIy8kM5AUY6nJIq/feD/EFnqllpdxYhby9QvBEJFJIHXPPBromqOsW/Pfqay9ns2WNS8V+dqGkNY6bHaafpMgktrQSE5O4MSzdSTjrWa2tOfFZ1/7Ou83f2nyd3Gd2duazrqGS1uZbeddksTsjr6MDgireraTqGlC2N/bmH7TEJYckHch78VUadKNkupShBaEesXralq15qDRiNrmd5igOQu5icZ/GqldLovgbxRrFgt9ZaaTbsMo0kipvHqATzWfqHh7WtPspby9sJYIYZ/s8hfAKyYzjH05zTjVpX5IyWnmCnD4UzKrovDfjLWtBsXsLY21zZO28211CJYw3qAelM8O+D/EOv25uNN08vADjzXcIhPoCetVvEfhzWfD0qR6tZNB5mdjghkb6EcVjiKeFxa9hWSl5MpVY83KnqT+J/FeseIY4oL6SGO1hOYra3iEcSn1wO9XNF8ea9pemx6d/oV7aw/6lLy3Evlf7pPIrlqvaVpWoap9o+wW7TG2hM8uCPlQdTWU8swPsFRlSjyLVKysn39fMpza1bJPEWuan4g1A32q3Jnl27VGAFRfRQOAK3dO+IniKzsobV/sN6LcbYJbu2WSSIdsMf61DH8PvFz6f9uXSW2bd+wyKJMf7mc0zRvAnijVrMXlpppELZ2mWRYy30B5NZ1sJltWlGlUjFwjstLL07EfWIK75vxKlr4m11fEx19LpptTfI8xkD5yMYC9OnQU7w74m1nw5dXRtDHtuOLm3uId0b/7yn61Dptvq2keK7aBLNhqdvcrsgcdXzwPxp/iBNY1Txddx3diw1WeciS3jXJD+gFazweEmnTlTi4uKXTZbK3ZdOw1Ud9zVh+IviOG+W4gNlDAqsv2OO2VYGDdcqOp9yaxZNf1JrC/09Xiis76cTzQxxKF3DpjuAPQVszfDfxjFam4bSwwAyUWZC//AHznNc9pWl3+qammm2Nu0t25IEXQ5HXr9KzoYHLoXlShHS17W6O6b9HrcFWUk2pFKvQ9ZsLjRPg9DY6kI4Lq61ITxQ+YrMY9v3sA15/NG8MrxSLtdGKsPQg4NXdb0vU9Lmhj1SF43liEkQZ92UPQ1eNwrxM6XvpKMua1tXba2unno/kUpJfM2tJ8ea5p+kxaWUsL23g/1Au7YSmL/dJ/rms3W/Euta1bJb6nem4jSZplBRQQzDB5A6YAwOgrT0/4eeLr6zW6i0vZG43KJZVRiPoTmue1TT73S76Sy1C2kt7iP7yOOfr7ipoYHL1WdSlCPPe90le/V+XmSqylopXOotfiP4ihtYYZ006+eFQsU11aLJIoHT5v8awrvxBq934gTXri8aTUI5FdJSB8pXoAOgA9Ku6B4J8S65aC70/Tibc/dkldYw30z1rO13RdU0O7FrqtnJbSEZXdyGHqCODSw+Ay6lUl7KnFSd07JbPdendD9spPl5tTVvPG2s3HiG315I7G2voFZQ8NuFDbupYHOTz1rO0HxBquh6o2pabcmGd8+YNoKuCckMp4Iqlp9ndahew2VlA89xMwWONBksa6L/hBtUZnt7bUNIu75AS1lBeBpuOoA6MfYE1hiHlOBj7CtyxTVrO3wpvf+6m3q9LmsYzlqhmu+Odc1bTX01hZ2VpIczRWduIhKf8Aaxyar+GfFus+H4JbWzkhmtJTuktrmISRE+uD0P0rBYFGKsCrA4IPUGkrrjlWCVB0FSjyPW1tL9/XzI5ne5u+J/FeseIY4Yb6SGO1hOYra3jEcSn12jvWFV7T9Mub6wvr2Dy/KshGZstg/O4QY9eTTda0640nVJ9Nu9nnwEB9hyMkA9fxqsK8JQf1WhZNX91fJv8A9Ki36obUrczKdFFFdxIUVd0nTbnU2uVtdmbe3e4k3Nj5FHOPeqWazjVhKbgnqt/K+wWdrhRRRWgBRRRQAUUV3VrpGi6R4Q03Wr/RL3W3v97O0cxjitwDjaSAfm+tc2JxUaCjdNuTskrevVpdO4m7HC0V1kGg6NrnjW203w/eSjTp0EsjSj57cAZdffGOtWof+EB1Oa40yK0utK2xubXUZrrcHZRxvXGAG9qxlmEVa0JPRN6bJ918norvQVzmH0q8XQo9aKp9jkuDbqd3zbwMnj0xVCvQdLOkxfCaG41iKa4ji1d/Lt4n2ea5ToW7KBk1Q1zR9J1Hw/pOs6BZzWMl5emxktXl8xd+OGUnmsqWY++41Iu3M436afO+3W1gTONorvNSg8DaHrB8P3mm3t68LCK71BbnYVf+IomMYHv6UyDwXaWXifWIdWuZW0nSIBcySRcPMjf6tR6E5/SqWaUuXmlFpWurrdaLTXzWjs9Q5jhqv3mk3lppNjqkyoLa+3+SQ2SdhwcjtzXUWth4Z8UafqEejabc6VqVnbtcxI1x5qTov3gcjhqh8Rq0nw68IpGrOzNdBVUZJPmelDx/NUhBKz5rNPe3K2tm10/MLnHUVq6RoOo6hrNlprW01u13MIleWIqB6nnrgZP4V0wT4ftrEmgPZ3kEas0I1Z7no443FMY25Fa1sbCk+VJydru2tl33/BXfkNs5OHSbybQ7jWUVPslvMsMhLfMGbpxVCvQPC8emQ/DnxB/ajyT2kGpRHFu2DOQMKAT0B9fSs/WLHQNQ8EyeINI0+bTZ7W7S3mgacypIGGQwJ5B4rCnmH72UJRdublT6apWvrfd9hXOPortLc+DLRLOyh0e+8QXMkStczxTsmxz1VFA5x71oW3gvSR8RdR8PzzTrZRWT3EUjH5o/kDDd64z+OKcs0pwvzxasm9Vulvpe/XqkHMed1ffSbxdCj1plT7HJcG3U7vm3gZPHpiut0Wz8GeJLxtB0/T72wu3RvsV5Jcb/ADXUEgOuMDOO1VL5Gj+ElrG4w6a3KrD3EeDRLMG5xgouLurp9nfXRvsHMcdV7RtKu9WmnisxGWgge4fe+35FxnHqeeldXbr4Jhu7bS7XRb/XmdUE95DOyHe3XYgHQe9LD4UsIfG+v6LJLcPBYWU00LK+1iQFK7vXrz60p5lG0lyuLtdXXS6W179etmHMcKKK7HStL8PweArfxJqkNzcTG9eAQRy7BNxkAn+EDkkjk9KdrOiaVqei6Nq3h+zmspL+9NjJavKZFD8YYE845rT+0afPytO13G/S6v536b2sHMcZRXe3UHgPTdcPhy8sb2by38i41QXO3ZJ0LKmMbQazYdB0240DxCbSf7TfaVMskU0b/JNbZ2kgfkfxojmMGlJxaTtZtbpuye/52fkFzlKK6ObSbKz8AwatdK5v7+7KWo3YCxIPmYjvk8VzldVGtGrdx6Nr7t/8h3CiiithhRRRQAUUUUAFFFFABRRRQAUUUUAFFFFABRRRQAUUUUAFFFFABRRRQAUUUUAFFFFABRRRQAUUUUAFFFFABRRRQAUHgE0UUAej/E67n0bQNA8N6fI0FqbITzeWceax9cdecn8an+FOsXtx4d8R6TcTSTQxWEk0O9s7PlIIHseOPao2Gl+PPDOmwvq1tp2uabF5BFy21Zk7HP4A/nV3w3H4d8JaTrGn3OvWVzql5ZSbmib92gCkLGG7sSf0rxpcqoOk179+3nuec7ey5Gvev+u5Q+HWoTaX8NvE99b4E8UkXlsRnaxGA31Gc1kfDO8u734kaTNeXU1zJ5jfNK5Y/dPrS+GdQsbf4aeJLCa7hjuriSEwws2GkAIzgd6yfAWp2+j+L9O1G7JFvFL+8IGdoIIz+tdPsrqs7av/AORRvyaVNNf+AVPFf/Iy6t/1+Tf+hmu98b2ceoa/4JsZf9XPaQo49QSMiqviDwdps2tXOsN4p0ldInmadmEu6XDHJUKOp5wKj+JPiDT5tZ8PalodxHKtnbIQgbJjKsCFb0OBUe09rKnydE/loTzc7jy+f5FP4t6teXHjO6sVmkitbArDbxIxVUAUcgDvWxruqXOrfBC0nvJGlnj1BYWkbkuFDYJPc4x+VHiXRdI8aXn/AAkmj69p9m1wim7t7uTY0bgYJ9+lS+LU0y2+DlvZ6VcG5gi1ERm424EzgMWZR6ZOB9KzUoctKCWqavpt3ITjanFLVNCiK28YeCdG0vSdet9PvLCLy5rKaTyxK2B83v0z361h+MLfxho/hi30PW7dJNOSbfDcg+ZhuflD9h14NW18PeHfE2g6fPoeoafpeoxR7L23uZSu9v7wJ/p61Nr9xZ+H/h5P4Zl1uHWL+6nWQLCxdLdRjufp+tOD5ZqMdddmtV53HF2kku+zWq87mJpvgtb2wt7v/hKNAt/OQP5Utzh0z2YdjWz8Hd2n654hMckcrW2nSlXU5VirDBHqOK86rs/hZqFjp8+ttfXcNsJtLkjjMjY3uSMKPeunE05+xkm738vM1rRlySu7jPhjqN9L8R9PuJLuZ5LmVlnZnJ8wFTnPrVfxrq+oS/EC9ujdSiS2vCkBDEeWqtgAenSq/wAOrq2sfGul3V5PHBBHKS8jnCqNp6mqvieeG48WajcwSrJDJeO6OpyGUtwRVezX1hu32f1Hyr2t7dDvfGwH/C7dIbAyzWpJ9TmorXV9P0X42atdak/lQvJLEJcZ8pmAw36EfjUHizVtMuvi1pWoW1/by2cbW2+dXyi7Tzk+1V2u/DF18UtXbWzFcaZdyOsVwGO1GOMPkdutcUIfu0pJ/B89znjH3Umvsl+Lwr4rstZ/4SDw5rVprRDmRWS5y0gPZgTg/TNUPhzPeXPxfiuNQgFvdySytNGE27X2HIx2q1pHg6LRtZh1Q+MtKhsYJRJ5kU/7x1BzjaPUcd6rQeK9Mb4wjxFzHp5l2byuDt2bd5H15+lO7nGcY+97r1tb5Du5KSWum9rfI4rWv+Qxff8AXzJ/6Ea7v4oXEVr4r8N3U8fmQw2VvJIn95Q2SPyFQ6v4M0xNWn1S48UaV/Y8krTEpLumZSc7Qo6nt1pPiPrWh6h4s0W+hMd7p8dtEJ4UbJVdxyhx3ANbe0jVnDlTaSf5GnOpyjbszZ8WaFdeMNXOueGfEtrdKyqY7ZrgxyQkDoB29e1cz4nXX9V8YaXp/ii1W3ucx2+5Vx5kZb72ejd+a1dV8FaTqOonU/DXiTSbXT5MMqSTlXh45HrVX4j6/aNc6FZ6bf8A9oz6PGu+97SyAjv3+7+tZUH70Yw10fSzjp1IpPVRjr8tUdB8R9B1TVdb+z2+uaVZ6faIsdvaveCMpgdSvr/Sqnie3dfhY9nrOr6ff39lcq9q8VyJH8skKVz1PU/gB6VD4h0nSPHV0uv6TrdhZXUyKLu0vJNhRwMZB71heLrXw1ouhW+j6fNBqermTzLq9jztQf3F7f8A6vepoxuqcL6p7W273f8AVyaavyxvqvIb8Mg32vWmt8/bV0i4Nrj727jO3327qz/B8WlPfRPdapqNjfCdPshtLYSHdng5LDBziszStQvNL1GHULCdoLmFtyOO3+I9q338ZSLN9rsdB0aw1AnJu4IDvB7lQSVU+4FceOweMVas6Ebqqoq6aTi1dWfMneLv0TestNT14SjZX6GrcWcXh6HxNqsscOqaha6sLCKW6hDqCdzNKU6Enbjnjmrul6fpWr22m+KLrS7ZXW0vZbm0hXZFcPbgFW2joDu5A44rlbfxZerqGqXF1aWd5BqknmXdrKh8tmzkMMHKkHoQac/jDVF1ayvrSK1tIrGNore0ij/cqjfeUgnLbu5J5ryKuTZnOLS0qW+NSsmvZcvJZbe/rorL4l72hoqtP5f8Hf7je07Wf7Y8EeJWm02xtriP7LiW0gEQKGdflIHBweh61P4ts4dW1DxbZxW6NqVrPDeQMq/O8e1UdPcfMpxXN3ni2eTSrrSrHSdN06zuijTRwRtlmVgwO4nPbGOmM1reENdZfFN7401K+sbeSGNy1sCQ9w5TaqqnORkDJzxiuerleKwftcZTp8lm3CN7u/7m0dL6SdOSdrpJlKpGVot3/p/5lTxLpentr66HDe6fpy6ZapDNPNkCebrIcqDk5JH0FWbN7TQ/Aj6hDY6dqF8urPbxXUkPmRhPLBJAbg57ZHc1xdzNLcXEtxMxeWVy7se7E5JrrtJ123074eJZPb2N+ZdTdprS4BJ2+Wu1xggrznke9etj8BiKWGoUm3U96PNHa+jcnfzd9G+XpojKE4uTexuWkNpLbnXLe0hs5NR8PXjTwwrtj8xDtLKOwPHHrml8M2/ktoVheaf4csLS5WMTRXgWa7uw5++MDcmQRjpXI3fi3Up7yWdYbSGJrJrCO3jjIjhhbqFGevfJzzU8PjS6jezum0rTJdSs0SOK9kjJfanC5GduQBjOM15VbIcxlScOVPmvb3ruPxcqu3Z8qaV7SateK6mqrQuXhocOq6Re6dptsgv9O1jygQPmeCVti5PcKwH4E1ieOGsf+ElurfTIo47S1xbRlBjfsG0ufUkgnNdD4X11NPuNc8WfabKyluYJIYbCJyXaZ9uGAOSFBy2c9eK4Qkk5Jye5r2smo4l4ypKq3yQWl7/FJRc12fK1o1de80tjKq48qt1/pCUUUV9Qc4V6H4YttWj0SyuvB3idIpWB+32dzcogjkz1CtwVPrXnlFcmLwzxEFG/3q6fqhNXPT7zXtF074h6ZdyS2jsbE22rXFmv7oyuCGYY644yRWRbeDLHT7ia+13WdPk0eJHaJra6Vpbk4+QKo5BzjNcPRXLDLZUklTqNaJPTor7dt3309Bcp1VzdWrfC21s1ni+0DV5JDBvBdUKYBI6496s2eq29j4C0Zkmie6tNcNyYA437QoIJHXHHWuMord4CElyt6czl999PxCx6Fr/he31/xFPrmn63pa6ReyefLLLcqjwA8srKecjmrb+ItI1zxL4j017xLWy1S0jtbW6l4UNF9wt6A8/pXmVFc/8AZfNFRqTb5VaOm2qd/N6L/IOU9B0PTR4Jt9S1bVtQsHuZLOS2s7a3uBK0jPxuOOij1rL1nUI4/BHhRbK9QXlo9wzCOQb4iZMqSOo9q5KitY4C81UqSvK99rLZq1vm2FjqNB8YapF4m0vUNY1C6vbe0uPMKyPu2ggqxHvgmtZvBti2uy6nea7pp8OtK0xnjuR5roSTsC9d3auBop1MD73NQlyXVnZLbfTs9Xr57BY663u9PX4da7aQzJG0mpxPBA8g8wxjvjqcdzUenXVovwy1OzkuIhO+pwOsO8b2QKckDqR71ytFX9SjZq+8lL7rf5DseseIJNUkED+G/EWmaV4a8iMBobhI2T5Rv3KPmL5zx1rRiS1n+J91qDXkM2nXmiyETRyBjsEYDEgcg/WvFq2fCWtLoV7dXDW5n8+zltsBsYLrjP4V5VbJpRpP2crvla2SbvbVvq9N/wACeU6vwpoNv4Y1pPEmqazpkmn2QaS3NvcB3uWwQoCjkdefSsy51CyuPh7aR3E8ZlbXZJ5oFceYI2Xk4647ZrjgKK9BZe5T9pUneWnS2iv/AJu7HY9a8RTas2orNpHiXTNL8LDYYjbXCptTAyCi/MX68U3UJbW3+I2v6hJe2n2W/wBIma2kE6kPlUAHXrweK8norlhkqirc/RrZK97O77vTV/ghcp1NzdWrfCrT7JbiI3KapJI0IcbwpThivXHvV3T9YttO8FeH5VmikubPXGuXgDjeFAByR1wcda4miu2WAhKPK3pzOX330/Edj0LVPClpq3iWbW4dc0waDdTG4kma5CyRKTlkKdd3UVneCLzTrf4hNaWaynSdQaSxCvyzRSfKpP44NcdW/wCD9dstAmkvn0lbzUE5s5nlIWFsEZKj73Wuerg6scPODk5+7ypaL5vXfz+5BZ2LvxPuIRr0Wi2bbrPR4Fs4/dhy7fif5VydPnlknnkmlYvJIxZ2Pck5JplehhaHsKMad72/F9X83qNKyCiiitxhRRRQAUUUUAFFFFABRRRQAUUUUAFFFFABRRTljkZSyxuyjqQpIFJtLcBtFFOaORVDNG6qehKkA0XQDaKVVZmCqpZj0AGTQysrFWUqw6gjBFF1ewCUU9I5HUskbso6kKSBTO1CaYBRT3jkjAMkboD0LKRmtBo9F/4RlZVuLn+2vtW1osDyvI2n5un3s471jVxCp8ujfM7aK9vN9l3Y1G9zMopyRyOCUjdgOpVScUg56c1tdCEopwRyhcI5QdWCnA/GkAJIABJPQCi6ASinSRyRkCSN0J6BlIroPEGh2mn+EPDusQyTNPqYnMysQVXYygbeMjr3JrjxGPo4epRpzetWTjH1UZT/ACiy405STa6f52/U52iinLHIyF1jdlHVgpIH412NpbkDaK2fBOir4i8U2OjvM0Mdw5DyKMlVCljj3wK3dE8O+Hta8X39razanDo9hayXEpk2md/LwCFwMDJPHFeJmHEGDwFSpTrXvCHPKyvZNtL5yaaS8uhvTw86iTXV2OJorauk8MtpmoS2s2oJeC5UWMM20gw8ZLkD73XpisdI5JM+XG7467VJxXpYbFKvFy5XGzt7yt0T07rW1+6a6GUocr3uNNFFOMcgQSGNwh6MVOD+NdLdiRtFKqszBVUsT0AGSaV1ZG2urK3owwaLq9gG4Gc4p8MjQzJKuNyMGGRkZBzTKKYHeajf+AfEUqahqQ1HR73YFmjtIVaJyO444/Ss7xn4i0++0yw0HQraaDSrEllMx+eVz1Y/r+dcp+tdzd6B4Q8P/ZbDxNe6s+pzRJLOLIII7UMMgNuBLHHJxXhY/G4fLp04SU5ylfljFOTst3bsrrVvqktWkKjg+bVPRd3ojhiAeooFd3YeAo38dz+G7nUMQGza6trtAAHTblGIPQev0NGneHfCGvPPpOgajqn9rxxs8D3SoIboqMkKAMrnHGSa46nGGWx96LlKKjGbkotxjCV7Sk7aLR36qzbVk7dawdX53tv1RwlFdToWh6RD4fbxD4muLuK0ac29tb2oUSzuBljluAopPEug6XHoln4i8PXdzPplxObeSO5A823lAztJHBBGcGu1cQ4R4r6v73xOHNyvk50ruPNtfR+V1y35tCPq8+Xm+dutu5y9Feh614a8FeH/ABMdE1S/1i4kkZAr24QCBWA278j5jznAxgYrkfFejvofiS+0fzDP9llKBwuNw6g4+hFRlXEeDzSUY0VJc0eeLlFpSjom1fs2r7bpq6dwq4adJPm6O3zMsAnoCas/2fe/2WNU+zP9i87yfO/h8zGdv1xXa/CAaWG18X320Tf2VcbhFtx5Oz5uv8Xp2q1p0Ggy/CmeW9ubyLTIdddo0RVM8uYlCqP4Qe5PQYry8x4rlhcZLDKi2ozpxbs3fnT+FLrpZbre9rGtPCc8FK+6f4Hm2BnoKK6vxNoOjjQdN17w5LfNbXk7WrW93tMiSrg4BUAEHNX7vQvBWiX6aHr2paq2qYUXM1qE8i2dh90gjLYzyRXof60YR04yhCcpPm9xRbkuR2nddFF2Xndct7mf1Wd3dq2mt9NdjhcDPQVZtLC8u7e5uLa3eWK1QSTsvSNc4yfxq54o0W40HX7rSZmEzQMNsiDh0IBVh9QRXT/Cu0gvNL8VWt5dfY4G05TLMVzsUOCTjucDgVpmue08LlazGg1KD5GtG7xnKKuktXo7pd+gqVBzq+zlo9fwRwZA9BRXbL4f8L65o+oTeF7rVEv9PhNw9vfBD58Q+8ylQMEenNRWeheHdL8PWGreKLjUWl1EM9raWOwMIwcb2ZgRz2FZf60YPla5Z+05uXk5Xz3ceZaduVN3vayet9Cvqs+6tve+nY44gHqKK67WPB4/tfRYtBumvLHWwDZSyrtZTnDK4Hde+K0YvD/gW41o+GrfVtWGpFzAl66p9maYcbduNwGeM5qanFmXxpxqR5pJpydotuMYtxk5LdWkmmt7p2TswWEqXadl89/Q4qDT72ewuL+G2d7W2KieUdELfdz9aq133h7S75PBHjDRxbvJepe2sHlIMkuJGGB+NYXi3RdP8PpDprXclzrS/NeqhHk2+ekeerN69hTwPEVHEY2rhG05Kdo8ut4+zpzc32V52votktWE8O4wU/LX1u1b8DJ0a3ju9YsrWbPlzXEcb4ODgsAcVe8X6XHpninU9NsUle3tZiik/MQB6mq/hn/kZNL/AOvyL/0MV3nj7xzrGkeNb+z0RobO2t5/3iCJT574BZnJ5PpXo4itXji4wpK94t2bst15P8jkbdzzKnmKUR+YYnCf3tpx+deg+K4dPi8XeHtettG+0xapbpdPp8I4eXuAPQnHH1rptAn8fXXiaAa2tpaaRPLsksp2iA8s9EVPvZ6Vz1s45KSqKKtZvWVndaNJWd3p6C5jxalaORVDtGwU9CRwa9J8DLY6bq/jgyWcc9rZwSlYHGVISU7V+nAFM8F+L9S8Ra/H4f8AEPk3um6jmHyjEqiEkHaUwOMGtamZVE5yhTvGCTetnZq+itul5ofMcfpOhSah4f1bV1uFjXTRGWjKEmTeSOD2xiobhdH/AOEetWha4/tbzn+0Bh+78v8Ahx713nhbVNW0fwZ4ts4LvB0mREtjsB2kyMGPTnOO9YutYk+FGjXEigySapcF3AAJ6k1nDGVJV3GXw86Ss+jhfXTVdfX01V9TjkikdSyRuyr1IUkCmjnpXs17L4maCwn+H1xYzaNFbp/okBjD7wPnDq3JJ/OsLwdOt58Ymmm0b+yy0cpls2H3W2c9hjPXpSp5xKVOdTkXupu3NqrdJK10380HMeb7H8vzNjbM43Y4/Ol8uTy/M8t9nTdg4/OvTfh34n1DWPFL6HfrBJo00Eqix8pRHGqqSAv5Uvw+8TalrviibQdQML6RcW8yCzESiOJVUlQo7YxVVcyr0ufmpL3EpP3ujv5b6Py8w5meXUUp616HpEGleEPA1l4kvtLt9U1XVJGFnFcjdFFGv8RHc/4its0zNYCELQc5zlyxirXbs3u9Ekk230SNqdPnb1skediiu91bV/Dfifwje3N3Yafo2vWjK0AtUKJcqeq7fXr+lXLddJ8D+DdL1S40i11TW9WUyxi7XdHBEP8AZ79R+ftXmS4inCmoyw8lWc+RQutXbmupbOPLq5fK19DT2Cv8Wlr3PNhRXpTjSfHXg/Vb+HR7TS9c0lBM32Rdsc8XOfl7dD+lN8J2vh+D4VXWu6tpkd5NbajiJTwZTtXajN125OSPaolxRGnSbqUZKpGcabho3zSV4tO9mmmrPTztZj+r3ej0te55vkV1Pw88O2OvXGo3Gq3U1vp+m2puJ/JALsPQZ+hrq/C+o6b4407WNJ1Lw7pVnNbWT3NrcWUPlshXseTnt+tN+EGsRxeFPEUJ0qwkNpYNMzuh3Tgk/I/PK15uc8Q4z6hiYU6Tp1qbgn70XZTatJPbXVbXT1LpUY88W3dO/wCByFvb+E5v7dkN7dwJFHu0pJPvyt6PgEVzld74Ug0/XNK8aapc6VZxyRWRmt0jTCwNg/c9OlWvAdj4e/4Vxqus65YLciyvUYBRh5OBiPd2BJGa7HnkcvVbnjObjKnDlum7zjGyjtfV633ld7E+x57Wst2ecUZGa9O8C3Ol+MfiC7XehWNnaDTpFFvCgKrt6N0+9z1p3grxFoeqeJLfwz/wielLpF0xhicxk3HQ4ZnPUnHOMdarE8TV6DqReFk5UoKc1zR91Pm0vfV+69Fo+/cjh07e9u7I8vyKK9N/4SHRNA8WHw3p/hfTLjTYrr7LPNdR+ZcSndtZtx4HPQY7VmeJNH8N6P8AFmbT9QL2+iRyCSREBOFK7tgxzjPH0rfD8SOpUcKmHlG9N1I7Scoq11yraWqstd97kuhZaS62OFyPUVPY27Xl9b2kbKrzyrGpboCxwM/nXpGneMrS/wBdi0yw8CaPPpMs4hRVtCZShON271xz0qjfQWXhP4vvZWen21zam4iSKK4BYRbypyOeozxWceIcQ5ToVMO4VeRziuaLulZNO2zTa0enmP2EdGpXV7HL6von9h+KzourXEZWGZFuJYc4CnBJGRnofSoPE0OlW+u3UOiXL3Onqw8iV+rDaM+nfNd38T76C/8AibFpEml2SLFfRCSdEPmThguQ5zyOagvvCdlqvxquvD1tEtpp6SB3SIYCxrGrED0yf51x5fxD+5o4rHOUX7B1JLTlsnC8rLXmd9F0TaepU6OrjDvY85yPWivRrvx5oNpqT6fZ+DdGk0SNzH88WZ5EBwW39iev9aqeLvDen6P4+0lLBd+lak0NxAj84RmGUPqP6GvSocQVPaKnisPKk5Rco3ad1FXadtpJO9n566EOirXjK5wmaK9S8ca1ovg/xbeafovhvSrmXeHuJLyHeFJAIjRcgKAMc+prH+LFjpaw6Drul2KWK6taNLLBH9xXBXkf99fpWeX8SyxdTD89CUIV1eEm1raPNZpaq6u0+vWw50OVS1u1ucLRRRX1JzhRRRQAUUUUAFFFFABRRRQAUUUUAFFFFABRRRQAUUUUAXNDs/7R1qy0/dtFzcJET6bmA/rXfeLvG+qeHvE9xonh9LWz0rTZPs6232dGE23hi5IycnPevO7G5ls72C8hOJYJFkQ+4ORXfayfAfifVT4guteuNJknw95Y/ZS7F8fNsYHHP+fSvh+JMPQnmFGpmFB1sOoTVlB1Eptxs3GKbu43UZW93XVXO7DSkqbVOVpXXW2nqbbeH9FXx3LrwsY/7PTQ/wC2xZkfJvx93HpnnFc3Z/EW8vftdn4pgi1HS7mJlEEcCIYG/hKEAEY+tWP+E+s28dyXz2cg0KSy/sw24++LbGM/Xvio7FPAXh6S41SLVm8QS+U62ljJZbVVmGAZC2QcfSvlMNl1SlTUc3wtSrUdOmqVk5OLV7x51dU5p2cptq6tq7WOqVRN/uZJK7v5/LqvIfZ3kng74c6ZqmlJEuq6zPLm7eNXaKKM42rkEDJrH8UeKIfEmi2I1KzDa3bykSXcaKgniPQMB/Fn2q5o2qaDrXhCHw34ivpNMmsp3lsrxYTIgV+WRlHOM0zWNR8MaTp+maZoSrqktveC6u7+S3EZlwRiNc8heK9nB4WFPHylWws5Yv2tSXOk0uR83J+8tyuHJyw5L/F9nS5jOTdP3ZpQstPPS+ne+tzrhfePd9o+j6bZ+G9EREWO3vGhQMoAyzbxubPt/Oobu38P6Z8crhb2OztrdoRJD5q/uFuGQEEjpjOT9ayfFs3gzXNdl8S3Hia9ljmKyHTRakzAgD92HJ2gcde1T+Ita8Fah45XV71jqGm6hZiKaMRMJLJwoAb/AGj9K+VwuAq/Zw84KpQqxmqdGcJKb5HZzm37WaSlabspapNuVjrlUX8ydpJq7T016LZbaF3xDP46g0PUo/E2l22u6XPCRFcWwjKW7dpFKDIA96wLa0S6+EFjGqoss3iIQ+ZtGQDGR19Kv6Ff+F/Bsd9eWHii51qS4tngisktmijJboZMkjiufTW7OL4Z2+jRTONSi1j7YF2HAQIQDnpnOOK9nLsFiORQwtDliq1NqUac6SfuyTbpSvy8vu80laMr90YVJxveUrvlfVPquq/pHSeNvFmo+E/ELeHPDPkWNhpypGyeQjGdtoLM5IJOc1p2ljp7/FPwnrFpaRQQ6zafapLdVGxZNjbsD0PBrD1ybwX4wvU12/12bRb2SNRfW32UyB3AwTGwPcDvSp400k/EfRtSSOa30PSIfs1uCm59gVhuIHckivOWV1ZYBU8JhpxxCoVY124yXPN07JczVqspVPei05WV9Vexr7Ve0vOSceZcuuyv26aFrwn4x1K48f2uhxR2sWhz3RtRYC3QoI8kcnGS3cknmqPhX7dpvifxHbeHPDxv79JpIbSYqGSzUSEbiG46AAZ9K5vwrqdpp3jiy1e5Zxaw3vnOVXJ25J6V02j+INDvLXxRo17qU+lRatfG5gvViLArvJ2Oo5wRj8zXs5tk31CdVYXC3pzp0lK0ZNNqq+aUlC0qjUdZK/NNaO6ZhRre0S5papu23bpfb9Dd1SHxBffDrxCfGE2n3dzaLHLaGN4mmhO7ByY+gPv71zviK0lvvAPgKzhaNZJvtaKZHCKCXTqTwKtaHc+CtN0DXfD6a9O82owLm/e1ZYsqchFXJb8TXO+JNZsL7wX4a0m3eRrnThcC4DIQBvZSuD34BrkyTAYqOMhClTcYRruafspU4KMsLOPMoN6Ln0ave71s5IuvUjyNt3fLbe7+JPf0HnwVqFrqem299cWBjvbtLf8A0e7SVhuPXCnjjvXQeLPHOqaB4ouNG0GO1tNJ06X7Otr9nRllC8MXJGTk57157p11JYX9ve2+BLBIsifUHIrvdY/4QLxJqzeIbnXrnS2uCJLyw+yl2L4+bYwOOa9zOMG1jKM84pvEUVCa92lKSU242bgud3cbqMtlrqrmFGfuNUXyu63fT10+46PRlTR/jHpq6OqWthrlmt3JAEUhd0btgEjK/MM8Yqh8PfFOuXev+JvtF3G2zTriZcW8Yw6EBTwvYduh71j2/jXT5vipZeIZ4pbbSrNDBCiruZYhGyrwO5JrK8E65p+k6trtxePIsd7YXEEJVCxLuwK59BxXzNThjEVsHVeKw3PVeHoq7ipS5lOd1fW8lHkUtXsvI6lioqa5ZWXNL8l+F7mhbTyan8LPEWo3nlyXc2q25aXy1U5OM4wAB9BWn4z8Qah4G1K38MeGzBZxWdvG1y/kI7XMrKGYsWB456Vy+maxY2/w21XRJJGF9cX0M0ShTgquMnP4Vuatd+EvGX2XVdV1yXRNUSBIbxDamVZ9owHUg8Ej1r1MRl0aWPlLG4dzwiqVPdUHNXdOiqcuRJ3irVIppNJvpuYxqXprkladlre3V31+4n8Ox6J42+JVvdx6WLeFbQ3N5akhY5ZkHOOwUkjP410WkzeNrnW0h1+30ObQZ38uez8+22RRHjK4O7IH54rjx4u0bTfHFpfaNpgTR7a2+xumwJJcxkYZ2x1Y9efSnW9l8ONPvjqza5c6narl4tLNoVdj2V3zjAryszyutNpVKElTdGMaUXSlWnB3ldKSmvZ1NY+9K2yXN7rNqVWK2kr311ST28tVvp+Gps+ELa10ybxRpmgX2nQ6/Hd+XYTXZUgwg8hGbI3f/WrI+I0/ib+wrW08W6GBfRzlotUUIN6Ef6slBg+v4VneHpvCOpafqFhrajSLqa4860vYojIsS/8APMrn7tXte1fRdN8CTeFtL1m51yS5uUmad4jHFAq9kDEnJx/OvQp4CrQzuFR0ZVKvPC7lTkmlyRjKcK8XyKG7dKV7yuraozdRSoNXsrPZ+ezi9b+ZwdFFFfrJ5IqttYN1wc16T4x8O3njPWk8SaDPZzWl9DGZt9wqG1cKFYOCcgDGa81pQSM4JGeteLmeWV8RiKWKwtVQqQUo3ceZOM+VtNc0dbxi079NU0zalVjGLhJXTt5bf8Oew6Re6bqPxQNnb3ivZWOhPYtdDo2yPDOPUDJ/KsfwX4auPCmvDxNrV5Yx6ZYJJJDLFcq/2pipVQgByc571yHg3Wo9B1K4upYHmWWzmtwqkDBdcA/hWJ/CBngV8nT4RxUZ18HSrctCdKnTk3FNyS5+ezuuWT5tW01rotDreLhaM2ryTb9Nrep6l4V1jV9T8Dpp3hu7soNWtL2WWS1nSImaKQ7soZARkEnpWb4/u9bh0Gx03Xdctp72W486XT7eGELAo4VmaMD5jnp6VwdtDNcXMcFvG0k0jBI1Ucsx4AFd/N4I8N6EkcfjDxQbW/kUM1pZx+Y0YP8AePP8qWJybLsnzGNeTi3KcqkYxoqdVt7++ry5E3e/KmtFz20EsRUq0+XytvZfd3/qxn/FGeCf4n3M0M0UsRlgw6OGXhVzyOKm8b+Ir7SviRrl5ol9GonkVTIipIrKFHTII/KmeIvBFnF4ffxF4X1hdY0yI7bgFNssPuR6fgKy9P8ADsVz4C1PxIbl0ksrmOFYQo2sGIGc9utdGXUMoeFwznPnhSgsO4yhvKTp25otXTvFaNW1vexNSpV5pWVm3zaP1/zNz4eX15rfiTWmvLiOS/vtHuIIy22PzHKYVRjAqrer9j+FLabcPGl5Drz+ZD5gLDESjOAeme9cYODxxSd89/WvYnw1H64q9OajBOm1FR2dNNJJ3tZp7W0tv0M1iXycrWuuvqdol9Da/DTRGWSN5rfXJJzDuG7AUEZHXBxXba1c+L9X1k6l4b1bSX0O6KyLPLHbZtgQNwk3ruyOfWvJ/DFjY6lrttZ6jfLYWspIkuGxhBj3qpfRxwXtzbwTebCkrIkg6OoJAb8RXkY3hTD4nFtRlF1Fzy/eUvaR5asr6JtLmi46NPa9000awxcox2002dnojp9e8U6rZ+MNQvdM1w3rsFgN41tGPNVQBwu3AGemB0rW8CX39vL4pGt6rb2899p6QrNLtjUtvAUYAHfGcCvO60/Dug6hr9zPb6ckTSQQNO/mOFAReuPfmvRzHh3L6eXOF40nGMF7XlgmlBxa2SVrxWmkV0XQzp4mp7S+++l31O08O6PdeCbLWNa12W1hklsZLSzt0uFkad5MDICk/KMdaiv9LuPGfhbw/NoclvNd6bafYrq1eZY3XaflcbiMgivPiScZJNAJByCQfaofDWJdf688QvrPMmpcnuWUXDl5Oe9rSbvz35uttB/WY8vs+X3fXXe972/Q9Ol1iw8L6p4L0uW6iuW0d5Jb+SFt6RtKcFQR12jJ4qGy8FXNp4yXWrjULBdBiuvtf28XSFWjDbgAAc7u2MV5tS9sc49KyXCdajB/VsRyynGUajcL83NOU24rmXK1Kc7fEknZp2H9bTfvR0Wq17JL57I9K0/xQ66N471nTbtbO5vLyJ7f5gJNjO+So9cHqOlZXjKW08TeHbXxXFLDHqkWLbVINwDSMB8syjvkcHH9K4mjvXRheEcNg8UsXh5cs1JO9teRU4U3TfeLUFJdpWdtNZljJThySWn63bv+Jc0OeO11qxuZm2xRXMcjnGcKGBNdz4li8FeKfENzrUfiX+y1kk/0iGa2YtJjjen1AHB6GvOqK+gxGD9rUVWM3GSVtLbP1TOJo9Fg8aaSnxC069jili0bT7Y2Vu23LqpUjzMeuT+VR6VH4V0TxXba5eeK21YpceZGkMLbgSfvSM3QDPIHJrz6iud5TTS5YSaTjyvbVa9Wm76u9g5T1fwq2jw6/wCNrhrxdS0yayeaR4AQdjvkqM9wDWVoC+D/AArfHxAniEavNCrNZWkduyNvIwC5PTGa5TQNcl0iy1W1jt0lGo2ptnLEgoM5yKyKxhlUnOopTajKy6e8lFLXTT5WFyna+DdR0670jxNpurapFp8+q+XIk8qEpuDMzZx9aqapqmnn4f6Xo8VwJrq11GaWRNpAKHoc+9crRXZ/Z8Paupd7qVtLXUeXtfYdjvrix8G6hcw6rpHidfDymNfOtGikLxuBztIPP61bHjHRpfihDrTyypYQWZthO8ZLykIQGIHPJrzaisXlMJJqpOUtHFXtonvra7+dw5Tpvh1q1jo/i6PUNQmMVsIplLBC3LIQOBz1NO+G+r2GjeMU1HUZjFbCOZS4QtyykDgc1y9FdNbBU6vtOZv31yv0V9vvG0KetelavY3Pij4U6BcaPC11Po5e3u4Ixl1B6NjvwB+ftXmlXtH1fVNHuTcaXf3FnKRgtE+Nw9x0P41w5xl1bF+xrYeSVSlLmjfZ6OLTtrZpvVbOxtSmo3UtmdBa+C5ovB2peIdca500Q7Us4njw1w56jB5A6fr6VveLdPu/FPw+8N6xo8L3bafAbS7hiG542GOcDnHH6iuF1vXdZ1uRH1bUrm8KfcEj5C/QdBTdF1rVtFmabSdRuLN2+95T4DfUdDXmVcozSs4YqdWPt4Tcoqz5FFx5XC/xarXmte/S2haqU1eKWjXz9TvfBen3fhfwP4k1zWYXsxe2v2O0ilG15WbOSAee/wChqhbf8kFu/wDsMp/6CK5LWtb1fWpVl1bUbi8ZPu+a+Qv0HQVVF5eCxNiLqcWhfzDB5h8st/e29M+9TDh7E1JPEYia9pKrCo7X5UoJJRV9Xp1dtXsP28VpFaWa+87n4Jf8hXXP+wPP/Sm/Cf8A5F3xj/2CT/WuJs7y8smdrO6ntmkQo5ikKFlPVTjqPaktby7tY5Y7W6ngSZNkqxyFRIvowHUexrfH5BUxUsVJTS9r7K3l7N3f39BQrKKjptf8Tt/hj/yKHjb/ALBn/wAVS6J/yQ7xD/2EYP8A0JK4m1vr20hnhtbqaGK4TZMiOQJF9GHcU1Ly8Sykskup1tZGDPCJCI2I6Er0JpYnIKlbEVKvOrSq0qnyp8t16vl0CNZKKVujX3ncfAf/AJHWb/rwm/kKx/hR/wAlC0P/AK+B/I1gWN5eWMxmsrqe1lKlS8MhRsHqMjtTLW4ntZ0uLWaSCaM5SSNirKfUEciujE5LOtUxk1Jfv6cYLyspq7/8C/AmNVJRVtnf8je13/kpd7/2GG/9HV6Lcadp+p/H6+h1GCO4WO2EsMEn3ZJBGuAfXucV4288z3BuXmkadn3mQsSxbOc565z3qZ9R1CTUBqEl9dPeAhhcNKxkBHQ7s5rkx/DtfExiqdXlaoyp3V73lya+nu+upUK6juutz0mw1j4lan4ijsY7abSbZZ185IrUQRRRhucvjpj35qn8SoZo/jNHNJFIkcl1bGN2UhXA25we9clq3izxJqtqLXUNbvbiD/nm0mFP1x1/Gq+r69rGri2/tPUri6+zDEJkbJTp0P4D8q4sDw1iaGLjXUKVOPJKDUE/tWaldpczutnay6tlzrxcbXb1vqdn8QbW5i+Mvny28yQyX8HlyMhCv93oehrci1K2039oe/8AtbiOK5P2cuTgAtEuP1AH415rqniXX9US2XUNWurkWrb4C7co3qD1z71n3t1c3t091eXEtxPIcvJIxZmPTkmnS4VrVsNChippWoSovlu93G0ldLpG7XcHiEpNxXW50OpeBfE1v4hk0iPSbqVzKVjlWM+Wy54bd0AxzXT/ABCuLdfHfhfRYJVmbSUt7eZ1ORv3DI/DA/OuPh8aeLIbIWUfiC/WALtC+byB6A9f1rDWWVZxOsjiUNvDhjuDdc565rshlGY4qtCrj5w/dxko8qerkuVylfbTaKvvuQ6sIpqCep1Xxj/5KXrX/XVP/RaVpfE3/kTfA/8A2D5P5pXC3dzcXlw9zd3EtxO5y8krlmbjHJPJp1zeXlzDDDcXU80cClYUkkLLGPRQeg47V00MknShgIua/wBnVn5/u3DTtq7idZNz0+L/ADuQUUUV9GYBRRRQAUUUUAFFFFABRRRQAUUUUAFFFFABRRRQAUUUUAFFFFABRRRQAUUUUAFFFFABRXXeDPCNtr+ganqU+pfYvsMibmcAxhDyzHvkAHAHU1raT4O8K+JrW5t/DOtXp1G2QPtvIgiSLnGeOg/lXm1s1w9GUoyv7rs3Z2V7bv5kuSR53RXoeieFfBGq6h/YNr4hvpNUIISbyQIHcDkL3I4NYHhjwpc6x4qn0SS4S3Fr5jXMxGQiIcEiqjmdBqbldcqu7prTuHMjm60/DGi3niHWYdJsWiW4lDFTISF4GTyAa6+w8P8Aw71TUE0mw8Qaot5I3lxTSQDy3b8qx/Dfhea5+IH/AAjFxeSWsqSSRtPD1G0E5H1rOWZU5U6lrwlGN/ei9u9uqDmOZuImguJYHxujdkbHTIODUddX4L8KL4j13U9MN1KklrDK8TAD946sFAOegOa09K8O+BZ9Qj0ObxDfPqUjCLz4oR9n83ptBPJGeM96urmdGlJwd20k3ZN2XcOZHDWtvcXVwlvawyTTOcJGi5Zj7CmzRyQyvFKjJIjFWVhgqR1Br0L4faNZaP8AE/8As3VL2Vb6zuNtqIo8pMdp+8f4RjmsrxfpNlqPjp9P8PXNxeXd3dSLOs0ewRyFzkA91HPPtUxzOEsQ6dvd5VK9nb79rW699A5tTj6K9AuPDvgDTbw6TqniS+a/U7JpoIR5MT+n4VieIPCc+i+KrTSLi4EtvePGYLmMcPGzYyPcVdHM6FWXKrrS6umrpdVfcFJHNUV6DrXhHwp4Z1aa18Qa1etlv9Hhtog0nl/33PQZOcAelY/j3wxa6ELC+0u+a+0zUYzJbyMuGGOx/OlQzOhWlGMb+9s7NJ9dGCkjlqK9An8K+FPD9paL4r1e9GoXMQm+z2kQIiU9Mmsrxt4YsdK02w1rRdRe+0u+LLG0ibXRh2P6/lRSzOhVmoxvronZ2fow5kcpRXey+C9FsNE0rXdX1me3sbu2EjokYaVpT0RB6YySTUGveF9Dl8JyeJfDGpXNxb28ojuYLlAHQnvx9RSjmuHlJJXs3a9na97WuHMjiaK7Lw94V0seHl8R+KNSlsbCVyltFCm6WcjqR7U7XvCujyeGpfEfhXU57y0t3CXUNwm2SLPQ/Sq/tOh7T2eu9r2dr9r7X/XQOZHF0V2eieFdJh8PQ+IPFepzWNpcsRaQQJulmA6t7Cna34T0mfw7N4g8J6pLfWtsQLq3nTbLCPX3FH9p0Pacmu9r2fLftfbfT10DmRxVFFFegUd58CrSG48drcTKHFlay3Cg/wB4YA/9CNcdrN7PqOrXd/dOXmnmZ3Y+pNdF8Jdbt9C8bWtxeMFtZ1a2mY9FV+hPtkCofHfhHVPD2uXERtZpbJ5C9tcIhZHQnI5Hf2r5KlVhQ4jre3dnOnDkv1UXLnS87tNrtZnQ03QXL0buZ+geItT0O2v7axkj8m/i8q4SRAwZee3rya7n4fJpbfCXxA2smU2MV7FJIkRw0m3aQgPbJwM+9U/AXhm1tPD2r+J/FWnf6DDblLSO4BUySnoQOD1wB9ah0L/kiHiP/sIW/wD6EleTnmIwmPc6WGVmq9CMpxtrLmjs11grJ9tDWjGULOXZ6Gn4V/4RLxqL3RF8KwaPdJbPNbXNvKWIK/3s9f61kfC7QdH1vTPEEmsDYlrbJIs4zmEZJYgdzgd6k+BP/I6Tf9eE38hS/DH/AJEzxv8A9gz+jVzZlGrgVjsNhqs4xX1dx96UnFzm1Kzk29bLS9vvKp2nySkv5vwQ/Rv+ET8T+OdF0rT/AA8bLTwXSUNKd9wMZBYjnPHrUXgbwxpeqeMNcjvYZZbHShNKLWJjulCuQqZ69qofB3/ko+kf9dG/9BNXvDun+Irjxh4h1DwzfR297YSzymMk7pk3tlQuCG6dD6iunM41MHUxOFo4h04qjC0pSk7OVSabctWm9ubdaW2RNO0lGTjfV/ki1Y6x4A1x7jTNT8N2/h0eW3kXkUjMyOOgYAf41a+Bl5p8d1qlo+mJLcrZzSNdeYQXjGP3e30PrVzwhrsnjfWk0PxN4Us7oSKwkvIrcxSQkDqT2/MVmfCa3jtvGniK0tpPOiisLqONx/GA2Afxrx8wjBZdjsHVjOEoxhLldV1I7tXjK/NrbWMrLRNI0g/fhJWfyscJrl1ZXupyXOn6cunWzBdtushcJgYPJ55PNUaK1fCUNhc+JLC11NS1pPKIpMNgjdwDn2JFfqiUcNRsrtRXdt6Lu3dv1d2ec3fUyqK7b/hFbWLwdftMj/23FNK8Q3HHkxSLGwx7kk59BWgPCumx3mqSW+nNf/2WsFsbY3HlrLcsuZGZsggDkYB7Vxyzagr76O3Tul1fdr8SeZHA2Nnc30/kWkLTS7GfavXaoyT+AFV69R0TRbGz8QaXqH2U6b9qtruO7s0nEvlbYj8ynJOCCcA9xXNwQaBrujak1lpZ0u506NZ0dZ2kEsW4KwcN/EAc5GBU080jOTtF8umumjba117rpfvsHMclVq4sL23EPnW0i+dD58fy53R/3uO3Brt/EOh6Xa6ddtaeHZZ9PSENa6vaXJmZnwMGVc7VU85GARU3hmGx02+hb7Gbg3Phme4fzJm67H3KMdAwGPbtUyzWLp+0hHvpp2v30+evkHMecUV3OiaBB/wjlvrS6Cmqy308gjge7MUcESNjrkFmJz+ArE8caTa6RrKRWeVgmgScRNIHaEsOYyRwSDXTSx9KrVdKO+vbpv1v969AvqYNFFFdxQUUqqzMFUZYnAHvXp2t3GlfD2O10e10Ky1PV2hWW9ubtN4Ut/Ao7f8A6q83HZg8NOFKnBznO9ldLRbtt7JXXzaGlc8wor0PxHa6R4i8Dv4u0zS4tLv7KdYr23iH7pwcYYD8R+uarfE/TtPbTNB8SaRZwWlrqFrtljhQKqzL14H4/wDfNcuHzyFWpCnKDjKUpRd7e7KKvbzutU1uNwOForutTsLDRfhRYyT2Vu+raxOZUleMGSKFf7p6jOB/30alh8S+G/Dmh6fb6HpFhquoyRB765vIS2xz/AoPb6cU/wC151It4ei5+9KK2S93eTeyV7pdW9g5e7OAor0fxrbWOrfDu08VjQ4dIv8A7X5EiwIUSVTn5sfh1+tTmPw9o3w08P6/c6Na3moO0qRo6ALK28/NJjlgoHA96xXEEXShJUnzSm6fLdaSSb3va2m4+TzPMaK9Ogu9N8aeBtdnutDsLHUNKiWaGe0j2bgc8EfgfzqpoFvpPhXwNB4p1LTINT1HUJWjsYLgZjjUdWI7nj+VP+3rRlGdJqqpKHLdO7a5lZ7W5dW3tZhyeZ55RXr3gS68O+Mrm+l1Dw7p1tqVpau4EMY8qZCMZKn+JTjn3rmfAOk6VBoOp+L9ctPtttYuIba1P3Zpj/e9hkfrUriBR9rGrScZw5Vy6O7n8KT2d++nnsw5PM4eup8A+H7HXYtca9aZTY6dJcxeWwGXXpnIORXTeHPEGi+L9Uj8Pa54X060S7zHbXFnHseF8cc1H8OrCTS9Q8b6bK257XTLiIsO+0kZrmzHOK31atTlB0qsVF7p3TkldNfNMairo43TYPD7+F9SnvbuaPWEZPsUKg7JFJG7Py44Ge4rGrs/DWnWM/wt8TahNaRSXdvLAIZmX5owXUHB7Zrb0C1tfD/w2tPE1r4fg1rULud1keeMyJbKCQPlHTp1966Kmbww0qqSlKTqKCTaSu4KVk+kba63d790LlueY0V2vibXfDfiDwv576Zb6Z4himAAtYisc0ffPbP19K10Gg6L8MNC16fQ7S91J5ZUiEiDa53H5pMcttA4B9a2qZzUp04OdCSnKfJy6b2buns46b/5C5PM8zor1uzvPDniDwNdeJ9Y8N2aXWkzhfLtR5aXBIG1Wx/DkjP0qDw7qGm+NtD1zTr7w/plnNZ2TXNrNaQhChHb+X1rlfEVSMZznh2lTkozd1o3bb+bRpvbcfJ5nldFAor6cgKKKKACiiigAooooAKKKKACiiigAooooAKKKKACiiigAooooAKKKKACiiigAooooAKKKKACiiigAooooAKKKKAO98IcfCbxf/vwf+hCj4Kca1rP/YHn/mtc9pXiKXT/AAvqugrapImosjNKXIMe054Hejwf4il8N3l3cRWsdybm0e2Idyu0MR83H0rw6+CrTo4mKWs3dfdFfoyGty58KP8Akoui/wDXc/8AoDVq6d4eh1zxn4luL6+lstPsJJZrmSIfOy7jwPyNcp4Y1Z9C1+z1eOBZ3tnLiNmwG4I6/jWv4f8AGVxpXiHUdSaxhuLbUtwurRz8rKxzgH2zV43D4l1Z1KG7gktt+Zt7+W3S4NPob3hHUfBMXirTYNH8O389w9yqR3F3c/dOfvBB6Ve0D/k4a5/6+pv/AEXWDF4z0bSbtLvwz4Vt7G43AtNPM0zBc8queFyOM0k3jaxj8dweK9O0MwygMbiJ5yRK7AjdntxXn1MHiJyqONOXvU5R96Sbv56uy7W+dhWZo/CpmXxX4nZTgiwuiD6HfXFeFP8AkaNJ/wCv2H/0MVo+GfEV1ouoalqEOn/aBqEUtuQxICmQ54IHJ9qxdOuH0/VLa78vc9tMkmxuMlWBwfTpXqU8NUVStK3xKKXyTRVtWekSf8nCr/19j/0XUXw+aIfG298zG4z3Yjz/AHsn+ma5d/Fk7ePV8WfY41lEwlMAclemCM/Sl8ReIrO48Rwa54f02TSbpJDNIxmMm+UnO7ngD2rgeX15Q9k425qShfSyavvr+VybM09Q1LwGl9cJdeFNV89ZWEub853ZOf1q74n1UX+q+EbddEvdLhtmjW3+0tuMkZdcEHqelQz+N/Dd9cDUtV8FW9xqfBaRJiscjDuy9/1rndb8UX+seJodcvFjLwOhigXhEVTkIPb3qqGEqznFypyXKn8U76tW91Xf3uw0jS+MbM3xH1XcScMgHsNi1o+MYnn+H3giCP78iui/UkAVynizWZPEHiC61iW3S3e4IJjViwXCgdT9Ks6r4luL7Q9F0sW6Qf2SD5cquSXJOckdq6YYOtGlhY21hv5e41+fYLOyOl8QaX4L8K3g07WF1XW9TRFM2yURRoSMgZ6/zqf4gXNpd/Cvw/PY6eNPtjeSCOAOX2gBucnrmqOoeNtB1jZe674RivNUVArTJctGkmOhZR1qHWPHNvrXhVtH1TRIjLE5aykt38tLfjAG0dcDI964KeGxblRnUhJyi/ebkrbNe6r2tr2Tt3FZ6Fj4mM3/AAiPgtMnb/Z5OPf5ab4X/wCSP+Kf+vmL+lc/4j8RS61pmkWMlqkK6ZbmBWVyTIOOT6dKNN8RS2PhTU/D62qPHfyJI0xcgptxwB36V2RwVZYSFO2qnf5c9/yHZ2Ok+JwLeEPBskP/AB6/YWAI6b/lz+PX9a5XSrLXLjRdSuNP+0DT4FBvdku1CO24Z+b9a1/DfjGOz0Q6DrmkxaxpYffFG77XiP8AstS+IvGEF1oR0HQdHj0fTXcPMocvJKR03N6dPyow8MVQisOqd1zN8ztazlfa979Nt9bgrrQ67xxeeGbfRfDDavot5fxNpqfZ3gufLVRgZXHc9KzNG13QrfQ9cXw/4T1VYprQxXcrXPmJGpBwTnp3rF8P+MobfQ10HX9Hi1jTo2LQKz7JIT6K3pSeIPGMFxobaDoGjxaPp0jBpwrl5JiOgZvSuOnl1WKVCUJNc2/O+W173te9/K2/UXL0ORHSiiivqDQK6fQ/H3izRrRbSz1ZzboMJHMgkCj0Gelc1EjyypFGpZ3YKoHcngCuhsfA/iu9u7i1t9GnMtuwWXcVUKcZxknGcEV52ZUMBiKfJjowlHe07Neuo41HB3i7FXxJ4n17xEyHV9RluFQ5SPhUU+oUcVTi1TUYdJm0mO6kSxuHEksGBtdhjB9ewo1rSdS0a8NnqlnLazYztcdR6g9CPpWz4pu9Tu5dCGpaSlgsVtGkBC48+PI+c+tTToYSlTp0aFOPs90lZJNappd79VtuDqSbvcxtI1TUdHuzdabdSWk5QoXQDO09RzRYapqFha3drZ3ckEN5H5dwi4xIvofzrqPjUiR+Pp1jRUH2eHhRgfdrPj8B+LpNN/tBdDuDBt3dV3keuzO79KmFbB1qMa9eMV7RRettbapa72e3boJTdlqYmk6heaVqEV/p87QXMRykgAJXjHeptP1rVNP1c6tZXssF6zMzSocFixycjoQfSmX2lahYi0N3ayQ/a4xJBu/jU9CK0YvB/iWSW8jXSZg1km+4LEKEGN3UnBOOcDmt6ywUk5VeV8ys721V9nfdXe212NTa6mhqfxG8ZahZNaz6qY4pBtcwxLGzDuMgZrC8P61qWgaiuoaVcmC4Clc4BBB6gg9RWhr13qc3hPQ7e60pbazhEn2a6C4Nxk85PfFNsvB3ia8uY7e30idnkhWdSSAuxujFicDNcOHwOWYbDTpexp04Sumko2aWmvR+ae2w3Wm3zSepn69q19rmqS6lqMiyXMoAdlQKOBgcD2FUUZkYMrFWU5BHY1vSeDfE8esLpLaPc/a2XeqjBUr67s4x75qDxF4Y13w+I21fT5LdJThH3Kyk+mVJGa78PWwdOMKFGUUre6k1strLsS5Xd2zck8fTSeLbbXX0yIpDam3e18z5ZA2SxJxxljnpWXp3iJN+pw6vZte2epS+dMiybHSQEkOrYPIyRyORUXh/wn4h1+JptJ0yW4iU4MhIRM+mWIBqLxD4c1vw+6Lq+ny22/7jHDKx9AwyK54UcAp+xi1zWStfXR3XW+j17k6bGpZeKbHS9Xs7rStDijtrSKVFjlk3STM4wWkfHP06YqKbX9LtdMurXQ9He0kvSv2mSefzcIrBvLQYGFJAznnHFZ/h/wAPa1r8rx6Rp8t0U++wwFX6scAVPfeEfEllPcQ3Wk3EbW0JuJTwQIx1bIOCPpTlSwManLKS5lbRy13urq+urvqGhpjxRpFtJeX2l6HJaahdwPC6i4/0dN4wxVAPrgE4FQaf4ohhv7KW4sHeCDS302VElwzqwYFgccH5ulYekaZqGrXq2em2kt1O3OyMZwPU+grU13wb4m0O1+1alpMsUHeRWV1X6lScfjRKhgYS9lOS5n0cte2l3cLIdZa3pT6Uuk6tplxdWlvM8lm8VwEljDHlCcEEHr25zWXrl9FqOotcW9jDYwBVSOCLoqqMDJ/iPqe9UaMiuynhqdObnHf1dtd9NtR2CinwKskyRtIsaswUueignqal1KCK11C4tobqO7iikKpPHwsgH8Q9jWvtI8/J1tf+nsO2lyO2l8m5imxny3DY+hzXsvxI8SeL7O6tdW8OzGXRL23SSJ47dZAjY5BODg/57V47p0MV1fQW811HaxySBHnflYwTyx9hWzpPivxB4baaz0fWpFtlkYLgBo25+8oYHGeteBnGWLG4inOMIzlBP3Zp8rUrdbOzTWmj66alxdkdT4nv/Gk3w/a+8QapHBb3soijsntgkso67unA4z/+unfD+1/4S7wFf+Ey6i5tLqO6tix6IzYf8ufzFcg9xr/jLWUjuLyS9uzG7J5rgKqqpY47DgGs7StU1DSbg3OmX09nMV2l4X2kr6VzLJ5PCSw9NwhWUlUXKrKLvpoldppNXau9R82t+h0vxa1OK/8AFr2VqwFlpka2cGOgC/eP5/yFdZ40v7/wWNN07wnpFvDbyWqSG+FqJZJnPX5sf5zXkru0jtI7FmYlmJPJJ6muh0nxz4r0vT1sLHWp47dRtRSFbYPQEgkVpicjmqOHpUlGcaaacZNpSul7zsnqnd6prVgp6s7fxh/wkVz8GkuPEPnyXsmorJh1wyR4O3IA+X1/GsTxf/ySHwh/11uP/QjXO2vi7xJbW97bx6tO0d9n7SJMOXJGCckHHHHFZk+o39xYW+nzXk0lpbEmCFmysZPXA7VngcjxFCUFLlSjUc/dulZxcbJW0s3prquwOaO1+Gv/ACJXjb/rxj/m9WdVtJ/EXwg0SfS42uJdIleG6hjG51B6Ngc+h/GuBs9Rv7O2uba0vJoIbpQk6I2BIo7N69TXb/D6wupNDe98J6+1n4hjkKz2csqok0fYqG4P4+9Z5rg5YWpLG86T9pGSvey9zkak1snr73TQIu+hpfBDRL+CbVtYureS3gNjJBF5ilTIxwTgHqAB+tO+Geo6o3w61nT/AA7Iq6za3IuUj2hmkjIAOAep4P6etXUude0Cy1bxB401aKW/lsns7C0WdXbL4ydqcDoP1rybTL+90y8S80+6ltrhPuyRtg1wUcDUzmWJqScXd03G13BuF21fTmWtm7bt22Kb5bHpfhTXfiXr2q/Y1uzZxxgtPcT2YVIQB3yOvtUHw+uZrzU/G9zPcrdSyaXcFp1XaJOvzAds1yuseOfFerWRs77WZ3t2GGRQqbh6HaBmsfT9Rv8ATxOtjeTWwuIzFMI2xvQ9VPqK9BcP1J0aseSnTclFJQWmjTbcrJu9trWRPPqjs/Cf/JHfF3/Xa2/9DWl0SLxf4Z8JWfiLw/qTXFleOfOtoozIImHHzqeO3Ue1cZb6nf2+m3OmwXcsdnclTPCD8shByM/TFXfD3ijX/D4ddI1Oa2RzloxhkJ9dpyM11YjKcQ1W5OSSnPm5ZK6a5Ixs9HZ3V00mJSWh32pyN4n+G+ra14i0O30++tGT7JeJCYmnJPIwev8ALn2rH8U/8ka8K/8AX1P/ADauY8Q+Jte8QbBq+pTXKIcqhwqA+u0YGaoz6jfz6fBp815NJZ27FoYWbKIT1IHassHkdeiqfM0lGpz8qbaiuRx5Yt67u+yW9kNzR2vhv/ki3iX/AK/of/ZaX4M/6zxL/wBgeSuKh1G/h06bToryZLOdg8sCt8jsOhI/AUadqV/pxm+wXk1t58Zil8tsb0PVT7V0V8nqVMPiaSkr1ZKS8tI7/wDgIubVFQdKKKK+hICiiigAooooAKKKKACiiigAooooAKKKKACiiigAooooAKKKKACiiigAooooAKKKKACiiigAooooAKKKKACiiigAooooAKKKKAClHUZ4HekooA9H8RLDHpng7TtL1idN4ikiQ221Cxc/viM/eBOMH86x38Nm+vfEl9qWspENMvtlzMYMmXc7hmCg9crwvv1p97e2b3ngopdQsLaCJZyHH7oiXJDenHrU2rX1k2m+OI1vIGe51WOSBRIMyqJZCWX1GCOR6185SValFRg3dveyvrUs+nb/ADIRk634fsodLsNV0fU2u7O7na2PnxeU8UgwcNyRjBBzWlD4T0K6v5NFsfExuNWRGIC22bd3UZKq4P69Kh0640p/Buj2WoXEfljXHkuYg/ziEogLY644PNdnpE81h4uXfqHhzTtFdnjtUtWi3TKQQgJHzemSxFLE4vEUoOKk7rmttrZ6fZd/RJaa3BtnA6R4es7jw2df1DVPsdql2bZ0WHe5O0MNozyTn8MZqa88I+ZqWjw6LfC9ttXRmt5ZE8sptOH3jnGMH8qL94rb4fHSpLiA3kWtOzRJKGO3ygNwx1GeM9K2ND1vTbCLwc1xdR7IoLyC62NuaASsyhiByOGz9K6KtfFRTqU23rJJWVrKLa6X3S6+QXZj3Xh3RJbG+fRvEBvLqwQySxS2/lLKgOGMZzzj0PWkg8PaRaWFnP4h1t7Ce+jEsMMVsZSkZOA7nIwDg8CnXPhW002yv7zVdYsniWMixWzuVke4kJ+XjnC45NdM2o6jrWm6XcaHqOhxLFaR293DepCHhdOC2XGSpGDx71nVxVRRXs6jcb6ydlbTa/K1v5eVwucB4j0m40PVpdPuHSQoFZJE+7IjDKsPYg1e8PaFaXmk3es6pqD2en2siQkxQ+ZI7tyABkYGO5q7r/ia+tfE11Pp2rR3wEaQfaWtUCuFH8K4wACTg9xVvwfdapdQ6leadr1rb6rLMplsrkRrDcx4+9hvlJB7YrpqV8SsKpSaTtHXXyvo4+76tO3VId3Yz4/DNldeJtK0zTdajurXUyuycR/PFk4IdM8EfWqGgaL/AGrqd5Z/aPK+zW08+7Znd5Sk4xnjOK6+4vNH03xp4XvbhtNgvopN2qNYf6hDu+U8cZx1xUehaVDoGravealrGlqk1jdx2gjulczF0bB46DHr1JArn+v1VTeru46aat3aey10t8tbIVzHt/DOlQaBp2taxrjWsF8reXFFb+ZJuBwe+MAYOffFTQeBnn8QJp0OqQta3Fi17a3mwhJIwO4z8uO/XFaF9ojaz4F8LLbX1nDdxwzfubiYRb0L8spPHBHI9619Cl0467Y6DHqEU0Wm6FdQ3N3EdyB3+Ztp7hc1hUx1eMJShNtrnurLRJuz28kt3e/kK7OQl8OaTdaXe3Gg649/cWEfm3EMlsYt8YOC6HJyB6HtSxeG9Hs7OyfxBrj2F1fRiaKGK2Mnlxn7rSHIxn0Har+j6dH4V0/VtSv9U06c3FjLaWcVtcCRpjINu7A6KBzzTtb0xPFq6bqmn6np0IWyit7yO5uFja3aMbScHqpAB4rf61Pn5faP2d/ist7bbW+dt9B3M+08FXD65qulXV/BbNp9t9pMxBMciZXDZ7Da2fwxWlpmleFT4Y8QyRapLcLCYNlw9h88fJ+7k5+Y8H29anvtb0u61bxOYLyPyBoa2VtI7bfPZCg+XPXOCR7CsfwfGt34V8R6dHPbx3MyQPGksoTeEYlsE+gqJTxFSlz1ZONnDolu4tvb/huoa2Od0f8A5C9l/wBfEf8A6EK7v44a3qEnjCTTI7iWG1tUUqkbFQzkZLHHU9B+FcJo/wDyF7L/AK+I/wD0IV6r8T9K8N674tnWTX4NH1K3VY51ulPlyrjKsp9cHGK1x1SnTx9KdSN0oy6XtrHXT7vmD3RiavdTeIPg1FqGoMZrzTL/AOzpM/LMhAOCe/UflUfxP/5k/wD7BkX8xVfxtq2i2fha08H+Hro3sMUpnu7vbgSyeg9v8BUPj7VtO1D/AIRr7FdJN9ksI4p9oPyMCMg5Fc+Eoz9pTkotRcqjStsmtPS71t5gkdhqdhb6h8fbeK5QPHFbRzlT0YpHkfrivPdf8Ta1c+KrnVRqFxHPHcN5O2QgRgNwAPTiui8ReLbWH4rQeI9Hk+220ccStsVhvG3DgAgGk1jQvBd5qMutQ+LYLfT5XM0lmYz9oUk5KKv1/Ks8Glh/ZyxEHZ04paN2et1a2jenrYS03LXxhuTeaj4VvCoQz2KSFQMAEuDTfjbrupJ4ql0i3upbe0jhRmjiYqJGZcktjrxgc+lHxluLd9U8MyRRmCIWCOIz1jUtkA/hXP8AxU1Sw1nxpc3+mXAuLZ4olWQKVyQgB4IB60ZXh1P6tJw0UZ/J8yt87XCK2NHxp/yTHwd9J/51d+Leo3kemeGdNiuHjtm0uKZkRsbmxgE464A4+prG8U6pp934B8M6fb3KyXVoJvtEYBzHk8Z7UfEnVtO1Y6D/AGfcif7LpccE2FYbJATleQM/hW2Gw8nUouUdpVXttduz+fQEtje8Wa1qQ+EPhxBdyhrp3jmfcdzomcKT1x0/KqkVxNdfA66W4laXyNTRYi5yVBxwPzP51meItW066+Hfh3S7e5D3lpLK08W1gUBzjkjB/A0WmracnwqvtFa5Av5L9JUh2tkoMZOcY/WlTwrjRjaFn7W+3Tmevpb8AtoasFh4w1vwdplqTZ6Po1sp8qWa48gTZ/ibJye/51f8QWjWvwcltptat9YeHUkxLC5dYsj7gY9eufxqDXP7D8Z6No0y+JrPSZrC0W3mtbvIAI/iXHXPt7U5W8KyfDu/8Nad4giSeG4Fy090pjW5YDkRjrjgAd65HOTcG42tO7ioPTXdy1vfy79gK3i25n0P4b+GtK06R7dNQia6unjO0yk4IBI7c/oKs/DfV7278DeK9NuppJo7fT5JIS5yUBVgVBPbocVT0670XxT4MsND1nUl0jUNNLC0uZ1PlSxn+En24/IVt+F7XQ9J8H+LLLT9RXU7gae7XN3GpEQyrBY1z17kmjEOEMNKjUg/ac972fWejvttpv5CexW8E2E8XwrubjTdSstMvdQvDDJdXE3lYjUfcVvU8/rVrwBp8+h6lLHqni3QrrSrmJo7m3N+H3ZHBAPGa5fwdqujXnhe78I+ILlrKCSYXFpd7dwikxjDD0P9TVq00vwb4Zhub/UNYsPEdyYitrZ26kpuPRnPbFPE0Z81elO95y0She60taWyt5tWsNrcx/A9vb/8LL021wk1uNREYzhldQxA+oxXR6J4gnvLHxRHc2OnS22m27XFjA1qmy3dZAoI4yevfOcVweh6nPpGtWurW8cTTW0olRXB2EjsQCOKlsNaurOHVYoo4WGpwmGbcD8qlw3y89cjvmtc2ySeNrSm4p6U0r9Gptyt2vHS/XY66VXkil6/kdXqN5LrfhTw9qmpJDLejV2tmmESoXjwpCttABxmr87W+m3nxDu4rG1ke0u4vsyvECsTGbaCB04znHTiuHi1y6j0ez0sRQmG0vDeI2DuLkAYPOMcVYvfE19df27uht1GtyrLcYB+Qq+8bOfX1zXFPIMRf2cYpU+Z6J2XL7aE7JdPcUtPkX7aO/X/AIDR1+mXT6/ZeFNS1WK3uLz+3fsry+SqmSL5TtYAAH8qg0C+sbOTX7Sz1Gx0bWW1J/Iurq3DRmEMR5anBCHPtXK6X4kvdPtNPtYobdksb/7dGWByz4AweenH196s2Hito7e9s9R0mz1Kyu7trwwSll8uU9SrA5HHH4VjXyDEJVKcYXp30inHb2jlblkuVqz+F2T2utBqtHR31/4B2eiXGr2fxIge6tNPtnu9NkZprMK8V3tjciVTjAJI5xisey1uex+Hza4lvaSapPrLxrcSW6nywYgSVGMDp6cZrIXxneL4hsdUSxs44LGBre3skBESRMCCvXOTk8561nahrb3GkNpENnBbWX21rxEUsWRim3bknkY9s0qPD1edWDrUY2apqVrWtF1Lxerezjdax0teyQOsknZ9/wBDqbLSI/FWn+F7pI0QxzvY6iyqBhEzIHbH+xu59q5LxVqEeqeIr6+giSKCSY+SiAALGOFHHsBXTeH7ybw38PtXma+t/M1hUitLdJQ0i9Q8hA5XC5HPrXDV6uSYef1uvNu9ODcYf9vPnn9zagu3IRVa5Uur3/Jf5/MKKKK+oOcKUEg5BIPqKSigBWZmOWYsfUnNJRRQAUUUUAFFORHckIjOR12jNb9/olrB4E0zXY3mNzd3csLoSNgVRxgYzn8a5cRjKWHlTjN6zlyr1s3+SZUYt3t0OeoopcH0P5V1EiUU4o4UOUYKehI4NCKzttRWZvRRk0rrcBtFKysrFWUqw6gjBpVR2OFRmOM4Ck0XVrgNopyI752IzY67QTitDQI9Gkluv7auLiGMWztbmEAlpv4FPB+Xrmsq1ZUoOdm7dErv7hpXdjNop0au52ojM2OijNIQQSCCCOoNa31sISinKjtnajNjrhScfWhUdgWVGYDqQMgUXQDaKKKYBRRRQAUUUUAFFFFABRRRQAUUUUAFFFFABRRRQAUUUUAFFFFABRRRQAUUUUAFFFFABRRRQAUUUUAFFFFABRRRQAUUVr+DLW3vvFmlWd3EJYJrpEkQk4ZSeRxXPi8RHC0J15LSCbdvJXKhFykorqZFFbfjmyt7Hxnq1hYwiKCG6aOKNcnaOwHeqVzo+r21v9pudKvoYP8AnpJbuq/mRiscNmNCvQpVubl9ok0m0nqk7euvQcqcoycexRoqSOGaSN5I4ndE++yqSF+p7UkUcksgjijaRz0VRkn8K7OeOuuxFhlFKysrFWUqwOCCMEGrOl6fe6pdi00+3e4nKswRMZwBknn2qalWnSg6k5JRWrbdkl3uNJt2RVoop0atJIsaDLMQAPUmrbtuI0NT1aS/0rTNPkhRE0+N0RgSS+5t3NHh7V5dGup54oUlM1tJbkMSMBxgnjvVXUbK606+lsb6BoLmFtskbYyp/CoFVmOFUk+wrnhChUo+5Zwlro9HfW9/O9wcbaMQDAooorpAKKKKAJrGYW99b3DAlYpUcgdSAQa1/HmtQeIfFF1q1vDJDFNtwkmNwwoHb6VhUVi6MHVVXqk18nb/ACFYKKKK2GXNF1G40nVrbUrTb51vIHXcMg+oPsRxXXXPiLwLe3rapeeFbwXjt5kkMV1iF37nHUA+lcLVz+y9Q/sj+1vskv2DzPK8/Hy7/T61w4rDUJyU6kuV7XUnG/lo1f8AqwrXLfi7XrnxHrUmpXMaRZUJFEn3Y0HRRWRRRXVSpQpQUIKyWwBRWx4P0KbxJ4gg0e3uI4JJg5DuCQNqlu30rNvrdrW9ntWYM0MjRkjoSDjP6VCxNJ1nQT95JNryd0n+DHbS5DRQTgE1veM/DVx4Zu7S3uLmK4NzbrcKYwRtB7HNE8RShVjSk/eley723+64WZg0UUVuB12ieKNLbw7F4f8AEmjvf2lu5e2mgk8uWLPUZ7jml1jxTpcfh2fQPDOky2FrdOrXU08u+WbHQewrkKK4P7Ooc/PZ73td2vve17b6+upNkFFFOjXzJFQcFmA/Ou5uxQ2itzxp4cuPDGunSZ7iO5kEavvjBAO7tzWfq2mahpNwLfUrSS1mZBIEcclT0Nc9DGUMRCE6ck1NXXmu6W42minRW94q8NXHh+30uaa5imGo2ouUCAjYCAcHPfmsGqw+JpYmmqtJ3i+vo7fmJqxPaWl1ds62tvLOyLuYRqWIX1/UVb1TQ9Z0lIpNU0u7tI5fuNLGVDfSui+ErXianrDaeGN2NJnMO0ZO7jGPf0pPCk15ceD/ABSuoSTSWSwxSKZSSBceYNuM/wAR5z7V5WJzOtSrzjFLli4J78z53bTtb5320KUdDC1PTfM8QPp+kafqHzbfKt5kzNkqCcge+SPbFQarouraVPHBqWm3VpLJ9xZYyN309a9I1hpo9b8cz2JYagmn2vlMn31jKJ5pXv0xWBoT3E3w6uvt7O8UWr2v2EyEnDknzAue2NucVx4bOK0qUKllyr2aabfM3OMXdPsubXTWzd1YpxRzo8M+IPss90NFvvIgJWWTyThCOufpUGkaLq2sM66Xpt1emMZfyYy23616AL+8l+PU6PcylFu5YAu47fL2EbcdMVUuX0iD4e6It1JrEcElxcNKdP2BTMH/AIy3cLjH40lnWKtCLguaag1ZN25lJ2avrbl7q9/LU5EcJ9hvft/9n/ZJ/te/Z5Gw793pjrU+raJrGkNGuqabdWZk+55sZXd9K9PtLm2m1ae6ktdYgvYfDf7uV/LN5Mu7/Wrg43bD35wK5wXmnN4G1W3sYNeurVriAia9MXlwS7uq4OcsMg4p0c9r1ZxXs1a8U/8At52une1l0Wreq0YciORu9H1WztWurrT7mCBZfJaSSMhQ+M7friqNdh8Xb67uPHGoWstxI0EDIsUW47VGxTwOmck81x9e1luIq4nC061VJOSTsuiauRJWdgoooruEFB6UUGgD0vxHrV14H0nRtF8PeTazz2SXl5dGFXeV36LlgeBirXiHxF5ngvwl4iW0ginj1KSS4SOMBJHXAY7enzD9TWRNfeGPFuiaYutavJo2q6dALZpTbmWOeJfu9CMEVX8a634duPB+leH9Ca5YafcSEvNHtMoI/wBZ7ZJPHYYr8voZXCrWw1Oph5e2VSftZ8rs4uM1dz2kndcqTfKtNDvlUaUmpaWVvw6GzL4ZtZPjGG2p/ZDKNXLY+Tycbz+G7io/BGp2+pav401u8soriE2Ek4gZfl2hvlX24Aqxc64IPgra3MkWzUrpW0uKY/ea3V9xx7Y4rkfBWsWOlad4igvGkV7/AE17eDahbLnpn0HvToYPF47AV/aJuVPloRtu1TqLnmrfzaX7coOUYzVuuv3rRHUeC/EepeJ4Nd0jXDb3Vp/Zc9xFH5CIIXQZXZtAwKpeA7nxJH4Wkh8KaHsu2uC1xqsgTbtxwgLjC1ifD/WLHRbzU5b5nVbjTJ7aPYhbLuMDPoPetey1DQda8BaboOoa5Jolxp0rsQYGkjuAxzn5T94e9dWY5asLVq0qWHXsZSpu3JKUF7sry9nC3Pqopra7TexMJ8yTctdeuv3s0fiZBfTeANL1HXGsJ9XW9eF57Uo2U25CsU+Uke1T/EHxTqPh3xJZWuiLbWYNnbyXDCBSZyV6MSOgHGBisjWb3wnN8Of7C0vU51uLG7a4T7RAQbssuCVA4Qex9Pesj4iazY634ihvtPaRoUs4ISXQqdyLg8VjlGU/WKlKjiaLdODr6Sg4xtJwcPdd0k1dxWtvVaOpUsm4vXTr6nY+PPFF94d8dLY6DBaafbsYZrlEgQ/aHkALbiRnGDjAxU72NnD8U/F8MNrCkX9jTSrHsG1WaJGJA7ckn8a4n4ga1Ya14z/tSxeRrbZAuXQqcoqg8fga6CTxdoknj3xBrCzTC0vtKe2gYxEEyGNFAI7cqea5lklehgaLpUWpyoNT0d3PmpNKXVy+K19Ur20K9qnN3el9PxLXgdr5/AFvD4Lu9Og177Q5vlmKCeRf4AhcYxWH45uNUuNd0dde0L+ztTjKJPNtCi6+cYbAGPyqHSI/Buq+GrS1vb46Dq9qzeZc+Q0qXKHpnB4Iqx4w1/SpNP0DQ9PvrnU4tLmMkl9OhUvlgdqg87QP6V34fCyp5vKVOi3JzqXcoSjKKalr7VPknB6KMHqk11iRKV6er7df06PzOj8V+K9R0f4pNpOlx2ttZfaoUuIlgQ/aC4XcWJGehwMdMUzUvFF7o/xS/sDSYLSz0lL5IZLVIE2y7yN5YkZyc/hXIeLtb0/UviRLrtq8jWTXMMgZkIbaoTPH4GjW9b0+7+JsmvwvIbFr9JwxQhtgIzx+FYYThqk6NBVMPq8O+a6/5ee7bm/vq8rX1Wthyru7tL7X4f5FHx5bQWfjXWbW2jWOGO8kVEUcKN3QViVr+M7+31TxZqmpWbM1vc3LyRllwSpPGR2rIr77K41I4Kiqt+blje+97K9/O5x1Lc7sFFFFdxIUUUUAFFFFABRRRQAUUUUAFFFFABRRRQAUUUUAFFFFABRRRQAUUUUAFFFFABRRRQAUUUUAFFFFABRRRQAVu/D7/kedE/6/Y/51hVseCrmCz8XaTdXUqwwRXcbySN0VQeSa83OYSnl2IjFXbhL/ANJZpRdqkfVHXtf3Gm/GbWrqy0V9XvBcSrbwqMlHOPnxg9K6zwJD8Rj4niPii9QadOHWe1up4mLgqflWMEkc/TisHw7r+jj4geLsarFZjVo5I7HUQflRj0Oe3rn2qPwdpOk+F/GVlqniDxbpt1KJCsKWkzTZZgRudiAFUZr8Xzmj7XB1KE6EY1Vh6cY81KdSpO1O9qeqjT5ZOzaTafvStZHtUZWmpKWnM+qSWvXvcpfDOa2i8c6v4Zmwljqyz2e3sGBbYfqOQPrR8MrFvD954h8RahHg6FA8KA97hsqAP8965zxH5mg+OZrq1vbW6eK6+1RTW0m9DltwGfX1Fd58btSsbfRLOw02MwtrUg1S7U9TlQFz+I/8dr3s1p1a+Lo4Wgm6eYQgpPt7Ozm319+k+X1SOek1GDlLem3b57fc9TgfCGiyeKPEEkVzd/Z4VSS6vbkjOyNeWbHrk/rXc/DW38GzeKJJtAudViuba1mIS92FbhChBKlQNpGQcHPFcp8L76yt9YvtP1C4S1h1SwlshO5wsbtgqT7ZGPxrpvh74XuPDHiJ9Q1+/wBOtIxbSxWwF2jeezKeRg8DHOT7CtuNcS3HG4arXlTtTXsoR2ndPm0s+b+Vr7Efe0vcWCjrCSjfXV9u3p+pynh/RNHj8OHxH4kuLtLN5jb2tva7RLO4GWOW4CirGqaFpSWWmeJPDtzcy6dNerbyxXOPNglHOCRwQRnBrd8Farq158P4NG8N6haW2r2N07tbzrFm4ifnKmQEZBzxVfxje61Bpul6fr/iCC5vZL1ZprGCOEJAqnAZnQD5jnpnpWv9p5lUzedKVVKXtJR5OZ39kk7P2apWSatJVOe3NpfXlF7KmqKdui1t19b/ACtb/Mv/ABCs/BMXj6/i1u91V7u6lDO9qEEVsCAAGyCWPc49aTwPoll4d8eavpWoSXM0sdhM0EsO0JJA0eSxz/EQRjtnNM8d+D5vEXjW91PRtS0240+eQefObtALcgANuBPTjIIzmp9P1Wx1b4sXa2NxG8A0uSwtpXYKJmWLaDk+pzivnKdaVTIlh6OInNfVm6qf/LuUVDlWy5NOZcvWKv5vpcbV+aUUve081rf16anl999j+1yf2eJxa5/dedjft/2scZrul8E6Fa+FtI8SavrM9tZ3UO+ZEQNI7nokY/PJPSuFv7O40+8lsbtAk8LbJFDA4P1HFd78Qif+FY+CVzx5DHH4V+o5nVqOWEpYeq1GcrOSs248knu7rW17/M8ZLe6LMfgPwzr2ijWfDOuXEFpBJtvft4GYlAyTwBzjnHf1pmieE/AviUXGneH9Y1UapFEXja5jURy47gAZx+Oeai8FEj4PeL8HH72MfoKq/An/AJKHB/17TfyrxK7xtPD4yosTL9w3y7fyqXvae9vb0KVrrTc57wr4cvvEHiFdHttscgLedI33YlU/MxrrP7C+GK3n9kt4k1M3e7yzdhF8jf09OmffHvV/4Pm2XUPGMk6yttt33CLHmbNz7tvvWAJvhWV/48PFOMf89Yv8a6cVjcTicbUop1FGCjb2ajvJXu7/AHJbb3EkkjI8VeGLrw74lTR7yQSJIyGKZBxJGxwGH6/lXV+IvBPhXwrqkg8QaxfG1fH2WC2RTPIMDczdlUHj3qn8Qtdsdav/AA4ljYalarZosQN7GFaRNybSCDz0PPvR8e3ZviHMrMSFtogo9Byf61VHEZhi6mFo1pum5Qm52sm+VxSa3s3vp0bXoNJXIPGXhPR7bwzbeKPDWoz3WmSy+VIlwB5kbfgB34xiuthtfCB+ECQy6pqK6Wb8M8wgHmCbHK49Peuei/5IDN/2Fl/nR/zQM/8AYX/pXDXjXxFKnTqVpPkxHInpe3RvTddH941ZdOhl+B/CdnrVvqOr6pqDWOi6ef3syrl2J6Afhj16itvS/C/gDxLcNpvh7WdVg1IoTCLtF2SED2A/nWV4P8MWt34XuvEGva1Pp2jRy+XshBZpnGOMdPQV0/wxufA0fjWyt9C07Vpbx94W5u5FCp8pJIUeoGOfWts3xtaP1mrQq1G6d7KKShFpXak3pJ9XZ6LRK4RS0ujnfg1DJbfFO0tpRiSLz0Ye4jYGuT8Qf8h7Uf8Ar6l/9DNdx8Nf+S2N/wBfF1/6C9c9bT+H7fxZqreIrK7u7YzSiNLeQKwfzOp9sZr06WIlHM6lXlcn7Km7Ld+9Pa7X5kte7bzOZf7h+le0/E7SNCkudK1fxJqc1tZiwjhigtVDTzNjJxngAAjk15x4tuvCNxZRr4d0vULOcOTK1xKGBXHQYPXNdL8dnZtX0RCxKrpkeB6ZrHHupjcdg+XmpX9pfbmtaO26V+/bzCOiZV8ReE/D83hCTxR4T1K6ntreQR3MF0BvQnHoB6j169aoeCfCUGrafda5rWof2botodskwGWkb+6o/EevWtbwn/yRfxX/ANfEX80rZtX8OxfBTRv7dh1GWze7fcLJlVvN3PjdntiuKrmOLw1GeHjOUn7ZU1KyclFxUtNk3uk2NRTd/IyrPwn4K8SrLaeE9bvo9TRC0cN+oAmx6EAf57Vy3hPwxe694pXQQfs0qs3nswz5Sr97j17V1PhzVfh3puuWl/pem+KZLyF90Sho33HHTaDk8VU07SpPGnxD1i5srifSLMF7id5BtkiTjIIB65963pYzFYZV1Oc401C6lUSbjK9tl8S2aXfQLJ2LX9j/AAtW+/sttd1k3G/yzchF8rdnH93pn/8AXXM+LvD0vhjxZ/ZMkwnVWR45QMbkY8Ejsa3Ek+GenXaCGHW9alRxhmZYonOfzx+FWfjjz8RYCBgfZoOPxp4DE16ePhR5qjhOEm/aJLVcusVo1vqmktgaXLct/FePSpviwqazc3FvZ/Zo90kCbmDYOOPrUnx4h0L7ckxvLr+1hawiODyx5RjyeS3rjNZvx1/5KP8A9sIf60348/8AI32//YOh/rXDlFBynlkudr909Fa2nJ5db6+itYcn8R0vjjSNHudC8M6p4g1OSzsINMijEcC7ppnKqcKDwAB1JrmdX8J+Gr/wjd+IvCOpXsi2JH2q3vAN4HrwBj1755qb4xOx0nwhHuO0aUjAe5VP8BTfh3/yTbxt/wBe6/yNTgY4nDZZSxcK0vjS5dOWzqcrTVrve9737A7OVrHO+CNXh0ebVJpLiSCWXT5Yrd0Bz5hxt5HTp1qrrPiXXNYto7bUdRlnhRt4TAVS394gDk+5rIor7b6hh/bvESinJ21aWltNOxld2saUeu6xHrH9sR6hOt/gAzhvmIAC4PqMACnax4g1jV5IX1C+kl8g5iUAKqH1CjgGsuitVhMPzqfs1dKydldLsvIV2XRqmpLqx1YXswvy5kNxn5yx6nNWNF8Ra1o6Spp1/JDHK250IDKzeuCCM+9ZVFFTC0KkeScE1orNLZbfd07Bdmgda1Y6x/bH9oXH9obt32jf8+fr/Spta8Ra1rKRx6jfyTRxNuSMAKob+9gADPvWTQelH1TD80Z8ivHROyul2XYLsnv7y6v7yS8vbh7i4kOXkc5ZjjHP4CoK6++8O3V9qV693e6fZrZWNvPK6RFU8tlUDgcluRn1NNfwlp8cdldSeJ7RbG/+W1m+zyFncHaQU6qAepJ71zwx+HjGMVptok30vZWXbp2FzHJUV0EXhtYr/U7fVtVtdPi02TyppCDIXbOAEQct0z7VK/hGd9VsrWx1C2ubW9t2uo7shkRYlzvZweVxg1q8dQW8vPZ22vvttrbcLo5qiulm8NQDSbjWNM1u11C2tZYo3/ctG29mwAVbt3z3q1qfhue51LW7zUNQsLKOwuES5aOJgg3DjYo57Yx71P8AaFG+/wCDvfTS1r9UK6OQqW0m+z3cNwI45DE4fZIMq2DnBHcVvT+Fsajp0Nvq1nLZ6hE00V5JmJFVc7twPIIx078Ul54esV05dSsdfgu7Fbhbe4l+zOjQlgSDtPLDg9KbxlCa5W9/J+as9NHurPW4+Yr+K/Et94imtzdR21tBbIY7e2to9kUYPXAyeTWLXda/ottYeKtes9EkszBDYPJJFLEzeSoVcqpb+LuG7ZrNtvCURWzt77XLSx1G9jWS3tJI3PDfc3uOEJ7fWuTBV8HhsPGFGPLC10rO+ur0/Fv53HKbk+ZnL0V0Vr4XYadPqGqahDpsFveNaTB42d1kA6BR949fyNUfEmjto17FD9qiu4Z4VngnjBAdG6HB5B4PFd8MXRnPki9fn+ewrmXRRRXQMKKKKACiiigAooooAKKKKACiiigAooooAKKKKACiiigAooooAKKKKACiiigAooooAKKKKACiiigAooooAKKKKACiiigAooooAKKKKACiiigAooooAKKKKANnwjdaBZ6k03iHTbi/tgn7uKCTYQ+QQTyMjGRj3pfGniCfxN4hn1WaMQq4CRRA5EaKMBf8+tYtFecsqw/176+7upy8qu20k7X5VeyvZXaV3ZGntZez9n0Cg89eaKK9EzCiiigAHSit3SfCusajZw3sMEQhmfbCJZ0jaYg8hFYgt+FXdZ8K3EnivVtP0mBI7WxYeY88wRIgQMbmY9Sc8da8+WaYSNV03NXSbeq0s0tfO7sPlZy1dP4n8SWureEvD+jQ288cumRlJHfG18j+HBz+dLong2+ufFdtouolLdZozMJUmQh0wcMhzhuR29/Sqdj4V1i7SWRFtI4o5jB5st3GkbyYztVicN1HTiuavisvrVYTnUV6dpJ3095SivXqNKVi3oHiW107wNrnh+W3nefUXVo5FxsTAHXv2qL4c+ILbwz4nj1a7t5p4lieMpFjdlh78VialZXWnX01jewtDcQttkQ9jV/RfDuqatbtc2scKQK/liWedIlZ/wC6CxGT9KdfCYD6vWdSSUK2snfR3SWj80lsCbuvIteFvE9x4e8UPrFrGJI5XcTQOeJI2OSp9+ldK1/8KHvP7UOnawsm7zDYjHlbuuM56e2cVyNn4a1i51C7sRaiGWz/AOPpp5FjSHnHzMTj6etaGh+GZI/FcGl63b/u5beSZCkgKyKEYqyspwRkdq4sfQy+cpVlVcZqOvJKzlFK6uuumz313HFy7EPi7xRP4j8Tx6tcQiGGEosECnPlxqcgfXrTviP4htvE/iiXVrS3mgieJECS43ZA9uKbeaEZrHw6ml2skt7qMEjOobO5hIRnngAAfSqes+HdU0qCO4uI4ZIHfyxLbzLKm/8AukqTg+1dOFhl0KlL2doygpQir9L2el9buO+/4ifNqaKeJLVfhrJ4W+zz/aWvRcebxs2jt65rV8K+IfDD+BZfC/iQahEn2v7RHLaqGJOBxz07/nWDe+Etcs7GS7mt4gIVDzxLOjSwqehdAcqOR9O9aV54TbTZbItbjURc6W1yyJdIDHIFYlhg8quAffkVx4mnldSm4RqfFNzvGSvzJXdm9Fp30KXMWfCfifQU8M3XhTxJa3UmmvOZoJ7f/WRnPcfh/Or/AIf8U+CvCetQXGhabf3m5ts93dkb0jPURqOM9OT24rlbDwjrl5DbTRwQIl0ga2MtzGnnZ6Bcnk8dKg0zw7qt+90scMcK2j+XO9xKsSRvnG0liBnIPFKvl2V1nW5qz5ZfHFTtG70u13b+TfQFKWmh0dn4k8OaJ8S08RaWmoXVgRI8iSKqyeY4YELn+EZHX3rjtTuFutSurpFKrNM8gB6gFif61NrWj6jo08cGpW5gklj8xF3BsrkjPB9jT/Dui3uvX7WNgEM6wvKFY43BRkge9ephcPhMPH61Cd/dUeZu94xvbXbq9SJN9TNblSK6j4ieJLXxNf2Nxa288C21osDCXGSR3GD0qKLwldTanNZwalpssVtAJru7Wb9xAM4wzY5OeMCodY8Oz6ZbW2oRXlpqOnzS+WtxbOWUOP4WBGQcVU5YStiKdRv343tv9pa/NpaX1EpdC1oviS1sfAWs+HpLeZ59QkR45VI2KFK9e/arXgnxZY6fpN14d8Q2L3+i3Tb9qHDwv/eX8hUnizw/LqXxF1my09La1t7ciSWRyI4YIwi5JPYZNY2t+HJ9P09NSt76z1KwaTyjPauSEfrtYEAg+lcX1bL8VTcZaOq1Pd3UrKzT6OyVgVTY62w8R+A/CzSah4ZsdRvdUKFYXvOEhz396wvAfi7+w9fvL3U4XvbbUY2jvFB+ZgxyWH454rk6K2jkOF9nUhUcpuokm5Nt2WyT6Weqt11K52d3JqHw50mcaho9jqmo3aHdBBeELDG3Yt3YD0pPiV4i8PeJLix1mxF8mpgIlzC6gRqqgn5T3Of0rhaKKWRUYV4YhznKcbq7le6fR9LeiTv1DndrHTfEbxJbeJvFB1ezt5oI/KRAk2N2V+la/wARtf8ACviaxi1K3/tGLWkhjh8p1HlbQecnueuK4KitIZNh6fsPZtx9jpGz6aXT7p2Qcz1Oo8c+JLXxBaaJDbW88J06yW2kMmMOwAGRjtx3o8L+JLXSfCniDR5reeSXU4gkTpjahAP3s8/lWBpljd6lfxWNjC01zMcRxgjLHGe/0qCRGjkaNxhlYqw9COtUstwnsFg18MWpWvr8XMn3tzL9A5ne42iiivUJCiirelade6pdG1sLdp5gjSFVIHyqMk8+gqJzjTi5TdkurAqUUUVYBQelFFAHc6xrOlzLrojvEY3Ol2kMOAfndNm5enbBrI1C/s5NA8L26Tq0tm05uFwf3e6YMM/Uc8VztFcNLAU6aSTejv8A+S8v5fiKx6E2oaPd6r4iurK70pNQnvhJaXF/FujMHO7buBAbOOo6VefVrC4l05ZdYjvlk0u5067mghIaEtk+ZsA/1Y45x0ry+rWmX93pl7He2M7Qzx52sOevBBB4IPpXLUyiLXuyd0tL2/ltva/n69Bcp2FpY2el+BtbC6ra30j3Nrua2JMagPkckDLHBOOwFM8Uaxpt1a+KI7e8SRrzULeW3AB/eIoO4jjtkda53Vtf1LVLVLW4eFLdX8zyoIEiQvjG4hQMn61lVdHL5OTqVpe9e/8A6T5L+Vf1qCXc7jRdQ0GSHw/b6hNbO1tZ3SYnQtFFOz5jMgxyv51LrN9HP4J1DTbrXtLuLxbiK4SC1jEcYQBgQhCgM3I4rgqKp5ZDnU+Z6O/T+Zy7abhynf61qGljxT4h1CPUraWDUtLcQFCSd5VQEYY4bg1Fef2Lrmrad4gl121soo4YBeW8obzkaJQuEAHzZCjH1rhaKI5bGCXLNppWvpta3byXzDlOs8Ta5Z6toN6UcJcXOtyXggIOVjZCAc9Pas/xZe2t5Ho4tZhIYNNjhlwCNrgtkc/UVh0VvSwVOly8vS/46DSCiiiuwYUUUUAFFFFABRRRQAUUUUAFFFFABRRRQAUUUUAFFFFABRRRQAUUUUAFFFFABRRRQAUUUUAFFFFABRRRQAUUVM1rcrbC5a3mEDHAkKHafx6VLko2u9wIaKmhtbqYEw2s8oC7jsjJ49eO1I9tcJbrcNbyrCxwshQhSfY9KXtIXtdXCzIqKmFrcm2NyLeYwA4MoQ7Afr0pscE8gzHDI4wWyqE8Dqfwo9pDXULMjoqZbW6aATrbTtEzbQ4jJUn0zUr2sP8AZ8E0U0klzJI6vAIj8oGMEN3zzx2xUutBNK/W3f7+23UdmVKKmktrmKFJpLeZIn+47IQrfQ96Ba3TQrOtrOYmO1XEZ2k+gNV7WFr3QrMhopalW1uWtjdLbTGAHBlCHYD9elOUox3YENFa93oVxHpemXtuJbpr6KSQxxxEmMK+3tWVsfaW2NhTgnHAPvWVHE0q6bpyvZtfNNp/imNxa3G0U8RyHbiNzuBK/KeR6ipFtLppkhW2nMrgMqCM7mB7gVo5xW7FYgorV0PRpNRvLu1ld7Z7a1luGDIckoM7cds1n3FvcW+37RbzQ7xuXzEK5HqM1lDFUp1HSjL3lZ/ft6j5Xa5FRWhoui6trUzw6Tp9xeOgy/lJkKPc9BTb3R9UstTXTLvT7mC9dgqQvGQzEnAwO+fao+vYX2zoe0jzpXcbq6Xdre3mP2crc1tDq7vT5dfsPDt9p15aJBZWiW9yJLhYzasjkliCc4IOcjrWnqUFhqeueJ7q28jV7k3kfk2r3nlRSx7eZeCN+DgYzxnNeepp98+pf2alpM175hi8gId+/wDu49a6DRvBeo6l4U1TWI7W8MtpIiQxLFkS/NiT/vnBzXzWPjhcDCNStiVGN0o/9xKiau1JNptWuraXbejZrThObtGP9JHUjy4/Fvgu4ZtOihS1kt3+zTAwxSAyfJkk/wB5eT1J61jado8cPhu3AsbHUL2K4lW8S9vtsVkQRg7AwzkclufSuYs/D+tXkQlttLupYzA1wHEZ2+WpILZ6YyD+VO0Xw3r2tQvNpek3V3Ehwzxp8ufTPc+1U6GFw8HJ4uMVGyk27W96bSb5018T66teqEozdkovU6Lx3fQWXje/un07TtThuo4XhZ2LJtEajK7WHcEc+lRCzk8R+D9KtdLa1WexuLj7RbPMse0SMCsg3HlcDGe2K5U2N6L/APs82k4vN/l+R5Z8zd6beua0tW8K+I9Js/tmo6NeW1vkAyOnyrn1x0/Gut0sJhoYej9YjGorcl38VouOkebW6f2euolGbu+XQ6Iwf2hpOu+HrXWY9R1D7ZbzrNLKF+1KiFWVWY87SRjnkDNXdOmttN1Dw5pN3eWxubGzu/tDCZSkRkVise7OMj09TiuK0Tw7rmtrI+k6Xc3iRnDtGnyg+memfatTwToMd34rm0nWrOZDFa3DtC+UZXRCRnv1rgzBYOhRr89dS9nFylGPLzr3ORu11ZW1SstettC4U5ycbLf7jf8ADepafAnh+Gae0LS6Pd2o82TCRyO52hyDlQemeOtRXFz/AGFpkMd7puj6dHLqMEr2ttM00jrG2TJ99go7e+a5S98MeIbLTBqV3o15DaEAmV4yAAehPcfjWRXXh8twmLk6lCspxvrZ31UnK2jsmubqm9NLES5oaSVjt9e0e6j1TXddbW4ILC4E0kM8NwGa7DnKxbQc85wc9MVo25jR9IvmmgFu3hiS2D+av+tCPlCM5B5HHvXm9Fdc8onUpqE6myt8NtOW3ffrfbskRzHXandQvceDQLmNlt7aEPhwREfOJOfT15rT1mIa/purabpdxbSXUOuz3RiMyqJomGA6knDYx+RzXn1auka09hZy2M2n2N/ayOJPKuYyQrgY3AqQRx74pV8rnBRnRd5Rd185Xfa+76r1Q1LubPxJj8g+H7drhLhotIiUyI25Thm6HuPeo/hkxXWtQZW2kaTdkH0PlGsPW9UudWvftVysSbY1ijjiXakaKMKqjsBVKunD4GawKw9R6tO/zdyJanXeC4X1Pwjr+h2WG1CYwTwxZAaZYydyr6nkHHtU8tldaD8Pbiz1aI211qGoRPb28n3wqA7nI7DtXFozIwZGKsDkEHBFLNLLNIZJpHkc9WdiT+ZrSeClKo3ze65KTVtbpLrfbRdCbHrVzKkvi3xtpcVnbX17ciF4LadiFnCAFkBBBzyCBntXPa//AGhYeCrmG60LTdDjvbiNRbjzPPlKc7wGY4UdM+9cIrMrBlYhgcgg8inzTTTv5k0skr9NzsWP5muajlXspR966XLffeKS726J7P8AySiR0UUV7JYVv+BdBj8Q601rPO8FtDA9xM0a7nKIMkKO5NYFdJ8OrW4uvEBWw1n+ytQSF3tJDgCWQD/Vkk4GfxrgzSpKng6koT5Wk9bXt57P8nbccdyfUrPwZd6Ld3OjXl/ZXtqVIt74qftCk4O3b0I64qW00Tw9pOg2OqeKJdQkm1FTJbWtntBWIHG9i3r2FdPqcOqXPhfWJ/HmkadayxQZsrtVjS4knzwo2H5hWTq+k3vjDw14fvdBjS7msbMWN3bLIokjZTw2CRwR3r5ijmDlGMJ1XGnz2lLmUkvcukqllo3u3Zp+71Ro4+RJ4X0jT9N+KHh2TSNQF7Y3gM0LMR5iZRgUcDoRUdhoPg/VvEk/h6O91Q6nLLIsd4FUQGUZO3b129s1J4a0ez8O/Enw5Z/b0mvApe+AdTHDIUbCBh6DrWX8OXRPirZO7qqi9kJYnA/i71NV1JqriKVaTcaKae3M1KpZvTXb0d722BdFbqQeHvD+m/2Ld6/4iubiLT7ef7NFFbAeZcS9wCeAAKXXNB0i48ODxF4ZmvHt45xb3VrdAeZCzfdII4INamm2reJfAdzoOnvG2p2Opvdpbs4UzxsCDtzwSM0slrN4P8AXlnq2yPUtUvIHjtA4Z0jiO4s2OmTxXTLHVfrD/ev2vtElT0s4aa23ty3lzd9L9BW02IL7Q/CHh6SDTfEV1qk2pPGslwbMKI7bcMgc8sQCM1o+ENDbw98Sp7Hz1uYW0uea3nAwJI2jyppnjXwxqnirxD/wkHh9Ir2x1JI38wTKPIYIFZXycjGK1bO+sZPiVBZ211FNFpugvZGcMNsjpHzg/XivMrYypVwbSqucpU5OpH+WVl0+zZ3jbrv0uUlrschoWhaJB4SXxL4ge/lgluTbwwWYUHIGSzMeB7Cs3xXY6HbSWtxoGoPdWtzFvMUuPNt2zyrY4rpvA0HiaHwsLzwpqKXrvOUvdKkRGCDs+1zzkY6f0qv8ULa1hs9IluLGx0/XZUkN/bWZGxRkbCQCQrHngV62Hxs/7UdOVXmvKSsnskm7Sg0mkraTTd3boyWvd2OGooor6wzCiiigAooooAKKKKACirejWMmqavZ6bC6xyXU6QqzdFLHAJ/Om6paPp+pXNjIyu9vK0TMvQlTjIrH29P2vsb+9a9vK9r/eOztcrUUUVsIKKKKACitTSNFn1LS9V1CKaNE02FZpFbOXDNjArLrGniKdSc4Rd3F2fk2k/wAmmNppJhRRRWwgooooAKKKKACiiigAooooAKKKKACiiigAooooAKKKKACiiigAooooAKKKKACiiigAooooAKKKKALGmrC+o2qXJAgaZBKT/d3DP6Zr1jUb2OPxZrFlIfEF1axwzI9gYY1tFgCnaVy2AoGCD1/GvH605tf1ubTBpkurXj2YAXyWlJXA6D6e1fOZ3kk8xqwnGSsk079LtO60eqt0cXt7ysbUqqgmdhbarqVjZ+BLezvJreN8l1jbG/8AfkYb1GM8H1NLfaje3y+O7S6uZJbaFd0UJPyRFZwF2r0XA44rgjd3X7j/AEmb/R/9R85/dc5+X0554o+2XeZz9qnzc/6/94f3vOfm/vc881z/AOrMOf2nu8173tr/ABfab+mhXt9Lf1tY9durqC08aQWFm+vz2aQIsNhDDH9jltzHk8k4KkZJY965DUNTubL4dabb2FxJbW91fXaybDhmjyuEJ9Oeneucj1/W49MOlpqt4tkVK+SJTt2nt9PbpVJ553t0t2mkaGMlkjLEqpPUgdBmufL+FpUJQ9s1JRcfPm5YzV3olduV+rVvielnPEXvb+tj1mxutbh+Lun6bYtONGRIhBAoPkfZ/KB3Y6dec9c1meEzgeEj1/4nt1178LWfpvjOwsILaW3/ALaR7VAYtP8AtAa0EoXAbJ+bbn5tvTNcdFqF/EIhFeXEYhkMkWyQjY56suOhPrXnYTh7E14yhKCp2hGN7ayajVi5O3X3029VvaTNJVorrf8Apf5HW2eqX2qeHfF0eo3cs8KeTIiOcrEfPAyo/h444rqLG61yL4v2+m2jTjR0VRDAufIFuIsqwHTrznrmvJUuLiOOaOOeVEnAEqhyBJg5G4d+eea7ax8aWFjDBLa/20slvH+5sGuA1oku3G7J+bbk7tvr3rbOchqxjUWHpKamppKytFyhTin5O8HZ2tZu7XVUqy05na1vzZzDjQ/sExmfURqO5sBVTyfvce/Su31q68SQ+NV0vQVL6d9iRba2f/j1e3MILM3IXH3iTnrXmv15NaKa9rSaWdLTVbxbIjb5AlO3Hpj09ule7mGT1K84yi1PSStPVLm5dUl/LbRaaN+8jGFVL/gHTX2sanp3hPwlDp95NaqfNkYwttLETYGSOoHp71f8VxM0HjpYYjhdUt3ZUXoMtzgdsmvPZLi4kiiiknlaOEERKXJEeTk7R2554q3Z63rFney31rqd3Fczf62USndJ/vHv+Nc0+HpwaqUXHmTlLa171Y1FdrXRJq+tr7Fe2Wz/AK0seg6FHNZ6p4JWeErIukXT+XIvYtKRke4I/OsXSdU1e58I6/rEV5czav59vHJOpJljtzuyFI5C7goOPYVysmq6pJcrcyalePOgYLIZmLKGzuAOeM5OfrTNM1G/0u5+06deTWs2Nu+JypI9D6is1w5PllObi5vle2mlWVRx6uz5kvldp7D9utun/Asd7oF7ry6vFqOrpGLoaBcPbysAZZEAO1pM9/TOMgCsa8vr3Uvhl5uoXU13JFrAWN5mLMoMJJAJ7E84rnbjVNSuLyW8m1C6kuZUKSSmU7mUjBUn0x26VALif7KbXzpPIL+YYtx2bsY3Y6ZxxmuihkHLUjWaipJwei2UXK6Xl71unotiXW0sdlqE09j8I9FXT5HhS8vp2vGjJBZ14RWI/wBnnFaumSy3vhnwReag7SXUWvfZ4JHOWaEMpxnqQDXIeHfFF9o1nNYC3s76wmcO9rdxeZHvHRh6H6U3XPE+qate2lzI0Vstlj7HDbRiOODByNqjvkDmvErcOY2rUdHkio+0qVPaX1anGaUbWvdcyi9bckVbXRdMcTBLmu9krelv8vvOl0dHf48hVUkjWJGIA7BmJP5U2ymmTwN432TSLt1CHbhyMZmOcVTk+ImtfbV1C3stJtdRJBlvIrUCWXHZj6HHOMZrK0bxPeabBqdubWzu4NSO64iuI9y7gSQw9CCaxeR5pWhGdSlFOEcOlHmvf2VTnk72SV18P42H7eknZPfm6d1ZG74u1O+t/h54Ssba5lhhltJXlWNivmESEANjqBzx7mtjxd/YNtpXhuyuNc1jT4U0yKaGOytw0bMxJZ924ZbP5YrzzUNWvL6wsLG4ZDDYRtHAFXBCltxye/Na2keMr+x0uHTbmx03VLa3JNst9biQw56hT6e3StMRwxi6dGjKglzQqVZtRcU37SU2neUZLmSaWq2bSfdRxUG2pbNJfdbszsLmW51bxtpV9ol1cWN1baQZLrUdRtQpaNVI87aM5JU9fWofDbaMdD8Vw2Gt6tqsraVI8jXEWyHgjDAFid2fUCuQj8Ya4viZvEDXEcl26GJ0eMGIxkY8vZ0247Vft/H2oWrTR2mk6NbWc8bRz2kVqBHKCOrHqcdueK83EcK5pGhGhSimlGna0orWE3NxbcOZpXtCzjFdUjWOKpOTk31f4q3e3ruyz42uLix8JeEbSxmlgs5LA3DeUxUPOW+YnHUitbwZqGvT+PrHUtatxFcjRJWgkKYM0axHY7c8k+veuV0bxhfafpw02ax07UrJJDJDDewCQQsTzs7ge1QyeLtbk8Qya600Ru3haAfuxsSNl27VXsMdK9Crw5jquErYJ0Yaqtao3rL2rbSta639+99la/TNYmCnGfM+mnp/WhtfDy+vbseKhdXU04m0S5kkEjlgzAcHnvzXD1f0fVrzSftf2Nox9rtntZdybsxv1x6H3qhX1mAy6WFxuIrJJQnyWS/uxs7r7vkclSpzQjHqrhRRRXsmIVe03TZr6K8kjZUFrbNcNuz8yggYHvzT/DUdrN4i06G+2/ZXuo1l3HA2lhnPtXcveeIriDxlb6pDItrb2kiorRbVgPmAKqccDb2HUc15GY5hPDyVOCV9Hdu28lHRW1evl07lRjc89vbdbe4EUdxFcgorb4SSMkA7fqM4PuKg74716UZmstZ1OaO1vFT+y7JWu7JFaa1zGnzBT1DdDjmmywX0OqapqSTJeaodGjuLGUWvlzbSwVnMfP7wLnn8a44Z67JSj0Vtd21HeyskubXrZXUbD5Dz60t1mkkSS4ittkbPmUkbiBnaPc9BUABIJAJA6+1d5p8mrXkoutbt4/NfQ7wxysuJZUCnDOPbkA9xWktxr8N/4Qs9Pt2On3VhbCZFhBjnB4k8zjnC+vSqqZ1OnJx5U3Z/a00vez5ddv8AhrMOU89n06aHRrXVGdDFcyyRIo+8Cm3Of++hVMgjGQRnnmvSdKtdLkvPD9qwSTTxrV+sIOCrgbfLHPByQv1qDWLt77QpheQ6tqEyahCsL6hbRwiOQt80QIYnDDgjGBgVNPO5c6g4Xu/Syc5RXS2ltbteV2Dgee4OASCAenvV3W9Nm0nUprGdld4SoZkzt5AP9a7nxi93qOk6yyzXkEdpMjzWF9aqBbHdtCwSLxjnGMDIFT6nqd7c+L9b0eWTNgNLl/0faNm5YAwfH97IznrUwzurO01BWSk5K76cj35dXaXo97hyI84u4EgWArcwzebEJGEZz5ZJPyt78frUJBU8ggivTNDW4V4HsbdJboeEi8SmMNlxLwcdzWB4jlvb3wPp9/rW9tQ+3SRQSyriSSAICc9yA/APua6MPm7qVVTcVa9t9db20ttp3/ITjocpJLLLjzZZJMdNzE4/OiOSSNt0cjofVWIP6UyivcsrWsSB5680dqKKYCqzKwZWKsOhBwRSu7yMWdmdj1LHJptFK2twHpJIisqSOqt94KxAP1plFFFgHxySRtujkdG9VYg/pWh4Z01tc8SWGltIVN3OsbP1IB6n64zWZV/w/qUuj65ZarCoZ7WZZQp/iweR+IzXNjY1nh6n1f8Aicr5fW2n4lQtzLm2O1Gs+GD4p/4Rw+E9OGkfafsnn4P2r723zPMz1zzin6Noei6Pb+Mv7ZsV1D+xp41g3EqXO8hRkdAeM+1Q/wDFBjxH/wAJP/bVyYfP+1f2X9lPm+Znds3527d3f0q54V1Kx1bRPHGpa6JY7a9lhaUwjc0ReQ7SB32kj8q/OMTz0sPzUFVjC1JTvzqTm6sE+Xm1cnHmUnHR3WrO2Nm9bX1tttYzoX0rxd4a1hl0Ow0vVNLt/tcUlkhRJYgQGVl9RkYNa9t4dvdF0LSjpXgqLX7q8t1ubq6uYTKibukaDPGB1PvWGbzw74b8N6paaPqz6vqWqRC3aUW5iSCHOW69WOBT5b7QPE+k6Z/aeuzaLqVhbi1kJhaSOeNSdrDaRhua3r0cS/4KmsL7TaUaknbkX2U41OTnvp31tyiTj1tzW8u/3Xsal94WsLf4g+FvM0lrK11fD3GnTciFxkMn+70Ipnh650C/8aN4R/4RnTjp0sstutwyn7SGUN8+/PHI6DpWPa6x4b07x7ot7py3K6Zp7J51xIC0k7AHdJtzxn0FUvC2s2Gn/EWHW7p5FslupZSyoS21g2OPxFaSy3G1cLP2jqOUaD5Pii+fmqOOik/fS5Vq3Lvqxc8FJWtvr6aFXTfCuu6t9ok0nTpbuGGZoi6kDkfU1taPaWPh3whJ4g1HS7fUdQmvms7aC5G6KLYPnZlH3jniuQuZi11NJG7hHkZhgkcE11Ggajo2o+En8Ma5eyaeYro3VneCIyKrEYZHA5wfWvfzenjXRi6j5qXNHmUIyU+XW92pNy1tdRSfLfcxpuF9Ny9pmoaDqvifwreWGnx6bqn9oxpeW9uhEDDeNrr6H1FasOpaJefEqbw23hnTprK6vngkuJVJuWck5cPnjnoAOBWIuoeFNF1Lw9DpsjXn2K+W5v8AUvIKmQBh8iL1wAKz9L1qwt/ibFr0jyCxXUWuCwQ7thYnp689K8KplbxKqVKcKiiqU+S7knzc0nHqn25FLVK2hsqnLZNrdX/r8yzZaTYp4T8XyPAkk9hdQRW8rD5kBdwcfUAVW0mxs5fhxrmoSW8bXUF7bJFKR8yKwbIH1q/4f1bQ7iDxPpGp3sljBq0yzW915RcIUdmAZRzghqS91Dw3p3gXUPDunX019eT3UUzXHkFI3254UHkADueua7JVsYqs6DjPmlVpSTtK3Jalze9sldSTV773VtSUo2T02f36lzxQ+h6FoGkRW2g2k9/qejxPLPLkiIlfvKP75OTn6U7XbrRfBmpQeHh4b03U2hijOoXF2paSR2ALBD/CBniuf8a6vZapDoS2TuzWWlxW025CuJFHIHqPetzVbjwl4svLfXNT1ybSrzykW/tjamTzWUY3RsOOQO9csMFOjSoyxkajhL2jnbnb5rr2d1H3klHmtbROzetmPnu3y2vpbb5l3wrJ4dhj8cT2UM1zows4pI4XJRmG7Ownrjdxn0rOafTfEXgTWryTQdN0680poWhlsozHuV2IKsMnPTrUP/CRaEsfi2OztWsbfUbaKGwgVM/cbqx7E9fqazNA1ays/CHiLTLhnFxfrAIAEJB2MxbJ7cEVVPLK96mJUZqfPQtdu/Lakp3s+Vu3MpvVaPsDqLSN1az/AFt/wDsbXw7e6LoOltpXgqLX7q8t1ubq5uYTKibukaDPGB1PvVfVfCujQeNvDjahZvo9hqsfmXNnK+BBIOCm7spOPzrOlvtA8T6Rpn9p65Noupafbi1kJhaSOeNSdrDaRhuTVGe+8Hr4qsFWxubrRLeMRXDyMwkuGI5lxnjnBA9q5MNhsx9pNzlNVLVeblhPW6fLaUp8jd7OHKtLWfKrlSlCy2tp/W1/U3/FELWlhqNtrvgG306Dy2+wXunxfcf+Es4OGU9680r0jSdU8P8Ahi11GS28V3WswXFtJDDpv2d1QlhgGTccDHsK83HSvoeF1UjGrCUWo3Vm1OKemto1LyjbS+rTb01uY4i2n/A/QKKKK+qOcKKKKACiiigAooooAKKKKACiiigAooooAKKKKACiiigAooooAKKKKACiiigDV0Lw7reul/7J02e7Ef32QYVT6EnjNT6do91Y+MNO0vWbCSFmuolkhmXG5SwH4g1v+ObifTfB3hTS7GV4LWex+2S+WxXzJWPJJHXHSqmn61quraj4Uh1GAvHZ3iRQXbI26UeYvyljw2MV84sdjMRSlWSiqb50t1JcvMk73s7tbJK193YuyTsZ/i3S2Pj3VdK0myZtt7JHBbwoTgA8AAVDrXhXxFotsLrU9IubaAnHmEAqD6EjOPxr0ewjt4de+IeptqA064juDCl55RcwK7nLADnJ4FZnhS48PaS1/DdeNjqdle20kU1q1lL8xI4bJJwQe9edSz3EQpqNOPNyRhdcs5OTcYt2klyrR9b3e9lqU4I4TTvD+taits1jplzcLcuyQsiZDlfvc+3en6b4c1zUtQn0+x02e4uLdisyoBiMg4OT0H511cuqX2m/BnSlsbiS3a51CeOR4ztbaOcZ6gE9ai1i4uNO+E2hJZTSR/2pdXE15IjENIyNtUE9enOK7/7Uxk5WiormqSpx3+zzNyevaLslu+qJ5UcxqHh3XNP843ul3MAgdEkLpgKW+7z79qp6lY3mm3j2d/byW1xHjfHIMEZGR+ldzBqF5e/BDUYrqWSUW2pRRxO5yQpAO3PsSfzq7eaT/wAJld+DtXABF3GLXUG/umDlifqoP6VMM8q0ZS+tJKMZTi2r7xipp691zadHZXDkXQ861HT77TnjjvrWW3eWMSosgwWQ9D9K0fBGhSeIfElpp4hnkt2kX7S0P3o484LZPTFaPiC+0zxN46v7rUtSbTrEkpBIIDLhE+VF2jnkDNT+F7fS7H4iaAmi6zJqMT3UfmP5DQ4O/wC7g9RXTXx9b6jLmTjV5HL4Zcqdr25trr13BJXMvXvC+qWHiC802HTrsiISTRhlyzQKT8/096p3ug6zZGyW6024ie+G62Qr80g9l69xXeeCriSP4o+Ip2YyGG2vWUOdw+U5A57e1c74JvPFGr+MobyxukuNRVHk869YtHCuPmY56YHpXNSzPFxUufltThGTburtp272V1q9fQOVFO+8E+K7Gya8utDu44EXc7YBKj1IByKr2JX/AIRHUf8AiRmc+fFjUccW/wDsZ/2q9A+HlvYW3jH5vGbarezxTB4IY5DHIdjE7nbgjv064rnNK4+E/ikDgDUbf/0KsYZvWqSdKqk7SpWaU4fHO20nd2tvs9rbj5UYdh4V8RX0yRWukXUjPEsynbgFG+62Txg4OKLbTL/SPFFpZ6pos006zKTYuvM4z90eufaul+Juo3kejeFtPinkjg/smKZlRiu5jkZOOuAOPqa1LiaW51L4Z3FxI0kzxqGdjlmxIAMnvTeb4qVGNSpGPJNTVle65VJ3vfry9Emr7hyq5wV7p99fanqctlpE0McE7GS3RCfswZyAh+h+X8Kl1Xwn4k0uw+3aho91b23GZGUEL/vY+7+Ndxo95Pp958Sry2bZNEzlG7qTM4yPcZrG+G93dTaV4ut5riWWJtHlkKu5Ybh0PPeqWbYuNOc4RjyU+RO923zKLet9Lc27vfy3DlRzWheHdc1zzDpOmz3ax/fZAAqn0yeM1FqOi6tp0TTX2nXNtGkxhZpEKgPjO3645rq/G9xPpvgvwnpdjK8FrcWJvJvLYr5krHkkjripvEN/d6h8F9HlvJHlkj1N4lkc5ZlVWxk98dPwraGa4uUqdW0fZzm4Ja8ytzK972d+Xa2ndi5UcXpel6hqjyJp9pLcvGAzrGMkAnA4+pqxrfh3WdFhjm1KxaGKQ7VkDq6k+mVJAPt1rf8AhjHey2viWPTt/wBqbSmEYT7xO4cD3xmrHguJ7Pwrqb61FJFpr31mI1nUgNIJcvtB/wBnOa7a+PqU6s0rWi4q3V81ttfPtrboZNmAfCHiRdO+3nSZvJ8vzCNy7wn97Zndj3xWXdWN3a21rc3EDJDdIXgc4w4BwcfjXfwWmtj41/aHjuNovjK8xB2fZupO7pt2VHoFlbeKtNm0pWUR6XqpuVYngWkjHzPwGAfxNZLM5wSnUs42i210Ur+b6216q+iFzHHR6BrMmoQaemnzNdTxLNHGMZ8sjIY+gxzzinar4e1nS54Ib6xeNrhtsJDK6yHOMBlJBP412mh6rBrc/jK9a1ubiSeGPybe2k2Sm2VsFVOD0ATIA9arwywxeGbS3tdDvrOym1iBopLy7DkSL12JtBwQeT06Uf2hiFPllFaWT9Wr/wA3S+1nez1C7MjQ/BGtXes2Npf2c1pBcTNGzll3KFOGIUnJx+tZOs6FqWlmaS5tXWCO4MHmbgRuxkA4PXGDXV+fNP8AHXM0jvs1hkXcc4UMQAPwFV/C9tLq8viHwmQVmu2Nxah+MTRufX1Un9KI42vB+0qNcvLFtW2Tbu9+i39OgXZyNzY3dta211cQNHDdKWgY/wAYBwSPxqtXRfEG7hn8QtZ2rA2emxLZQY6EIME/i241L4F8KjxOmpqLv7NJZwLKhbGw5bB3E9ABk/hXbLHwoYX6ziPdWnyu9PzVy4ps5iiutk8M6VqniOx0TwpqkmoNIh+03E0ZSNCOrD/ZxWlb+GvAt9f/ANi2Pii8/tFm8uOeS3At5JP7oPXGe9c1TPMNTSclLa7XLK6W15K10tHvqVyM4Ciuq8P+Dbi88RalpmqXK2EOlRvLfTY3bEX+6O+eo9qvv4b8Jappd9N4b127N5ZRGUw30axiZR12n19qqrneEpz5Lt7XaTaXNtdpWV/y12DkZw1XbnVtUuYEguNSvJYkXYqPMxAX0xnpW34T8M2l/pNzr2uag2naPbuI96JukmkP8KCrmoeFtEvtAu9Z8J6rcXYsRuu7W6jCSon98Y6iprZrglX9nNN8rtzcrcVJ9Oa1k9V162YKLsctbalqNtdC6t7+6in2hPMSUhtoGAM+nA4pP7Qv/t/2/wC23P2vOfP8078/73Wuk8OeG9Gbw4fEPiTVZrOzaYwwQ26B5ZWHU89B/hTvEXhrRV8Mf8JJ4b1S4u7OO4FvcRXMWySNiOOnXt+dJ5lgvb+y5Xdvkvyvlv8Ay81reXa+m4crsczcahf3Fy91Pe3Ms7qUeRpCWZT1BPp7Vpan4kv7iC2t7S5urSCOxitZY0mIWTYCNxA9c1v6d4M0ZfDml+Ita1x7KwuUfzgI9zlw2FRAOTkAkntiqmh+F9KubG+1/VNUmstBguDDbuse6a4bsFX6dawlmOWzvLluoPl+F25r25Vpq7rZXtuPlkcl50vlpH5smyMlkXccKT1IHY8CtfxPF4hhSxOu3NxKs8AmtvNn8z5D3HJxWtr/AIY0d/DEviPwxqdxeWlvIIrqG5jCSwk9Dx1FdP4103Q5NK8Nah4g1Oe2txpccUUFtGHmlbqTzwFGRzWVbOqHtqLhG93JNcr500r2S3TfXy121BQdmea3mq6pe26W95qN3cQx/cSSVmUfgarm5uDK0xuJjI6lWfedzAjBBPcY4rpfGnhvT9L03Tta0TUJL3TL/cqGVNskbr1Uj/PSuVr2MDWw+JoqpQVo6q1rWadmmujutSWmnqa2i61Np63u5ppHnsWtImEhBhyysCPQDHQetUtQv77UJhNfXk91IBtDSyFiB6c120ngvQdN0PS9c1zXLiC0vrVJBFFEGleQjJVR/dA7n1rN8VeF9PttAh8SeHdSk1DSnk8qXzU2ywP2DD/PavNw+aZdOupU07yfLzcrtzLTl5mrX0+b8ynGVjkqK9Am8FaBpen2Gqa7r8ttaXlmsscaRbpXlPVQB/COOT61Q0PwtpK+Hx4i8TapNY2E0pjtIoI9005HUgHoK2jn2DlB1IttXsvder10jpq1Z3tt1FyM46tC/wBH1Cx02x1G6hCW18rNbtuB3AHB4HT8a3vEXhfTV8PDxH4a1OW/05ZRFcJNHslgY9MjuKr+IdHmtfC/hy8F9c3Rv0fZbvysRDYwn1q4ZrSrOn7OVrycWmmndRbt0s9L66W9UHLY5miu8ufC3hPQTFZeKNevI9TkRXlhs4A62+egYnqfpWT4l8I3el65Y6fZTJqEOpBWsJ4xgTBjgfQjIzRQzrCV5qMW1dNptNKSW7Tas+/prsDg0czT4o5Jn2RRvI2M7UUk4/Cu9m8K+CdP1FdD1TxNeDVciOWSGAGCKQ/wknnr1rY+GOhW+gfEW+03ULuUalbwyrEsceY5YimS+eoOMYFcWJ4kw9PD1K1OMm4x5knGS5l3V1tqrvpe+w1TdzyeirutR6bDqDx6RdT3VmANkk0exycc5H1zVKvoKc1OKklv30f3EBWhZaveWej3+lQ+X9nv9nnZXLfIcjB7c1n0VNWjTrRUaiurp/NO6fyaTGm1sbng3w9P4j1KS1j81Y44XkeRI920gEqD9SMVUt9C1m4uHt4dMupJUmEDosZJWQgkKfQ4B/Ktj4Xsy+KCFYgGzuM4P/TM1Nod5dWvw01yS3nkjklv7eNnViG2lXzz15xWM6lSM2l5fiznlOSk7eX4mLYeHNcv5riGz0u4ma3cpNtXhGHYnpmpNM0yS38RJp+raRfzOobfaRArKflJBHt3+grXgiitvBlhNrmsaglndTyy21pZxruLA4Z3ckenTmuoG0/EbwyyRzoDo/AnOZMeXJjce5xWdTESV+1n36ef9epEqrV/n+B5vp2i6tqCRvZafcTpIzKjonykqAW56cZH51bsNIuLPxLBp+s6PfyseWtIgRLIMHG3/PatKa5nh+FFjDDK6JNqs3mBTjcBGhArotBkeXXvh/JK7O5sZQWY5JAeQDn6U6leaTfTVfcn/kOdWST+f4Hn+n6PquoKj2On3E6O5jVkTILAZIz7Ag03UdL1LTr0WV9ZTwXDY2xsvLZ6Y9fwroTczwfChI4ZWjWbWZBJtONwESnH510fh5jPceCpJW825XTrz7OX5JkVn8sc+hAxTniJxvK2mv4Jv9Byqyjr01/A4a78L+IrVQ1xo15GCjPkxngKMnPpgc81j13Hw4uNUlvfECzS3EkbaXctc72Jw+04Jz3zn9a4etqU5OTjLpbY0hJttPoFFFFbmgUUUUAFFFFABRRRQAUUUUAFFFFABRRRQAUUUUAFFFFABRRRQAUUUUAFFFFABRRRQAUUUUAFFFFABRRRQB1uleJ9Lm0C30TxPpEuoW9mzG0mgm8uWIHkrnuM03WPFyXOo6N9g00Wel6PIr21p5mSx3BiWbHU49K5SivLWT4RVHU5X1druycr3aV7Ju71S6vuyuZnV2XjKSDxTq2qyafHPZasz/a7GR8qyMc43Y6jscVYk8U6Dpun3kPhbQZ7K6vYjDLc3Vx5rRxnqqDtn1rjKKUslwcpJ8rtorXdny7cyvZ287+Yc7Nq8103Hg+w8PfZdotLmS487zM7946bccY9c10nhiWYeAmj1nRG1nQPtZ8s202Li0lxyeBwp964Gr+j61q2jyNJpWo3Nmz/AHvKcjd9RU43LFUoezopJ83Nq2tW7tpp3i7vdelrApa6nfeIruGP4RyW8OknSbW51FBYwSEmWRVGXkYnk5P4cCm+Fr7UvDfwq1ua7he3+1TiGwEilW3uuHZc9tvf2rmNRs/EWt+HJfFmpagby2gnFsTNMWkDHHQYxjkVlaprGq6okKalqFxdLAu2JZHyEHsK8bC5XTxNCWHjOMkqt6mrdpLlfLd6t7czeur01NJXi02umhQq/wCHtRbSNdsdUWMSm1nSbYTjdtOcZqhRX1tWnGrBwmrpqz+ZidkfFul2fii+1nSdJuFS+tJoZYp7gZDydWBAPA9KyPBWvN4c1f7YbVbuCSFoLiFm2742GCM9jWJWvc+HtQt/C1t4kkMP2K5nMEYDnfuGeox04PevJrYXL8NTVGs7KraGrd5WTsr33te3UuKnK7XTU6PRPF3hnw/q8d7onhqcA5WZ7m63uEIwVj7A+5+lZNx4hso9B1rRNPsJo7bULuOeJpZQWiC84PHOa5uitIZNhYz9o7t+7q5Sd+V3ju+jFzs2vFGunW00tfsvkfYLFLT7+7ftJO7oMdenNXl8WfvvDDmw40JdvEv+v+bd6fL+tcvRWzyzCunGny6RvbV/aTT69U2LmZ0q+Ktp8T4scjXiesv+ozIX9Pm647VU8M66dFg1WP7L5/8AaFk9pnft8vd/F0OfpxWLRT/s3DckqfLpK19X9lJLr0SX3BzM9DsJj/wgmmp4l0CXV9KDv9gubKfEsBz80b4HAz0zUvxAuwPhtodm2nLpfmXkkttZ870gUEBmJ5JJOcnrXFaNr+t6MrrpWqXVmrnLLFIQCfXFVtS1C+1K6N1qF3NdTkYMkrljivIhkdT63GrJrljNzVnLd3+y3yp63bW/ZXZXPoaXhfV4tKstZRmmSa7tBFA0fVXDg5z26dao6rq+qar5f9pahc3fl/cEshYL9Ko0V70cPTVR1Lav/K2hnY0jr2tnTf7NOrXhs9u3yfOO3b6fT26VTtrm5ti5triaAyIUfy3K7lPVTjqPaoaKuNKEU0orUCayurmyuUubO4lt5kOVkjYqw/EVY1HVtU1K4juL/ULm5lj/ANW0khJT6en4VRopunBy5mte4EwuroXv237RN9q3+Z528792c7s9c+9dH4e8Q29nf3PiDUp7281tUZbXOChYrtDu3XjPSuWorOthqdaPLJeXy7ejBoVizMWYksTkk9zXc/DEldB8YFTg/wBlH+Zrhav6XrGoaZb3tvZTCOO9i8m4BQNvT05HH4Vy5phJ4vCujC1247+Uk/yRUXZnX/A6WNfFN5C0aySz6fKkKMcb24O3PuKZpWsaXNrdvYWXw7sRqHnBY4/tEoZXB7+mCK4qyubiyu4rq0meGeJg0ciHBUjvXXS/EzxO8LbWsIrl12tdx2irOR/vf/WryMxymvPFTr0o83OktZzhZq+r5fiWu2/3lxkrWNZNS8V/8J14i1qx02yaa3i26naeYJY2jAwR6t07UmhweEvHT3Vlb6DJompJbvMs1tKXhyo/iU9K4nQde1XQ9UOpaddtHcNkOWG4SA9QwPWtrVPiD4gvrCayjFjYRTjbMbO2WJpB6E9awxGTYuMksNFRaUUpqUotWVvejqprsn00fcFJdTo9NvLKD4OWks2hwazFaajItxG8jKImIOH+X64/Gq+ga55mia5eaD4L0+zt1s2ivLgXT4CMOg3cE+1cf4Y8Sat4dmkk0ydVSYbZoZEDxyD3U1b8R+M9b1yxWwuGtrayDbjb2kIiRm9SB1onkVb204cqlCc+a7nNWTd2uRaN9ne2ze2pzqxsW+m+HdA8FaXr2r6bPq91qTP5UXnmKGJVOOSOprU1G8S++C2o3EGiW2k239pRCFIA2JBxliWOWOeM+1cp4f8AGms6Nph0yIWd1ZbiyQ3cAlVGPUrnpUx8feIpLa9tbiW2ube7TYYZYFKRAAgeWowFxmlXyrH1KynJKTjUUk3OVuVSukoW5U0tL/5gpKxoeMmP/CsPB654/fnHvmn6uj3XwW0WW1BeOzvplugv8LNnaT+Bxn3rkb3WNQvNKstLuJg9pZbvs6bANm7ryBk/jVvwx4m1fw68v9nTJ5UwxNBKgeOT6qa7HlWIp4eHJZzhUlNK7s03LS9tHaXZ6+QuZXE0/RdTufC+pa1DMItPtmRJQzkeaxPAUdGIrofiwT9m8LDPA0ePH51ieJvF2seILaO0vHghs4m3LbW0Qij3euB1NZ+r6xqGrLaLfziUWkIghwgXag6Dgc/jW9PCYytiKWIr8q5XJ2Wtk4pLWyu76vbsthXVrI6vXGC/CTwyxUOBfTkqeh9qy9X8SaXe6dNaweEdJspJAAs8JfenPUZOKyLjV9QuNGttHmmDWVq7SQx7ANrN1OcZP41QrTCZVGCbrbqc5Kza+KTkr2tf53By7HofxPtbo+DPBl8FY2q6asTMOiuQDz6ZH8qi0KOSz+DPiC4u1KQ3lzElqG43uOpH+e1aninxNqnh/RPCK2EkLwTaMnnW88YkicjGCVPf3riPFPinWPEhiXUZoxBCP3UEKBI0+iivDyzDYzFYWnScYqmqjlzXd7RqN25bb3W99vMuTSZ0HxWY/YfCi54GkJgfjTvHKPdfDjwhfW4LWkEMkEpXokmec+mcGuS1fWNQ1ZLRL6YSrZwiCABAu1B24HP41e8M+LNZ8Pwy29lLDJazHMltcRCSJj64PQ/SvQhlWJoYeh7OznSlJ2u0mpcyavbR2l230J5k2zf8Ixva/CnxZeXQK210YIYN3SSQNk49cZFXNSmht9A+HU9xjykkZnJ6AeaK5fXvEmu+KprWxuHj8sOFt7WBBFEGPAwPX3NbvxNt303wv4V0a7aMX1rbyGeJXDGPLZAOK4amEn9bpKu0p1Zyk0ney9k4eV9ld2td2KT0djT+JOr6Tp3jO/h1DwVZXcruHW5knkBnUgYbjj249Kt22p3Efi/wRBqeiWuj2kRZrWJJy5COMLuB5X5sda5HTPiF4isrGGzc2V6kA2wPd2yyvGO2GPP51z+s6tqOsam+pajdPPdOR854xjoAB0A9qWH4erSpxoVopKMXHm55yveLimovSOjd9+y7g5rcueLLG+h8Z6hYzQyG7e8cKuOXLNwR65yK7X4e6Vf6L8V5NO1O4S4uo7CUuyyF8ZTIGT3FYdv8SvE8UEas1jPPGu2O6mtVaZR/vVh6T4i1bTfEP9vQXJe/JYvJKN2/d1Deua7K+DzLFYOeGqRjH3HFWbd5OyT2XKtNtXr5CTincyB0oq9rupzaxqcmoTw20MkgAKW8exBgY4FUa+lpuUoJzVn1W9vmZhRRRVgW9I1G80m/jvrCYw3EedrYB4IwQQeop9zqt/cRXULz4huphPNEiBVZxnBwBxjJ6VRoqXCLd7ak8qvexsaV4m1rTLH7FZ3YFvuLqjxq+xj3XcDg/SnSeKtekltJpNQd57QMsMzKDIAwIILEZPU9fWsWip9jTvflQuSN72LD3t02nR6e07G0jkaVIuMByACfyAqzb63qtvNZTQ3sivYIUtTgfulJJIHHqT19azqKpwi+g+Vdiy19dtpy6cZ2NospmEXGA5GC35AVe0jU86hpiard3YsbJiIzAQHgBJYlf+BHNZFFJwTVgcU0ejXniZbay1CSfxPHq8s9tJBbwQWpi5cbTJKSBkhc+vNec0UVFKjGle39fcTCmobBRRRWxoFFFFABRRRQAUUUUAFFFFABRRRQAUUUUAFFFFABRRRQAUUUUAFFFFABRRRQAUUUUAFFFFABRRRQAUUUUAFFFFABXod34B0fStO0zV9c8RNa6fe2kcwCQ7pmkYZKIozwARlj6ivPK9E+MTH+yvBy5OBo8ZA99q18hxFXxjzDA4PD1nTjVdTmaUW7RhzK3Mmk79bM68PGHs5zlG9rW+8mvPhzo7afbeILDxQn/COupae5njxJHg42hR94k8Y4wap6j4M8P3fhK917wrr1xfCw5uYLmHYwX1HA+vvU94x/4Z/shk4Ortn/AMepvwx/5EXxv/15J/7PXx8cZnFDBVcZLGyk6GIVJLlhaUPaxg+e0buTUt042stL3b7OSjKahyL3o366O19DCttDnk+HF14gGpyrBFerAbPB2MSB83XGefTtWpo3gzR4fDdrr/izXX0y3vc/ZYYIt8ki/wB7v/KrGn/8kE1L/sLJ/JKk0/xNod14X03QPHGh33lWin7FeQZVtn0OM8Y9QeK7sXmWb1oV44Zy5Y4mUZezUPaKmoJ+4pKzfM1d6ytsRCnRTjzdYp63te/X+rGZ4u8H2Fj4dg8S+HtXOqaVJL5LmRNkkT+4/ToO1S6F4N0lfDNv4i8V642mWl2xFrFDHvllA79/5VP4i8J6W3hK48QeEdeuL7TLeQC6tZwVeInHPYHqO34mpdK8TaLN4T0/w9420K9a1tsmyvIMqwX2zjPXtntxUvM8yr5ZBYOvUquNVxqWhGNeMEm+XlmlFzV43ajrHVLqHsqUar54paaatxv6rp+pn+K/B2nWnhqPxN4b1htT0sy+TL5keySJj0z+nYdRVG+0OeH4dWGvtqUrwz3jQraEHYhG75hzjPHp3ra17wnpM3hK717wfr1zeafbMDd2lwNrx5xz2B7dvxp2sY/4URouen9qPn8nrbCZ1XdHCwjiHUf1nklzwUaijySlyTTS95ae9FK6tbrdToRvJuNvdvo7rdar/Ir6N4J0yHw7Br/i7W20m1uv+PWGKPfLKPXHOB+FR+JfBdlD4dPiTwxrH9raZG2y4DptlgPqR6cjsOtaXx33jUdAWPP2QaVH5Hp1Ocfhto+EWW8LeNEnz9k/s8Fs/d34fH4//Wrjp5rmqymHETxLfNNXpWjyckqihyr3ebmSd+bm+LS1i3Spe2eH5em+t72vftYyvCngf+3vCc+uDUo7RYLvypjKP3ccQUM0hPXjPTvWnpngfwp4ghubXwx4oubnVIIzIIri32JKB128Z/n1pNFkdPgFrAViN+qKrY7jEfH6VD8Av+SjW/8A17y/+g08yx2bvB5pmEMXKP1ac+SKUOVqMYytO8W2ne2jVt9WFKnR56VNwvzJXevXscCylWKsMEHBHvSVLdf8fU3/AF0b+dRV+rRd4pnksKKKKoArS8P6Nea5evZ2PleakLTHzH2jaoyeTWbXReA7m3tb3U2uJ44Q+l3MaF2C7mKYCjPc+lcGaVq1DCVKlH40tNL6+hVNJySZO3gu4FnFqH9t6KdNdjG159oPlpIP4D8u7PPYEVX/AOER1Ya9daQ7W0bWsQnnuXlxAkRAIct6EEY780TXNufhlBZieM3I1iSQw7hvCGBQGx1xkYzXVX19p+pXmt6PDqVpHJqOl2K28zSgRmSJVJjLdATyOe4r5qrmOZ4dvmldXkr8uyU4Lm03tGUpPo+XS2t+hQpv+vJnJ3nhTUo57BbKS21OLUJDFbT2khZHcdVOQCCOvIHHNbmleEY7W016e5vNK1MWemTFlt5i7W8wxtJBA9DyMitHw3e2PhG30jTtUvbd7iTU2uZ/IlEotYzCYgSVyM5OcDsKo6PpCeHrDxG1/rWmH7Tpc0FosN2rm5JwQQAeOnAPOTXFic2xlaMqftLLTlajrV99p2ttyxS20d+b4dCo04rW3/A0Maz8G6hcQ2wa+022vLuMSWtlPPtnlU/dIGMDPYEjNTw6BJeeFdMt7WxH9q3GrTWpJ+VsKi/KSegByfzrrLq8XVdTstasW8MR2PkwtLc3YXz7VkUAgqSGYgrxgc8Vk2urQ3lvpso12Cwu2165uDc7BmMMo2uyZ4Vjwe3JqI5xmVdKcrJp3as/dlyz92SirtKyuviur9VZ+ypr+vQ5rWPDU+n6a2oQ6lpuo28Uohna0lLGJznAYED0PIyKwq77xZb2h8OXdxrFroVrq/mp9kfTJgTcAn5y6KSoXHIPHNcDX1WRY2pjMPKVR3adr2Vnono07SWtr2XZq6Zz1oqMtByKzuqIpZmOAAMkn0rZv/CfiWwsDf3mi3cNsBlpGT7o9SOo/GovB93LYeKNOvYbJ714JxIIEXLPjk4Hrjn8K7S0jt9V1HUZ/Cnii7XUbyKXzdP1GE7pFIJdA3KkgZxx2rfG4yrQqJJLltdtpvr5fD6tNGDdjidN8Pa5qQgNjpdzcCcMYmReGCkBjn2JFR3ml3+larFZ6rp08Mu9SYXGC656A+/TIrqtavL62+Enh+3t5JIoJrmcTFCRkg/KpPp1OPapDNNffD7w9dX7tJPb619ntpHOWaL5SRnuAf5VksdW+KSXK5Sj1vpez/Db536BdnM6vp81zruox6do1xaRwEyNaHLNboCBgnr1I/OrEOkXWmRalDq/h+6ef7EJYiTt+zAtxKwHbqMGu3t7iW0+JPjm6hOJYrG4dDjOGDJg/ga5rwXc3F3pPi+a6uJZ5W0nl5HLMf3i9zWMcbVlSvZcqUOrv71ut+n4iuVdR8H31p4Lste+zXe+V3M6so2xRDGx/XnNc/fWV3Y3ZtLy3kgnGMxuMEZ5FdRrUsh+Feg5kfm/ugfmPIwvFL8VVZ/iLOiqSzCAADqTsWt8JiqznyVGndz/APJZJL8xpnNvpWpJqv8AZTWM4vt237Psy+euMVc1fwt4i0m0+16lo91bQZAMjKCoPvjpXb6tDqb/ABb8QXGm30Gni3hd7m7mTcIotgDEDrn0xVfw/wD2QnhrxXBp+s6jqbnTS8hmh8uIYYcjLEk+/HesHmlXlhNJaqLas38Xnst9L3uLmOcvdNsovAeiamlvm7uL2aOVgxy6qRgY6CtDS/Cv/CQ+L9RtYNKvdKs4I3fyQdzQuEyiEn1Ipl7/AMkz8M/9hO4/mK6ZXdfjVrwVmANrcEgHqfJrGtiqsIVOV6r2jT16SXTb07Bdnmt/pOqafCJb6xnt08wxbnXA3gZK/UVC9jeJp8eoPbyLaSOY0lI+VmHUCup8J+ZrfgvXNBO6W5h26jaA8sWX5XA+oI/WmfEiRbKTTPDMLDy9JtQsuOhnf5nP6gfhXpQxk3X+rtLmTd/8Nk7/AHtL7x31scmzMwAZmYAYGTnAptaN5pbW+g2GqmYMt3JKgTHK7Mc5981QdHTG9HXPTcpGa74TjNe75r7tGMbRT/Lk2lvLfC9TtOB9aREdyQiM5HXaCcVV0MQEg5BIPrQzMzFmYsT1JOTWjpulteaTqWoCYItisbFSud+5tv4YqvqNvDb3skNpci8iXG2ZUKhsgdjz14rNVYSm4rdf8B/qhFWinOrI211ZT6MMGh0dMb0Zc9NwxmtLjG0U4xyBBIY3CHoxU4P40COQoXEblB1YKcD8aLoBtFFFMAooooAKKKKACiiigAooooAKKKKACiiigAooooAKKKKACiiigAooooAKKKKACiiigAooooAKKKKACiiigAooooAKKKKACiiigAooooAKKKKACiiigAooooAKKKKACul8a+Jo/ENposMdm9udNsltWLOG8wgAbh6dK5qiuKvl9CviKWJqRvOnfld3pzKz9dO5cakoxcVszpZ/E0Unw6g8K/Y3EkV4bnz942kHPGOvejwr4mj0XQNe0x7N5m1SBYldXAEeM8kd+tc1RXFLh/ASoVMO4e7OftGrvWfMpX3/AJknbbpaxaxFRSUr6pW+Wx0tt4kgi+HN14WNrIZpr0XAm3DaAAOMdc8VuWHjDw3qvhmx0TxlpV5O2njbbXVo4D7emCCR2x+Qrz6iuXFcK5fiU9JRk5uopRk4yU2uVtNPS60a2fYuGLqR9LW26HceIvF2ix+GJvDPhPSp7KyuZA91Pcvullx26nHQVY0vxh4d1HwvZaB4x0q7uFsMi1urRwJFX0IJHbj8BXn9FYvg7LXh1RXMpKfPz88vac7VnLnve7WltraWH9cq819NrWtpb0O613xdodv4YuPDfhHSriztbtg13cXL7pZQO2MnFZV94kguPh5YeGBayCa2u2uGmLDawO7jHX+KuaorpwvC+X4eEIpNuM/ac0pNyc7cvNJt3emltrWsiZYqpJv0t8jvtK8Y6FqPhy10LxppVzeJZcWt3auBKi/3TkjPp+A4qLxF4x0mPwy/hnwjpc1hYTtuupp23Sz+x64/OuGornhwdlkcQqyUuVS51Dnl7NTvfmUL2vfXsnra5TxlVx5dNrXtrb1OktPEsUHw9vPCxtHaS4vBcifeNqgBRjH/AAGm/DzxHH4V8TR6xLavdKkbp5auFJ3DGcmudor0amQ4GphsRhpQ9yu25q71ckk9b3WiW1jNYiopRlfWOw+ZvMmeTGNzFsfU0yiivXSsrIxCiiimAUUUUAFFFaFhpNze6TqGowNGY7AI0yE/PtZtoYDuAetY1q9OhHnqSsrpfNtJL5tpDjFydkZ9Fblh4X1W+h0t7ZYmfU3kW3jLYban3nbsF9/Y0/VfC89ppz6hZ6lp+q20UixTtZSMxidugYEA4PQEZFcLzvAKqqPtVzN2+fM42b2V5JxV92mldo09hUtzWMCiupm8E6hFDMn2/TX1GCEzzacsxM6IBk8Y25A5IBzTNN8HXF5bWTzavpVlcagoaztriVhJMCcA8AgZPAyRWH+smV+z9p7ZW+fZu6VrtWTfMvdsm72H9Wq3tY5miuqj8NWy+CdT1O6vLeHULO+WDymkbKgK+UwBgsSuR7A0t54b1DUNaeHyNN0yK3sYbi4lDlYIoygw7Hk7mz0HfpULiPAuc481lBtNvTVcm3WV+dWt106q7+rVLLTf/g/5HPaVf3Wl6lb6hZSeVcW7h42xnB/wrpJvHM4+0TWGh6Rp99cKyy3kER8zDfe25OFJqpL4P1D+0NNt7W6sr2DU5DHa3UEhMTMOqnIBBHoRRe+Erq30y8vI9R066ksMG8toZS0kAJxk8YODwcE4qKuaZPiJw56iblZLfrLltLt7y5bS2lpuS8NU193b/h/+Cb7682lfDnw9A1pZahbzyXPn21ym4Ehl2njlSMnn3rmte8T32rXNkzQW1rbWJBtbWBNsUeDnp3JxyauS+Cb+OGSN9S03+0Yrf7S+necfPVNu49tucc4zmuWrTK5ZfiXKph5KbTbvr9ptprumtFJaNLRkToyp/EjdfxTqTavq2p+XbCbVYXhuBsO0KxBO3ng8D1qnpGr3OmWmo21usbJf2/2eUuCSFyDx78VnUV6yw1JR5VHTT8NvuIsbcfiCT/hFf+EfnsLW4iSRpIJnB8yFmxuxjjtWlN45vJlhnm0rTJdUgjEceoNETKABgHGcbh64rkqllt7iGKKaWCWOOUExuyEBwOpB7/hWM8Hhm1zRV23973++2q2fUOU3oPGGqR+JLvXJI7WaS8jMV1A8ZMUqEAFSM+3rVu08cS2fnwWug6TBp9zGY57RIztlz3Zs7jjt25NcjRRPL8NPeHRL7tvu6PdBZGlLrV3Jo1lpLLCLazneeLCnduY5OTnkVoQ+LtQj8XzeJmgtnuJwyyxFT5bKy7SOuelc/GjySLHGjO7EKqqMkk9gKmWxvWupLVbO4a4jBLxCJi6gdcjGRinUo4ZJqaWzv6N6/e9xqN+h23w63QeIJvGTLaabpVoJC8aSjk7OIlUncc5FcTqV5NqGoXF9cHMtxI0jn3JzUHb2qSC3uJ1kaCCWVYl3yFELBF9TjoPelDDxo1ZVpPdJeiWyvfV3e/oJLU9C8IW8Nxp3hdZoUm8uS/ljicZDyIm5AR3+YDis3T9V1LxB4a8RLrk73aWtulxBJKBmCXzAAqnsCC3y+1c4t7rNtZWEiyXMNvbytJZyBNqq+RuKtjk8DvU+seJtZ1a1+y3lynkF/MdIoljEj/3m2gbj9a4VgZyqOUWnrv1jabbtpu72e23UTi7ndSavfL8T7PRo5RHp0iQxzWyqPLlDQjcWHc89T7VRhuLbRfCOkva63caM91JPJNJb2vmGVlkKhWbI4CgfL71xJ1jUzq6asbt/tybds2BkbRgcYx0FWdI8SaxpcD29rcoYXk8zy5YlkUP/AHgGBwfpUPKpqMVG2ijdd2lK97p909U9hcp12tNayW3imW1t5IPMtbJ5VeDyt0hcbmCdg3X8asazdSac3jG6tFSOdGshE+0ZjJABZfQ4zzXATaxqkzXrTXssjXxU3JbBMmDkZ+h9KW71rVLoXYnu2cXhQ3A2j95s+7njt7VUcrnopNNafh7Py/uv8A5T0DQSutS+F7/WGF1crb3reZIm9pGi5jDD+PB7d6z7rUrfVPDmpx3Op3/iB0aJ4DJZbPs7mQDG7Pyqwyu3pXGQ6tqUK2aw3kkYsXZ7bbgGJmOSQffFamuav4nv9Lja/SeKxeQSB0tfJjkfsxKgBjUvLZxqp3Vr6dLe85aadnbRr5oOU67Vr241j+1rPTdUaNhav5uhahalRbqgy3lkfKGXBweDSaTqMsyaPpVjqUmj3f2VIhpd5ak2t4WHD5XrvznLVy174k8VXOmzLcSSiFkWOe4FsFd1I4DyAZII9+aWPxB4u03SrdT58NuqeXbXEtoNyr6JIVzj6Gsf7Nqez5Fy+Wq3t/h1+7mt9oXLoc7cxvDcywyKFeN2VlHQEHBFR1bi0/Urm3e8isbuaEEl5lhZlHrlsYqwmh3z+HH15UJtkuBARsbPKlt/TG3jGc9a991oR+KS7fMu5mUVf1CyRb1otO+1XMQCfM0BVtzAcY+vA9ar3dpdWkwgurWe3lIyEljKt+Rqo1IytZ7gQUVaudPv7X/j5sbqD5d/7yFl+X15HT3qtTjJSV0xiUVZu7C+s0R7uyubdJOUaWJlDfTI5pRpuoGGSYWF2Yov9Y/kttT6nHFL2kLXuIq0VZtbC+umVbWyuZywJURRM2QOpGBUcVvcS3Ito4JXnJ2iNUJbPpjrT5466gRUVPNZ3kN19lmtLiK4/wCeTxkP+R5rR0rw7quow3U0VrMi29q1yC8T/vVBAwmByTn9DUTrU4R5pS0C5j0U945EVWeN1V87SVIDY649akFpdGQxi1nLggFRGcgnoMe9XzLuMgorRtNP2aqlnq8d5ZKVJYfZ2Mg4JHynnrU8mg3VvpumapdB1s76RlysbFowrAZPGOc5Hris5YinFpN77ee+33MVzHoq69hJNqc9ppkN1eBHYIFhbzCoPUqORUC21y119lW3mNxu2+UEO/PpjrmrVSL6gQ0VNeWt1ZzeTeW01vLjOyWMo2Poahqk01dDCiiimAUUUUAFFFFABRRRQAUUUUAFFFFABRRRQAUUUUAFFFFABRRRQAUUUUAFFFFABRRRQAUUUUAFFFFABRRRQAUUUUAFFFFABRRRQAUUUUAFFFFABRUtrbz3UwhtoXmkIJCIMkgDJ/Srq6FrTX8Vgul3ZupoxLHD5Z3Mh6Nj0rKdelTdpyS66vp3Cxm0Veu9I1Sz1BdPutPuYbtyAkLRne2emB3p2r6Jq+j+X/amm3NmJPuGVMBvpUrE0W4pTV5barX07hZmfRWndeH9ctdOXUbnSbyKzYAiZ4iFweh9qpy2tzEYfMgkTz1DRZX74JwCPXmnDEUqivCSfo0FmQV0PgC+trTXja38qxWGoQSWdy7nCqrjhj9GCn8Kz7fRNYuLlra30y6lmSTymRYySr4ztPocA06w8P65qFvLcWOk3lxFCSsjxxEhSOorhzFYXF4Wph6tRJSVr3V1fZrzvqvNF05OElJLY6+DWtLi8dCwF8iaTBpsmkW92OUXdGVMvHYuSc++ag02GLwfoeptqF7YXNxfPbxwW1rcLNuVJVkaQ44AwuBnnJrktJ0fVdWleLTNPubt4xlxEhO36+lJBpGqTamdMh0+5e9BIaARneMdcjtXgz4dwq/c+3tFKnzrS79nJzUm/s80neTtr0s9To+tS3trrb56f8Mdhr+j2d34g1XxK3iGzj0q5Mt1DJDcA3Ds4JEXl/eBycHPbNaWiLptg+g32mHw7FYqkEl7e3cgkuVlyPMUITkEHphffNed6ppmoaVdfZtSsprSfG7ZKm0ketVKU+GJ4rCwovFOUEuVaKzjy8quk7Sl1u7xv9gaxSjJyUdf1/r/AIc7/XIVk0TxbaJdWbTLrEd6FFwnzw7JPmXn5vvDgc1e1C80/Vf7X0OHUrSKa+07TzbzPKBG0kK/NEW6AnPfuK8yoq/9Uk0uas7ppp22kvZNO13dc1JO3ZtX6h9b8v61/wAz0rQp7Hw6fDWj3upWT3MesNf3TxzBo7ZCgQAuOMnGTXO+H7y1itPFizXMSG5snWEM4BlYzKcL6nGTXL0V0UeGYR9pKdRuU+VydktY1HU0XRXdra6Ldu7Jlim7WWi/ysequtndqW8Q3vh/VdGFr+71Pesd8MJ8q7VO4uDgYIP1ryodKKK6skyR5Upr2nMpWsrcsVa+qitE3f3uVRTsrRRFev7W2gUUUV7xgFep6r4e/tjwB4Su7nU7PS7C2tZFluLhuNzPwqqOWJwfyryyvQPHkd0fhh4KlAY2qxTKxHQOW4z+AOPxr4ziqNaeMy6FGp7OTqyXNZO37mpeyel2tFe6v0ex2YRpQqOSvp+qMPxb4RuND0+21W3v7XVNLuSVju7Y/KGH8LDsap+K9BuPDt/BZ3M8UzTWsdyGjBACvnA578V0ml+ZF8ENaa6yIJtRiFpu7uMbyPwFM+NQI8R6cxBAOkW2D68NXLlOd4+eZQwFeamoyrRcrJc3IqUovTRNc7jK1k2noti61CmqbqRVtE/S9/8AIyj4f1DSr/w5PDdw+fqflz2rBT+6YuAu7PXBxXVeCY7+H4ra7FqlwlxfLaXYnlQYV22jJApfE0MtvqXw6hmQpItvBlT1GZQat6J/yWzxP/1wvP8A0EV8zmWbVswy2tOrytyoVndJX92typX7Wtps3qdVKiqdVJfzR/K5w3hDwpdeIILq8a8ttO02zA+0XlycIpPRR6mu18MeG10nwz4s1Cy1ey1awm0iSITW5IKOOdrKeQcc1isJJPgTH9lyVi1km8C9gVO0n2yV/SpPhhHdf8Ih41lAb7J/ZhUnsZMHH44zXdn+Lx+NwmKruuo06deFP2fKtVGpBXcvi5m3zKztays73M8PCnCcY8uri3f5P8DD1iHWE8BaHPdXkUmmPPOLSBVw0bA/OScc5rTu/h//AGZLGdc8RabptvNGjwSOGYy7hk4Uc4GQCTxSeJf+SReFf+vq6/8AQqk+Ncjt4nskZiVTTLcKPT5c134THY7EYilhMPUVKM6mK5nGMb/u6tk1dNczv7zad7tvXUznTpxi5yV7KPXujF8TeE9S0TXLbSt0d614qPaSW5ys6scDH41s3Hw8aKY6aPEukvrgXP8AZwc7i2M7A/Td7V1mntAvjL4bm5xs/szAz/eKsF/8exXm0kGpf8J21uyy/wBo/wBpYx/F5nmdf61ll2dZrmSjS9uqcqdNzcuVe+1UqQ1T2ivZ3ly2fvKzRVSjSpa8t7u2+2if366ehD4t0O48Oa9Po9zNHNLCFLPGDtORnv8AWsmu1+Nv/JStS+kf/oAriq+x4cxtbH5RhcVXd5zpwk+mrimzixMFTrShHZNmh4bjtpfEWmxXu37M93Esu7ptLDOfbFdPql74rm1/xJZ/vJYBHOtxBOf3MUKngqCcKQANuK4itW88Ra5eaeNPutUupbXABjZ8hgOgPcge9dmJw0qlRTST0tr01vdf0umpztHaXt41x4z8LaPezkaUbeyaSAnCOxUcsO5zgc06XUVkn8RRXD+Ib/NtP9qt7mNFhhI+63LfLtOMYrzq5urm5kSS4uJZXRFRGdiSqr0A9hV+/wDEWu39iLK81W6nt+Mo78Njpn1x71xPKn7qTWis/vvdabv5bLUXKd9oZuLHxH4c0281bVZrlY4PLtLGIJbpG3zAMc/NwfmOPxrB1K4uY/AWqwRzzJEPEBi2K5ChPLc7cemecetYEfiTXo7OOzj1a7SCLGxRJjaAcgA9ce3SmS69rEqXqSahKyXxDXKnGJCO5Hr70U8tqxnzSt0/B37eb7+rvcLHeavd3FlJ4tuLWQxTCwsVV16rkICQexwTzSeFJpb+y8NT3cjXV5Gb8WrTHexkWPdGuT1w3IHrXnk2pahN5/m3s7+eqrNlz+8C/dB9cYGKn0bUhb3lmL9rqaxt5C6xRTFChPVkPZuh/CpllUlQcb+9+PwctvvDl0On0S91q88EeKjqc11PCscXzTkkrIZBkAnpwOR7CovBcfh6Txlpa6eL133SMFvAm0yCNjGBj/bA603XvFME+i3llDqWq6lNebFaS8RUWKNW3EAKTlicZPtXHxu8ciyRsyOpBVlOCD6itKGEnVp1brk5r2S2+FLbTr6Akdno15q+oaJ4pXXJrma3S08w/aCSI7nzFC7c9DywwO1b2uX3iKP4q6daW7XQtn+zqkC58qSJlG8sOhBG7JNcBqviDWtVt1t9Q1O5uYlO4I7cE+p9T7mtfxL4y1K61K7/ALL1K9gsJ1VREW2kDaAw9gcdjWNTL6sqt+WOqlp0V1Fdt9Oy7eYWNrxXcX+n+DtPXQ5p4LH+0btfMtyQeJTsXI5x1wK0NYe6h03VtRtw0fiBtIsWumQYlQMT5rcchiAme/NchH4pu7Hw9pVjpN5c2txbGbz9v3WDPuX64+nFY8GsapBqbapFqFyt65JefzDvbPXJ70qeW1ZR1SVnJ+cvevr5O3n00DlO+8LS3N1a+ErrVGkluhrEkdu8xJd4AgJBJ5K7s1meH9a1e7uPFM0uo3TOmlTmMLIQExIgG0DpgdMVy93rmr3eoRahcalcvdQ/6qXfgx/7uOn4VFpmp6hpl213YXckE7KVZ1PLA9QfWt/7MdpNpXe3Ze85W2217fIOU3ddhmn8KeFfLjkkLrOg2gnLeb0+tdP4gubrTpfGslvI0M6rZx71PzJnaDg9jjIz71wVjr+tWNm9nZ6lcwwOSxRW4BPUj0P0qvNqOoTCcTXtxILjb526QnzNv3d3rjtTll9SckpNcqbfreal+luo7HoPhq4nvF8IXF1M88w+3R+ZI25toXgZPPc1lm6un8OeCo3uJ2ja+nDKXJU7Zk25Ht29K5K31LULcQCC9njFvu8kK5Hl7vvY9M96fHq+pR6cmnx3sq2scomSMHhXHO4elL+zZKfMrb//ACf/AMmvuDlPQtQktbXR9buPtOpWry69MlzLYKDJtAyiscghc7vqRSPqTx6lDe/2bq8p/sQrdXWUS78ovhZwATyBheeSPzrgrDXdYsbue7tNRuIprgkzMGz5hznLA8Hn1pE1zWE1U6qupXQvm4M/mHcR6H29ulZLKZ6ptP7+yVtP83000Fym54zjmm8P6Vfx6vc6jp/mywwfbIdk8bDDMCcncvIwc1yVXtW1bUtWlSTUr2a5ZBhN54Uew6CqNerhKMqNJRlvrt5v0X32VykFFFFdIwooooAKKKKACiiigAooooAKKKKACiiigAooooAKKKKACiiigAooooAKKKKACiiigAooooAKKKKACius8KeH9Lk0K58SeI7i4h0yGQQxR24HmXEnXAz0ArW0/wAL+E9d0rVNW0e71GFLG1d3tJyu9X6qdwHKHB98151XM6NKTTTsnZu2l+1/mTzI89ortvDfhfRLrwaviTV9QuLSGK7aO42YJZMcKgx94k/SmaN4e0HVrzVtY+03ll4Z0/aSzgGdyeiDtkn+YpyzOinPf3dHp1vay7t32DmRxlFd5baB4T8TWl3H4Xk1K11O2iMyW94ysLhR1AI6Gsi80Gz/AOFfWfiO0kmaf7W1teIxBVDjKkcZGRj86cMxpSai007pWa1Tauvk7aP5BzHNUo5OB1ruNc8FWth8OrTxBHPM1+RFJcwkjakcmdpxjI/h7+tQLoOhab4d0DVdYkvzNqUrs0cDKNsS8AgEdc4/CpjmdCceaF3q47dUr/kHMjmhpd8NVi0ua2ktruR1QRzqUILYxkHkdaTW9NuNI1a50y72efbvsk2HIz7GvR/iR/Zf/C1LLyBd/wBpfarb7QXK+Vs2rt2989M5qLx1B4Ls/G2ojXZNTu7q4n8yQWhVUt1IGAc8s2OfxrjoZtOo6bcH70OayV3e6/ASkeY0V0Hj3QYvDviBrG2uGuLZ4kmgdh8xRhkZ965+vYoVoV6cakNnqUnc6j4WMyeOLF1+8qykcekbVqeCrj7b4c8SyXQ1G/vpPIMgt5sTvDlt+CQSVztyB2rlrXT7pdFn1qG4MIt7hLcqpKvl1JyCO2BVK0ubqznS5tZ5reUfdkjYqfwIryMXl8cbOrKEtfcXo4Sc7X31uti07HpdjcX0D+GotO0S6MsbXMltHf3Y86SEphlXCgqOpX36VVgtLEWFjfb9WsdKi1q3+1WGpgMjFjyyNgE4AOfauCnvr+5vPts15cy3K4PnNIS649+orRvBq2q6BLrN/qk11HbXCW4SaRmOWBORnjtXDLJpUnFuajd2b1bu5SdtW0/i0ejTu+tlXMdfpsGtxfELXbjWFuVsPJujeSSg+U0RRvL5PBGdmKzdS02+vj4Ma1tZpo2solEiqSoKytuyegx3rlJ9U1SaxSzn1C7ktF+5E8rFOPbpTYdU1GGyeyh1C6jtW+9CspCH8K3hlGIjJVFKKkko2SdrKMlf1127JK/UXMjv/Fd1dWmleMPs00kJk16NHZGIJXa2Rn0qlrEGt3H/AAiUnh5Lp4BZRC3aAEqlxuPmbscA5657Vw7T3EodGnmk8xt7guTub1Pqfep7PU9Ts7aSCzv7u3gk++kcrKp+uKdPJZ0YR5HFyT6rR+4ofp9111uHNc7+dY38HSx3lte6hOusXB1E6VKqjzeNrMApyv3sdqsXNzff2lcxtoN1Mi6HFDfwm8H2wxb8q+VGd4GMjHTGa820+/1DT5GmsLy4tWIwzQyFcj3xSQX99DffbIby4S7Jz5qyHeSffqaxeQSvL3k1q18S1bT2TSVraW8u2r5zpPHFl5GjaLdQ3WpGzkWVLe01BAJYAGBOCOqEng+xrkq0ok1XxBqDh55bu5WF5WaeXJCIpZuT6AHiqmnWdzqF7BZWULTXE7hI0XqxNexg4rC0HCrNXjdt7WTbev8Am97Nsh6vQgort2+HN6xmtbTXNGvNVhQtJp8M+ZRjqB2JHpXOwaHdzeGrzXg8a29pcJbyIxO/c3TArHD55l+JV6dVPWK6rWWkd1tLo9n0ZcqM47oyqcysoBZWAIyCR1rS07RLq+0HU9YikiEGneX5qsTube2Biu7v9Ph1ST4e2tzcWkMR05Wb7S2FkAkHyD1J6AVhmGfUMHUjD4leSlbeLjTdTa2rat944UXJX/rex5hRXeeJvBv2r4h3mj6Nd6Yok82ZIYnOLdU52MAOG9q5Xwzo9z4g1u20mzeNJ7gkI0hIUYUtzj6VthM7weJw31lSslBTd/sxabu/uf3ClSlGXLbyM2iuj8O+DtW121urixa32WtwsEvmPtC5zlyegUAcmnW3g+8vPENzpOn31jdRWqCSe+WTFvGuOSW/SqnneXwnUhKqk4K8vLbf1urd+gKlNpO25zVdVpPjzXbCwt9NZbK80+CPyxaXNuHjYZzkg98nrRrHgu5tdIm1bTdW07WrO3IFw1nJloc92U9veuVrKVPK8/o2nGNWMX1WsZW7Ozi7PTZ63RSlVoPR2O1ml8XfEV1trOxh+yWK/Jb26rDBDn68ZNMi8fa1b2MOnXtjpV9LYjyree7tRJJCBxgE8HGP0rqPCen6R/wqXUoz4kW2juZ4muZxA/8Ao7cfuyBy31HHNcKnhzzPBt74kS9DR214LYR7Pvgnhs9uvSvnsNhspxPPha1CKpUpqMFySVpS3d+8m3ddtZXTNPbVU+ZS1e5HqfirW9Tv9Pvr+5We408gwOyDOd275vXmiDxTq8HiG816KSFb28V1mPlgqQ/3sDtTvBPh1vEuo3Fmt0LbybZ59xTdnb2qbwX4TufFFrqUlpcJHLZxo6ow4fcccnsB1zXs1qGS4WnOnOnCMYRUWuXRRnK9trWctX56szVWq3e7uV/CnijVPDck/wBhaGS3uF2z208e+KUe4NaOofEDXbq0uLGCOwsLCeFoXtLW2CR4b7xx/e960tL8DeH9WlfTdK8ZQ3OrqpIh+zMsTkdQrnr+Fc74X8L6lr/iB9HtwsMkJb7TJJ92EKcEn8eK46mH4exlepjK1KPPCzk5waf92VpJX2spWb6JlRrVoxUIydivJqmo6lpWm+Hf3bQW8zfZlC4bfIecn6mrHjmbXJNfaHxCsa39tEkLKgAAUD5enHQ11Ol+DNAm1q2g0Hxhb6hqNvOkjW7wmNZArAsEboTgGjxpop8RfGm80hbgW5uHH7wruxiMHp+FKhmOXxxq9nBRjCFSbbg4yV5RcmrpO0tW7LVryJbm42b7fhscvHq91rOpaLbapqK2UFkEt4bmOLmBAeGOCM4POc16fLD48l1RFkt9DMAYK/iJEiWRoO7b85BK+lefeI/CdnoOjvJfa7AdYDgDToxuZUJ6sexxzitJvBWj6VY2q+K/Fg0y5uYxKtpFA0pRT03Y6V42d4DAY6NKeHlFRXNGMXRc93zSlBRcZPe7vzU3o2r79FDEShfmv99vv3/zMT4l6rb61431PULRw9u0gWJx0ZVAGfxxWZq+jajpMVnJfweUt5D50B3A7k9eOlanjbws3h37Hc29/DqOnX0Ze2uYxjcB1BHryKf4w0fVLOHQFutSk1E3tor20Zz+6UkAIM+5r6jLKuGw2GwmHws17NR5VdO7UI28rNW965zVJSnOUpbvX7zmKltYZLm5it4V3SyuEQZ6knAru5/Avh7S5Y7HxF4xhsdTdQWgjtzIsZPQM3b9Kwtc8Mah4f8AF9vo0tyolkeNre5jzgqxwrj8f5V00M7wmJbhSlrZtXjJJpdU2lzJeVyHBoyNZ0280fU5tN1CLyrmAgSJuBwSAeo9iKp111/4avbr4mt4avtVNxdSTLG94ykliUBzgnPTAq5/wheg6fenT/EXiyKwvmchIY7cybBn5TI3RcjBx2zULO8NTp0/aS5pyipe7GTun1SSbt67dQ5GcLRW94p8L3+g+JRobFbqaTYbdohxKrcKQPrx+FdDc+BdC0100/WvGVtZaw6gm3EDPHGT0DuOla1M6wcIQnzXU1dcqcm13sk2kurYcjOAorp/G/g+68K22mteXKSzXiyFkQcJtIHB7g5zXMV2YTF0cZSVahLmi72fo7P8US007MKKKK6QCiiigAooooAKKKKACiiigAooooAKKKKACiiigAooooAKKKKACiiigAooooAKKKKACiiigAooooAKKKKACiiigAooooAKKKKACiiigAooooAKKKKACiiigDvWhk1P4MWy2KNK+m6g7XSIMsFbJDEenIqf4W2F0nhrxVqTxuls+ntEjEYDtyTj1x/WqXw6ST7FczaH4gGm6+rgLb3EirBcRenI5YHNb+q6nqmlaBrFx4n1u1u9UvrcWlnaW8quI1JyzELwP/rV8ripTXtMLBr3pp9ebVpvS1muvNfRGb7GASf+FJRj/qLn/wBBqbwtDJqnwq1/TLJTJeQXUV00S8s8YxnA74wa43+0r7+yhpX2qT7CJfNEHG3f/e+tLo+qaho98t7pt1JbXCjAdD1HofUV6k8BUdOai1zc/Ou26dmVY6/4MWs8fimTWJVaKxsLaV7iZhhVyuMZ9fapPhvGPEGleIfC3AN2q3VuCejo3OPwwKwde8Z+JNbs/seoakz255aNFCK31x1rJ0nUr/Sb1b3TbqS1uVBAkTqAeorOpga9dVKk2ozfLa12lyu61sur102FZs9UF0mt+NfFPhWNh5M+ni0tQegeADH67jXKfFS4QeKLTR4D+40m2htFH+0AC36muXs9U1Gz1T+1LW8livdzN56n5snqfxyahu7me7u5bu5laWeVy8kjdWYnJNGFyp0K8Z391RSt/esk39yBRsz0D4gg/wDC64eDzPaf+gpXO/FD/koGtf8AXyf5CoNW8W6/qkdml9fGQ2Th4H2KHVh0JOOfxrJv7y6v7yW8vJmnuJm3SSN1Y+prTAYKrR9m6lvdhy6eq12XYaVjr/jH/wAjHY/9gy3/APQao/DxRHcatfxwpNeWWmyT2iuoYCQFRvwepUEmsLU9RvtTnSbULqS5kSMRqz4yFHQU3TL+8029jvbC4e3uI/uuh5Hr+FN4Cp/Z/wBWur2t5Py9Hs/IqHu2O80+9uvEHgmEa2/mxvr1tC1yyhWZCDuBIHOMnntmtDUL6yk1TWtIur+e7s4opkGmx6VtW2CA7WVs/LtwDu71wGreItZ1SA297fM9vuDCFVVEBGcEKBgHk/nUl54q1+809rG41F3hdQkh2qHkUdAzAZYfU148shrylzLlim27J6Rvy6q8Hrp05elmac6Oo1fWtY0ez8KRaXGkaz6bCzhYVP2pskbWyOR2x71fu9M01L3VNJVVj09vE9pGyg4CqwO5fYDJHtXOX3jTULe10q30a+liS2sI4ZA0SnZKM5ZM5xwRyMVzZ1C+a2ltmupTFNMJ5FJzukGcMT1zyaKGT4iceayg9dVe79+6b0WsUtNXu9kDkjvLbUr/AFfXfEOh6rHH/ZsNtclYPKVVtPLz5bLgfLjAHvmjSIYLuz0jxlNEjRaVZSJdqQMNNDgQgj/a3p9cGuTv/FWv39i1ldai8kMgAl+VQ0oHQOwGW/E1PcarZWvgtdD06e5llu51ub4yJsRCq4Ea8ndzznjoKc8prQjGMUouTSajdrl5Wptuys2vxjHdhzI1YNZ1DTvAunXlnKsN1Pqk5knCKXIwhK5I6E9RW5qOoXE/i7xDorLCum/2dM4tkiVUDiMPv4H3t2Tn3rzVry6ayismnc20Uhkjj7Kxxk/oKmOr6m19NfG9lNzPGY5ZeMupGCD+HFdNXIlOUppRu+fXzck4vb7KTXlfQXOehx3Vro8fh6xtdWktoprOCZ7OPTBOt48g+fc2fmycrjtisy4vF0jw3rc+ixm1I1vy4HeMebCmxsqM/dPaub03xRr2m2K2dnqDxwx58rKKzRZ67CRlfwrNN7dmyeyNw5t3l85oycgvjG4++DWVHIqim/aNNXTf960r6pRWvq5ddbDcz0qw1C7TxNaXscgjnvPDLz3DogHmSLFIQx465ANYnwYl874hxSzsGuJYJ2jY95SpIP161zVprmrWt7bXkN44mtofIhLAELHgjZgjBGCevrVWG9uoNQXUIJjDcrL5qyR/KVbOcjHSitkE6mExGGTS9pT5E+3xWvptZr7rDhU5ZqXZl/w7BrsviqC30lpU1kzMEIbayvzuJJ6d85rpbZJ1+E3iZbg75k1iHzSDkbuMnI96q3HxH1+SKUxwaZb3kyFJb6G0VZ3B6/N6+9ZXhfxTqfh4XMdqLe4troAXFvcx+ZHJjoSPWsMXhM0xkPaSowjKDptJSu5ck+ZrmsrL+VW3u3a5pGVOLtd9fxNzwnDIPhR4wuChETPaordiRJkj8Mj86v61/rfhr/17Rf8Ao0VzWqeNNb1DT7nTSbW30+4VVNrbwKkaBW3fKOxyOT1NULnXtTuP7K82ZP8AiVIEtCEA2AHIz68jvWMckx1avLEVVGLlOUrJt2Toqmley1uteltrj9rBR5V2/W56J4f5+PetAcn/AEv/ANArmvgpDLL8SNM8tGIiEjycfdHlsMn8SB+NUr/xrq914itvEEUdnZahBnMlvDt80nqXH8WelW5PiLry3K3FhBpmmy798rWtoqmY/wC36jvjpmuOeTZr9UqUIU43q0I0neXwuKmr6Rd01K6t6PuUqtPmTb2d/wAi7pMkkfws8YeWxXdqMKNg9QW5FT+An01fhl4l+22l1dRi5gNzHbS+XIY+xzg/KDnNcZFrWoR6Pe6SkiC0vZlmnXYMllOQQe1O8N69qfh++N3pkwRnQpIjqGSRT1VlPBFehisgxFXDYiEWuadWFSOrV+VU9G0rptwdmr20fkRGtFSj6W/M7LwvqmhW9jrcnh/wzq8itYPHdtLfK8caHoxG0dD/AFrzkdBXTa7411bVNMfTEt7DTrKRg00NjbiISkf3scmuZr0sjy+rhnVrVo8sptfblN2Ssryl130SslbcitNSsl08rHe6F/yRXxD/ANf8P/stGnf8kO1X/sKRf0rAsfETWvgzUPDf2MOLydJjP5mCm3HG3HPT1q94M8WWuk6VfaHrGljUtKvGDvGr7XRh3B/AflXHiMBioxqzjC79tGaV1dxSje2tr6PR2JUlp6Gn8D0ZvEOpuFJVdMm3H0zij4XyPF4P8aSRsVYaaMEdvvUad490vQWlg8OeGxb2c8brP51wWmlJGFJbBwFyeO9c94b8RNouja1potBONUtvILmTb5fXnGDnr7VjXwWMxjxFR0uVTdKybje0ZXlezaWmtr7eegJpW1L3wh4+I2j/APXU/wDoJrp/DRddO+JTWufte6Tbt+9s3ybsVwPhLWD4f8RWesLbi4Ns5byi+3dwR1wcdfSr/h/xdeaL4qutctYUZLuSQz2znKujsSVJ9s9a6M3yzE4mtVnSjf3IWu93Cbly/NaX21CMkkih4QM6+KtJNru877ZFt29fvDP6Zr0of8nH/wDbT/2jXPp4z8L6ZcHUvD3hEWupn7ss0+9Is9Si+tZw8auPiIPGH9mru3Z+zedx9zb97H49K5sbh8bmNSrUVBwTozgruN3J2stG9Ozv3vbS7TUevUxtbFxfeLb5FJeea/kVST1JkIFdf4k0nwnoOofZPE+r61rOrJGvnJb4Cx8ZC7mOe9cLPeyPq8mpRDypGuDOoznaS24fWu11bxh4U1qUanrPhKWfVtoEjR3ZSKUgYywHNd2Po4uMqChGTgotPkcVK+ltW17u+z3sTFrUs/E+Wym8AeEpNNtXtLMrN5UTvvZV46nue9R/EprhI/BMlqjPcJpsbRKq5JYMCOO/NUfE3jSx8ReFItNvtG8m+tWP2OS3fbDEhI429+Bj9azfEXiqXUzoUlvbm0m0i3WJH37t7KQQ3Tjp0rgy7LsXBUFOnbklVvdp6S5nHW7bveze+90VKS1On1nWfBXiS/aXxVpmq6HrGAs8sIypIHUqeRx7Vl694fm0HxhoTDUm1Kyu3iltLhiclN44IPTGR+dW7/xl4R1u4XUfEHhGWbUtoEjwXO2OUgdSP/11h+IvF0+s+IbDUWs4re10/YtraRn5URTnGfU460svwmNpyjThTlCCjJSjKUZRTtoqbu5Wv3srdAbR19z/AMnHD/r8T/0UK4HxpI8njHWXkYs32+YZPs5A/QVpzeMC/wARv+EwXT+fOEotjL6IFxux7elc/q95/aGrXmoGPyzc3DzbM527mLYz3616GUZfXw9WlOpG1qMIPb4le6/rQmUk18z13VBE3xo8J+djb/ZsBGf722Tb+uK8v8aGc+LtYN1nzftku/P+8a1NX1++8U+LNIuLCBLG9hihtbf99kb0J2tuIGMk10XibXtIGsP/AMJN4HaXxFDhZDHMVhmYDhiB1B49a8zAUsRllWjzU+aXs+VxTjzK0m76tLld7Np6NIp2kmV/iuZz4S8FG5z5v2F92evRMfpivOq9I+Nl5cTweGre+CJfpZNNcRqMCMuRhcdsbSMV5vXr8L3/ALMg5K13N6bazk9PLsTU+IKKKK+gICiiigAooooAKKKKACiiigAooooAKKKKACiiigAooooAKKKKACiiigAooooAKKKKACiiigAooooAKKKKACiiigAooooAKKKKACiiigAooooAKKKKACiiigAoFFFABRRRQAUUUUAFFFFABRXS+B9Hi1mDXIzavc3MNgZLVEznzNwAwB161U1zwtr2i2iXeo2DRW7Ns8xXV1Df3SVJwfrXmrNsJ9alhJTSmmlZtJu6T0V7vcv2cuXmtoYtFXL3Tb6zvY7O6t2juJVR0QkZIcAqfxBFaCabPaafrsF5ossl1ZmNHn80AWbb8HcP4t33fat6mNoxjGUZJ81rWa1TajdXaurtbb7K7aTSgzDorqvFHh//AInulabodjJJNd6ZbTeUmWLSOmWPPT+Qq5aeDL3T9E1+61zTipt7ISWsqyBlEnmKCMqcZwehrzpcQ4GNGnUlOzna0brmfNJRWl+718ky/Yzu12OJore1HSLq7vrK10/Q5rWZ9OScxeZvMwCktMPQEDOPam6l4T8QadpZ1K709ktlIEjB1Yxk9N4Byv411wzXCPkjOpGMpbJyjd30VrN3v5EunLXQw6K3NO8JeItQ0walaabJJbNny23AGTHXYpOW/Co7fwzr0+svo8emym9jQSSRnA2KQDuY9AMEdfWq/tXA3nH20bwvze8tLb310t1uHs56aGPRWpr2g6tockS6naGETAtE4YMjgdcMODVGztri8uorW1heaeVgscaDLMT2FdFLFUa1L21OacO6aa+/YlxadmtSGitzW/CXiDRrL7ZqGnmO3DBHdZFcIx7NtJwfrWbfafeWP2b7XA0X2mFZ4ckfPGSQGH4g1nh8fhcTFSo1IyTulZp3a327DcJR3RVorYj8Ma/JqFxp8elzyXVsEaaJcFlD429++RS654Y1zRYYp9RsWjhlbYkiurru/u5UkA+1QszwUqkaarR5pbLmV3pfRX1019NQ9nO17GNRXSw+BPFkocro8oK5wrOoZ8DJ2jPzfhWXo+h6tq99JZafZSzTxAmUfdEYHUsTwPxqYZrgakZzhWi1HdqSsvXXQbpzVtDOorU1jw/rGkXcFrqFk8UlxjySCGWTJx8rDg81taH4B1661ezt9QsJ7S2mujBI+5Qy7T85AJ5xg1FfOsBQoqvOtHlabTutUt7a6/IFSm3ZI5GitDxDpc+jazc6dcIVaJztywJK5+U8cciur8IaTpdt4IuvFN5o763Ol19nS2DEJEMAl2xz3/lWtTMKUaEa8feUrWtbW+2u34kS93RnCUV1fiW78KanoEd5p2njSNXSbbJaRlmjkj/vAnoa1r638O+C9M06HUNEj1nV7y3W4m8+QrHArdFAHeoeYWjFezlzNtcul9N3e9redybnn1Fdn4s0fSb3w7YeKPDtq9pDc3H2W4sy+4RTdtpPY/4Voa0PC/guWDRrjw/FreoCJZL2aeZlVWYZ2IB0+tSszjJRUINyd/d0urb3u7aeut1YOY4vQLGLU9ZtrCe8jso5n2tPJ91OCcmq17CtveTQJKsqxyMgkXowBxkV3MOi+Fr/AMfaFDpbibS9SAaa0MhLQNg5Qnr6frWTott4ZtvE+qHXmYWNmZfItlJBnYNhUyOgojj05OSUvhT5ba7tffpbt1uFzlq29F0FtS8P6vqwuRGNNRGMZXPmbjjr2rsPDK+HPGct3pS+Eo9LdbZ5Ybu2lc+WVHAbPBzWX4I/5J34w/64w/8AoVZVsxm4SSi4yi4XTs9JSS6Nra4XOIoqVbe4ZQywSsp6EISDXZeD9M0B/A2ra1rNnJO9ldRhAjlWcEfcz2BJ5OM4rvxOKjh4czV9UtN7t2Q27HEUV6Xpcfg7xB4W1DWLrw//AGa+ksrulnM2LhT0UlumTxmq0CeHfE3g/W57bw/DpN9pcSzRPBKzB1Jxhs9elcX9qq75qclZpPbRu1uuu62FzHntFdtoem6LovhGHxNrmntqk97M0djZlyqYXq7Ec/hU13ZaD4m8Kajq2k6T/Y+paWFkngjctFNGTjIz0NaSzKCn8L5b8vNpa97d776Xta4cxwdbVjoLXXhHUfEAuQq2U8cJh28vv757V0wtPD3hHwzpt5q2kLrGranH56xSyFY4Yu3TqTWjeSaJc/CDWL7RbR7ET3cIuLUvvWJ1YfdJ5wQc1zV8zk+X2UXyuajzaWfvWfW/fWwuY4LWtLt9PstNuIdRhu2vIPNkjTrAf7rc9ay66vxdo+nWOleGJrdBbtf2YkuZCSQW3AbsfT0rTu9Y8E6deJpuleFYtbtlCq93JK4kmY9doHSt6eOl7OLhGU2+bstnbXVL06sdzgaK6j4m6JZ6D4pa009ZI7aWCO4SNzkx7gcrn2Irl67sPXjiKUasNmrjTuKrFWDKSCDkEdQa6+2+JHi2GBIzfQTNGMJLNbI8ij/eIz+dcfRWWKwGGxaSxFNSttdJlJtbFrU7+81O+lvtQuJLm5lOXkc5JqrRRXTCEYRUYqyQgoooqgCiiigAooooAKKKKACiiigAooooAKKKKACiiigAooooAKKKKACiiigAooooAKKKKACiiigAooooAKKKKACiiigAooooAKKKKACiiigAooooAKKKKACiiigAooooAKKKKACiiigAooooA7j4ULeuniZNO3/azpEgi2feJyOnvUXhBLmDwR4ua8SSOwa1RFEgIBuN424z/FjNcrYahfae7vY3k9qzgK5icqWAOQDj3ANXNa8Ra5rUUcWqancXUcZyqO3yg+uB1PvXzGLybE1sVUlFx5Kkqcm9eZezs9NLO9tNVy767G8asVFd1f8AE6jxhY3d18QNFS3t5JDNaWHlkKcMBGuTn0GDV7xB1+Jv/X1B/wClArjI/FHiGPS10xNYu1tFXasYf7q/3QeoHtnFU5NU1GQXgkvrh/tpDXW5yfOIOQW9eea5KWQYy1GFSUbUlFK19VGpCd3orNqFra2fV9LdaOtuv+TX6nqJEzaleR2Of7Sfwdbi12/eJ2rvC++3Nc14Kh1GPwH4xaSOZLI2kYwwIUy+YOme+K5RdV1Nb2C+XULkXVuqpDL5h3RqowoB7ADtVvVPE/iHU1ZL7WLuZHQxshfCspOSCBweQPyrOnw5i6VP2EZRcZOm23e6dNp2StqnbS7Vm29bg68W7+v4noOnyPD450KaNirp4U3KR2IgkINcl4Mkkfw54x3Ozb9MVmyep85Ofryawf7W1T7RHcDULkTRQfZ43EhBWLBGwH+7gkY96r291dW8U8VvcSxJOnlzKjECRc5wfUZANdVDh2pTpyi5K7VJf+C6jm/vvp5iddN7d/xVjtPiBDqMviTRH02OZ7drC1/s4xAlRhRnbjvvzmuh8S3F5b+NvFpl0ltT057S3TUkim2SopRcMp6nkHPGPWsLSdc0lNGtbWLxRrGjwKgF3YrCZhI38RifPyBh24rD1jxXqE3i+91/SriewedtqBG5EYAUK3Y8KM+9eJh8rxeJnHDumlGlCUU5Kcbv2lOSu1bVqDfNBySl713flNHUjH3r7v8AR/1qafiCx09PC2l6pY3OrNov25ojp94Qro2AzFGAwQRxnHWmeGby2/4S/S5vCGiXH2yJnYwXV2GEw2nIBwMHGa57Wtb1bWpEk1S/mujGMIHPyoPYDgVTtp5rW4juLaZ4Zo2DJIjYZSO4NfR0cmrSwUqVeV5tTVrycfevpK3Lz76yaUn66mLqrnulpodxJZ6ZqHh3XrnQTrOkNBEs17Z3TB4JgHxtD4ByCcgHJqt45tLm6/4RJbe3kl83RoI49qkhm8x+P1FYmseKPEGr2v2XUtWubiDO4xs2FY+pA6n602z8TeILPS/7MttWuorTBAjVuFB6gHqM+1cuHyfMKMo1eaLkpN2cm7JwUfj5eaTTV/eW2nNoinVg9P637Hpt/FfnxR8QIdPEn2v+yoFUR/e4jj3AY74zXIeFY7iL4feJmvEdLJjbrAJAQDceYPu577c5qp4d8SSWtl4gmvNRuv7SvLSOO2m3MXLqwx83bAH6Vl6v4i1rWTCuq6lcXUcTZRHPyqe5wOM+9efgMixtNSwslHki6N5a3fsoU/h0s03G265dd9i51ov3vX8bnXfEu311/idbNbx3TSMtt9hZASMbV+7/AMC3Z/GtPxptm0vxsmkfPKNWga8EPJMflgN07eZuzXO+K/HGqPr162g61eRafME2KMrg+WqtgHleQemK5fStW1LSrw3mnX09tOQQzo3LA9QfX8anAZDjquEws6ijGVKEFGOurUoTfPp7rXLbTms25eQTrQUpJdW/12OvsVmi+HGlLfK6l9eVrFZBg7MDeVz/AA5/XNT31xNcfHsNNI0hTWBGm452qrYAFcZqutatqt5Hd6hqE9xPHjy2ZvuY5+UDgfhUBv71tR/tJrqZrzzPN88uS+/Od2fWvUp8P1m6lSo4qU41VpeydRx2dlorauyu9bGbrLRLpb8CXxACuvagCCD9ql4I/wBo11vgux8TW/hmTXvCWpzyXKz+XdWEKbiB2Yqfvfl/KuP1bUb3Vb577ULhri4cANIwAJx06U2wvr2wl86xu57WTGC0UhUn8q9qWFrVMJCk7cySun70Xbdapaedkznnq3Y9I8VLd3/w8utU8WaPb6fqyXCLZSiIQyzg/e3L+dVvH+kah4oh0rxLoVrLqEE1nHDOkC73hlXggqOa4C/v77UJRLfXlxdOOjSyFiPzp2n6nqWnFjYX9za7vveTKVz+Vc1LLKtFRnTklJNu1ny2aV0tbra/r0IUTutZjk8J/DzTNH1ABdTuNSW/e3yC0Ua9A3oTgfrR8SvD2qa54gXxDoVnNqdhqUUbpJbrv2NtAKsB06d68+uZ5rmZpriaSaVvvO7FifxNWbDVtU0+No7HUru2RvvLFMyg/gKuGXVqUlVhJc/vXutHzW87q1lYLM7zQPD9v4c+I/hex+1GbUHHmXsQwRC5U4UEfjT/AAZZwzar4uvLfT7fUdYtWZrK3mUMCS7ZYKep6f5NecC4uFuPtAnlE2d3mbzuz656063urq2uRdW9zNDODkSI5DZ+tKrltWpF81S8nFK9u0nLo9ne1uwcp7H8PLjxxeazI/iDzbSx+zypHbSQrAJZCvG1MAnHNch4Rt7i18B+NLe5hkhmjjhV0dSGU7uhFclLq+qy3sd7LqV49zH9yVpmLr9DnioJ7u7nlllmuppHmOZWZyS5/wBr1rOGUzTlrFKXI7JWtyyv+PcOU2tO8a+KNPsYrGz1eaG3hXbHGAuFHp0rX0Qs3wh8RMeSb+Ak/lXD08SSCMxiRxGxyUDHBPuK762ApyX7tKL5lJ2W9ncdjtPBwP8AwrXxfx2g/wDQqPh3/wAip4y/7B6/+hGuLWSRUaNZHVG+8oYgN9R3oSSRFZUkdVcYYKxAYe/rWdTAOaqLm+KUZeluXT/yULHqeg6l4gu/hnYJ4SmJvtNkeO8tkRWkZCcqwB69e3vVXVrrxsngq/vvEmrSafHLiCGzlt1WS5z144KgetedWV3dWU4ns7ma3lHR4nKn8xTr+/vtQlEt9eXF04GA0shYj865VlHLVcko2cua7jeW97X9eu6X3i5TvvFelXvivwv4f1vQ7d742tktldQQjdJEydDt688/pUsmh3eh/BzV4tQXybue6gle3J+eJdwC7h2J5OK890/UdQ092ewvbi1ZuGMMhXP5Uye7up3kee5mlaU5kLyE7z7+tWsurpRpKa5IyUlpro723t8wsz0DxHBaXEfw+t9QbZaSWqLMScDaXGee1aniR/Hlr4huNK8OaUNL01G2wTW1qqJ5f99pSPz5ryiWaaVUWWWR1jG1AzEhR6D0q1LrGrS2YspNTvHtgMCJpmK4+mah5VP3dVJLm0krrWV72vutv8g5TsvjlbXK+JrS8dXkgksIUW4AykjDO7B79c/jXn9Wbm/vrm2htbi8nmgg4ijeQlU+gPSq1ejgMPLDYeNGTvy6FJWQUUUV1jCiiigAooooAKKKKACiiigAooooAKKKKACiiigAooooAKKKKACiiigAooooAKKKKACiiigAooooAKKKKACiiigAooooAKKKKACiiigAooooAKKKKACiiigAooooAKKKKACiiigAooooAKKKKACiiigAooooAKKKKACiiigAooooAfBsM8Yl3GPeN+3rjPOPermux2K61cR6THci03gQrOv7zGB1HrnNQ6X/AMhSz/6+I/8A0IV6nebbLxv478QrGkl5pkKta71yEdwo349QB+teJmOYvB1lZNvldleybcoRV9O8t+ivoyoxujyu7sry0Cm6tLi3Dfd82Mrn6ZqJ45I9u9GXcMrkYyPUV6D4H1nU/FH9r6Br15LqFtPYSzo053GGVBkMp7VUuLebxP8AD7Q5bceZe6dd/wBmv3PlyHMZPsDxULN6lKr7LEQSs0m09EpJuL1S6rla9GPl00OY8P6TNqutWGn7ZY0u5kj8wIThSwBYeuKt+MrCws/EE9ho9pfpFbAo/wBo+ZnZWILjA4XpXY3WqyW3xY0XR9LuXitNMeHTRsbAcAjzM+uWzn6UaHfXl98RvEzXl1LOYdOvYYy7Z2IG4Uewya4JZtifaLEuNoKnzct31el9N7W9NR8q2PM0R5CRGjOQMnaM4HrW/f6PaQeAtL1xDJ9quryaGTLfLtXpgetX/hP/AMhLV/8AsC3X/oNSXsay/Cjw5G0ixK+qTqXbooPc+1d+Mx81i4UY6JTjfzThN2/BCUdLnF1ZNhfC1+1myuRb/wDPUxNs/PGK27jStJ0a5sr5te07V4UuU863tw24oDknkYxx+tegyX2vajrs+p+FfE+nazZShtmjzSeXiMjHl+WcZx+FRjs7dHllSj7rT1lzRV1bS/Lo33lZAoHmmh+HrjVNF1XUo2dRp8aOEERbzdzBcA+2c1lW9vcXM3k29vLNL/cjQs35Cu88Eapq1h4Q8XRw3VxZtaRI8UasR5DmUBseh7Uw6jeeHfhppt3pMzW97rN1M11dJ/rNqHAQN2GealZnio16tPlTvNRhr3gpu+na7666bahyqxws8M0EphnikikHVHUqR+BqWC1m8zfNbXHkROonZYz8gJHX0PpXaandz+IfhrBrGqN52o6fqa2q3LD55I2UHax74Jq/8T9e1H/hOn0GCbyNOFxbtLEgA85zsYs56k5xj6CnDN69SrGgqa5vf5ve0XI47aa3Uk1t5hyrc4HXF08axcLpK3Ast+IBOP3mMd/eobqyvLRUa6tLiAP90yRlQ30zXrMVrCfiX4z1ZpbWK40+PfbS3P8Aq4pGwBIfp/WqmnXnmWepWPinxxpGrWN1bvtRpy7xzYyjJkcc1x0+IZKEeSF0owb1bk+aKelo2bSaerV32HyHmNpZXl4W+yWlxcbfveVGWx9cVC6sjlHUqwOCCMEGvSdA1EX3g3S9L8P+Kbfw/qFqXN1BMxi+0uTkN5mOeO1c38Sv7abxCsmvWdtBePAmZLc5S4A4EmQcEmvTwma1K2Llh5xUfi0bfNo7J2aSaa1vFu2lyXGyucxU9rZ3l0GNrazzhfvGOMtj64qA8Amu/wDGusal4ZuNN0PQryWwtrazimYwnaZpHGSzHvXq1Kkk1GK1f6GM5NNJbs4HBztwc5xip7myvLaNZLi0uIUf7rSRlQfoTXeeHNRh1jxRqfiabS4orix0p7oRYykkyrjzMY/Go/Aev6t4g1+XQ9cvJdQstRhlDpNyEYIWDL/dII7VjLETSb5dlrr+Rm6sld223ODjgmk2eXDI+9tq7VJ3H0HqafNaXcM4t5rWaOY9I3jIY/gea7eDUrrR/hTbvYyeVcNqssSzr99F287T2JwBn0pur6tqN18PtD1ea7lfUbfUpYorrP7wKFyBup+3m3tpdoftZX262KniTRdB0PWtM02eLUnUBHv5xj94GUHEY9RmuWliWW/kisY5pEMjCFNpLlc8ZA74r0zW769uPjJolrNdSyQQy27xxs2VRmjUsR9az4LmTQ/D3iXXrDCalLqzWaT4y0KZLHb6E56/SsaVeajG+raXXuzOFWSir6tpfic7o+gpNomv3N/DcQXOnwRyRIwKcs+DkEelYlrZ3d3u+y2s8+3lvLjLY+uK7zRde1LVvh54ng1Od7uS3hjaOeTlwpcZUnuMjNaesw3Wk2GlaXo/irTtDhjs45pEaUpJNIwyXbA5HpT+sTjJxktb/LZeQ/ayTae9/wBEeWLHI0nlrGxfONoHOfpUq2d41sbpbScwDrKIzsH49K9Ogm0+8+I3hW8hvrG9v5EdNQe0PyNIqnDfUg/pVDwZ4k1a9+JEWny3Tf2dPPJbmzA/ciP5gFC9Kp4qdm1HZX/Py8h+2la6WyueeQQzXEoigiklkPRUUsT+AouIJreUxXEMkMg6rIpUj8DXbW1zN4d+H0mpaU32e91DU5LdrhfvxxID8qntk1R/tq58UR6PpGrxmedL1Y/t7H5zGxA2E459etaqtJttL3V95aqNu9tDm4rK8lt2uIrS4eFfvSLGSo/HpVevWtevNTs/Esiad4y0bTbOyk8qGwMpVUReNrrtwSe9cJ8Qf7KPiy8k0WWCSzl2yKYT8gYj5gPxzU0MQ6js1ur/ANaCp1XN7GBRRRXWbhRRRQAUUUUAFFFFABRRRQAUUUUAFFFFABRRRQAUUUUAFFFKiPJIkUYzJIwRfqaTaSuwSuIeBzTRIhO1W3H0Xk/kK6rTtL0iOQx7o7u5QfOXYMR/wHoK04Jbby28iSHZH97YRhfy6VyPFdkaql3OHEVwelrdH/tg/wDhQYpx1tbofWB/8K7qCeG4j8yCVJU/vI2RUlT9Zn5D9mjzwyIDtZgp9DwacK7+REkXbIiuvowyKxdU03R2lWHzIrO7kH7vY23ce3y9DVLFP7SF7Psc1RSNuSbyHRvO3MpVVJ5HXp9Kak0bRiQNhScAnjP510qcXszOzH0UjMF6/hQGBOOQfQjFPmV7X1FZi0UUEgdSBVAFFFFABRRRQAUUUUAFFFFABRRRQAUUUUAFFFFABRRRQAUUUUAFFFFABRRRQAUUUUAFFFFABRRRQAUUUUAFFFFABRRRQBc0SGafWLOOCJ5XM6fKikn7w9K7fxN4gOg/FLxA0lql7ZXRNvd2zNgSIVXoexB6GuG0vUL7S7sXenXUtrOFKiSM4OD1FQTyyzzPNNI8krsWd3OSxPUk15WJy761ieerZw5HG2t9Wnfytyq1tb9rFKVkdc/iTw/pWmX1v4W0q9gur+Iwy3N3MHaOM9VQD19a1fhJdXmh6dr2s3Nsw02O0EiNKhCvOG/d7c8E5z09q85q7Nq2pzaZDpct9cPZQnMcBc7FP0/E1zYvJIVcPLDw1U2uZybbaVtn30sui39RT1uSaLqjWPiK01iZGuHhuVuHXdguQ2Tz71raF4pTTvGV5rklj51ve+ck9uX58uQ8gN6jiuYor0a+X4evze0j8UeV77f113EpNHbaf4o8OaEL6PQdEvCL21kt5Zbu4BdAy4AXAwADgnucDpWFd62s/g7T/D/2Yq1ncyTmbfkPv7Yxxj61jUVlSyrDU5+0s3K6d223dJpbvs2g5mWdMu5LDUba+jVHeCVZFVxlSQehHpXaJ4o8HQa3/wAJHbeHb9NUEhmWH7Sot1lPfgZxnnFcFRVYzLaGLfNUvs07Nq6e6dnqgUmjqvDniWzhbXY9ctbi4g1lf3xtmCujb9+RnjGaNE8RaWNDk8P69p1xeaas5ntZIZQk0DHrgnggjqK5WionlOGm5OzV2no2rOKsmrbO2mm63HzM6bxH4jsrnS7PQ9E0+Sy0q1lM5Esm+WaQ/wATEcdO1VvE+vrrXi99eFq0CtJG/kl9xGwKMZwOuPSsKitKGW4ei04rVKSu22/eacr922lq/kJybOvHjTb411PXP7PEtlqYaO6spH+/GQMjcO/GQaWXxB4Z03T7yLw3ot2l3eRGFp72VZPJQ9QgA6+5rj6Kx/sXCe7ZNJJKybs1Ha6vrbz32d0PnZ11rr3hq+0Ox0/xFo9201gpjiuLGRUMiE5w4I5I9azvGOvR65c2i2tn9jsbG3W2tYS+9gg7s3cmsKitKOV4elW9rG91dpNtpN72V7K//DCcnawV148RaBqljZp4m0q8nu7KIQpcWswQzRjorg+nqK5Ciu2pTjO1+hnKCludZ/wmtwvi0azHYwraCD7J9iz8ht8Y2E+uO/rU0PiPw7o8d1P4b0e8h1C4iaJZbqcOturddgHU47muNorN4an2/rzJ9jA2JtaWTwfb6B9nYNDeNcmbf97cuMYx+uaJtaWTwla6D9nIaC8e587fw25cbcY/XNY9Faeyj263+ZXJH9TqLnxVHP46s/Ev2JlS3aEmDzMltiheuO+PSl0fxPawy6taapp7Xek6nMZpIVk2vE+4kMp9RmuWoqHh6drW8vu2J9lG1rHYTeJ9FtPD2o6DoujzxW96i757icNKXDA5OBjAAxgeuaZH4g0HU9Ns7fxNpl5PcWUYhiubSYIzxjorg+nrXJUUvq0PO+97u4exidYvi6KPxdpusQaWkNlpyeXb2kb4OzBHLY5Y5yTiszw5rS6T4sg1xrYzLFO0vlB9pOc8Zx7+lY1FUqELNW3VvkP2cbW+R02ieIrFNNu9G1uwlu9Nnn+0J5Um2WCT1Ung8dRSa74is202z0nw/ZS2Nlaz/aN8rhpZZezMRwMY6VzVFHsIc3N/w33B7KN7na3HiTwrqV8usavoF2+p8NKkNwFgncfxMCMjOOQK5fXNRl1bVrjUZo443nfdsjXCoOwA9hVKiinRjTd0EacY7BRRRWxoFFFFABRRRQAUUUUAFFFFABRRRQAUUUUAFFFFABRRRQAVd0FQ2uWmegZj+IQ1SqfT51tdRtrhjhEk+Y+gIwT+tZVl7jKhuizqsj6Tr9xLEp/fISoA/vjA/wDHhWba3TW0NxbojKtxGIs+oyDu/wC+d35V1niDSpNRMMlvJGkiAqS+cFT9PcVW1Hw+07W4t5Y0RIVik3ZyQO4x9TXCnG1mbalCzvbqytrewsIV+0z/AL1yVycvyoA6fdAyTUjeIb5bd4ZFjS6WQLuKcY5yCPUECtHWdFe5uI7qymEEyADnIHHQgjoRVM+G5vsjZuI2umcNubO0DnPPUkk5z7Ulbr/Woxq6zrFvafaLqCIxyqPJcgDJPPY9MAn8qoyzXtxq1nNfDDuYTH8oXKeZweD9etdFdaT9o0aCxaULJCq7XAyNwGOnpgmsyHQb9biCa5u4GjgKcl2JVFOcDIoi0l9/5Ayjq/7vXL4rxsDuPqYwP5vVAR4in5zkxxxkj7nVj+iD86kvZprm8vbiPyys7jyyc/KoYEZ9c7RTJPMMDRJhSXDh8/dO3HTHP6VrGEnHVdvuIcknuNRTtAdixLlST3ACkD/x4/8AfIpxUAMBwAhcD0II5/XH40m1tmN244GSe5Hfjoev50KrfxH0zzknHTJ4/kK1dOWsbddyeZb3EbcsTHeSfLDZx0JFDJhp1f5yuVjJ4KkSKM0Mr5HRlAxjOMj0P8uMU5wzbjxliSwBx1bdwfqBUyhUkrNP+mNOKYq7goDHJxyfWihAwQBjk45PrRXWjIWiiimAUUUUAFFFFABRRRQAUUUUAFFFFABRRRQAUUUUAFFFFABRRRQAUUUUAFFFFABRRRQAUUUUAFFFFABRRRQAUUUUAFFFFABRRRQAUUUUAFFFFABRRRQAUUUUAFFFFABRRRQAUUUUAFFFFABRRRQAUUUUAFFFFABRRRQAUUUUAFFFFABRRRQAUUUUAFFFFABRRRQAUUUUAFFFFABRRRQAUUUUAFFFFABRRRQBZs7++swFt7lgg6RuN6j6Z5H4GtCPxHeqP3ltbye6sVz/ADrGorF0IPoUpyN8eJm76efwmH+FB8TN/Dp5/Gb/AOtWBRU/Voj9ozYk8R3zDEdvbx+5JbH8qz7y+vbwFbm5ZkPWNRtT8h1/HNV6KtUILoJzkFFFFakhRRRQAUUUUAFFFFAH/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data:image/jpg;base64,%20/9j/4AAQSkZJRgABAQEAYABgAAD/2wBDAAUDBAQEAwUEBAQFBQUGBwwIBwcHBw8LCwkMEQ8SEhEPERETFhwXExQaFRERGCEYGh0dHx8fExciJCIeJBweHx7/2wBDAQUFBQcGBw4ICA4eFBEUHh4eHh4eHh4eHh4eHh4eHh4eHh4eHh4eHh4eHh4eHh4eHh4eHh4eHh4eHh4eHh4eHh7/wAARCAHpAx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jaKKK/VT5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JpLa4jt47mS3lSCQkRyMhCuR1APQ0R21xJBJcR28rwxY8yRUJVM9MnoK9HkVdQ+E+naPtBmS0n1C39SYpiHH/fDE/hTdNVdO+Fep6ZtAnutPGoz+uGmVYx/wB8qT/wKvhnxfP2b/de/wC39la/2efl59trJr/Fpc7vqavvpy3+dtv66HnE8M0EnlzRPE+AdrqVOD04NR16I3he1u9d1T7TJqWrzWdpbSRWkcyi4uN6DOCR91fQDPIrNsfDujX3jD+zYv7St4RaNO1pcBY7gzKM+QrMACT2bFd1Di7BTpylK/uwU5NLRXipeuzVm0o7q900s5YSaenV2/Q5CKOSaVYoY3kkc4VVGSx9ABTWVlYqwIIOCCOQa7QaPYxeLdCtbW31vRbqe5CTw3IxJDyNrxvtGc59OMVC+l6HpelJquurqF697dzx28VvKsZCRthpGYg5JJ4FbriWhKUFGLbmlyxS95tue2vLa0G781rK99rr6tLXXb/gfPqchRXcf8InpFvqWrfary7fT7XTY9RtnjCiSRHK4UgjGeSPrz7Vn6totjd6VpOo+HbW9D3801ubSVxK2+PacqQBkEN0x2q6HE+BrzjGN+WVveatFNw9ok29U+VNvTS1nbS6lhZxTv8A1rY520tbq8m8m0tpriXGdkSF2x64FWbjRtYtoWnuNJv4YkGWeS3dVX6kjiut+G2n6hpviXVLW98zS7j+xblhJLlTECBh+OQB14rO1xbxNKmL+PIdTXABtVuZmMnPowx781yy4gnPMfqtHlcPcd7Tlfmvs4pxW3V/gUsOlT5pb69unqcpRXoK+GfC6+J7fwyzao91d26OtyJUCwu0W8Dbt+YevI6/jWV4W0fTLvTvMm0nWtXuzOUeOy+SOBBj5i5Ugk88cAY5rWPFWElRdZQla0ZK6SvGfNZ3bSS92XxNbeauvqs72uuv4f8ADnLpDK8UkqRO0ceN7hSQuemT2zSQxSzSrFDG8sjHCoikkn2Ar0aDR9L0OHxxpV9NdSWNobU/u9olk+bcq56A8gE1H4W0vS/7e8M+INF+0xW1xfvazW9w4dopVTdwwAyCpB6Vwz4yo+yrVYQbjFXhK3uyvRjVSb3Tab6W0Wt2kWsHK8U36/fY87OQcHg0ld1pfhWBtGh1a80jWtWa+ml8uPT8AQxq5UsxKnLEg4HHSiTwjpOm6lry6tc3rWmmQw3EXlBVkkSQjCEEYDc49jn6V1/635d7SdNNuUdLJXu1NQaSTvpOSWqV91dJsn6nUsn/AFtf8jhaK7rRvDmi3WhprC6brOpRT3MiPHZSqXsY1PBcbSWJBz2FcZfxwQ31xFbSPLAkjLG7ptZlB4JHY47V6WX5zQx9apRpJ3g7O9t07NaN2afe11rG61MqlGVNJvqQUUUV65kFFFFABRRRQAUU8xyLGsjRuEb7rFTg/Q0ykmnsAUUUUwCiiigAooooAKKKKACiiigAooooAKKKKACiiigAooooAKKKKACiiigAooooAKKKKACiiigAooooAKKKKACiiigAooooAKKKKACiiigAooooAKKKKACiiigAooooAKKKKACiiigAooooAKKKKACiiigAooooAKKKKACirFjY3t/KYrGzuLqQDJWGIucfQU28tbqzmMF5bTW8o6pKhRh+BqPaQ5+S6v26gQ0V2/jrRoU0nwkNK07NzeaeZJRBGS8rZXkgdTXI39hfafKIr+yubSQjIWaJkJH0IrkwOYUsXTU46N30e+ja/QbjYrUVI8MyQpM8MixP91ypCt9D3ojhmkjeSOGR0jGXZVJC/U9q7OaNr3ER0VKsE7RecsMjR7tu8KcbvTPrTryzu7OcQXdrPbykBgksZViD0ODS9pG/LfUCCir1zo+rWtsLq50u+ggPSWS3ZV/MjFdL8OdPsb7SfFUl5axTvbaU8sDOM+W4Bww9648XmFLD4d1/iSaWnm0v1GotuxxlFXv7I1b7F9u/su++y4z532dtmPXdjFVYoJpY3kjhkdIxl2VSQo9z2rrjWpyvaS0FY6Ox8VfZP+Ed22bMNJEqSgvxOkjEsvTj5SR3pb7xWlzPr7CxMcWp20dtbxiTi3jQrtHTnhQO3rXMxo8jrHGrO7HCqoySfQU54Zkm8l4pFlzjYVIbPpivGfD2W+19pye96v8A5+e17/z6/htob/WalrX/AKtb8jqp/Eei6jqd3Pqel3SpPDAkU9vKBPbtGoUlSeCG7j6U6/8AFOlX2rWpvdKuLvT7exNmpmnzc9SRLvxjcCeB0A4rn7nQ9atrc3FxpGoQwgZMj2zqv5kYqnBDLPII4Ynlc8hUUk/kK56fD2WStKm3aK5VacrR91R010dktvXdtj+s1P6R18ni6xt5dDhsre/uLXS7w3Re8nDTOTj5FI4VeOnPNVYte0e/0tdN16xvHit7qWe1ltZVV1WQ5aNtwwRkA57VzxsrwWX202k4td2zzvLOzd6bumfapbTSdVu7dri10y9uIV+9JFAzKPxAxQuH8rpQTTcWn8XM01K8m3e+755X8na1g+s1H/w3p/kjcvvFwurjWG+w+XFe2CWNtGsnEEaFduePm4Xnpyay7nVhL4ZsNHWFke0uZpvND/e3hRjHbG39a3tf06yg+FXh7UI7SOO8nup0mlC4ZwGYAH6YrjK0yrL8vlDmoU7KE2lq94J0r76+7333eupM61R7vf8AXU3fB+uQaNqN1PfWs15Dc2Uto6JLsba+ASGIPpS3914QezlSx0XV4bkqRFJLfo6qfUgIM/nWNa29xdTLBawSzyt0SNCzH8BUt/p+oae6rf2N1aM3QTxMhP5iumplmEli/bc0o1HbRTlG/LteKaT+71Eq0lDl6eiN4eKo/wDhOLTxJ9hfZbpGph8wZbbHs64/HpTrfxDpc3hqz0nUrbUf9BkleNbW4CRz723fvBjOR0yO1aPwu0azntdZ1rUdJbUUsLTzLaB1OyV+fTr0/Wp/h9pNnrHiTWNU1LQcW1rbyXEdkEZYvMHRPw9K+fxlHKqTmvZy/wBnUEmpWeikoxXvXvapJNvvvdK2sa1Tvvf8bf5Ir3njLRrrUNbkn0i6kttajgWZPPVWhaPqUOOegxn8arQeLNP0260aHSdPuBp2mXD3TLNKPNuJWGCxIGBgAACq9vqunDUNbmvvCyo1zbFILeJCFs3xw+DyPX8a5mCKWeVYYY3lkY4VEUkk+wFdOE4ay5wdOVOSiklZzbi/3ap30lvGHu3+erswliql7319PO/5nT2fiDSrnSLbTtcttRxZSSNbS2U4QlHbcY2B46kkEetVp/EUDxa7FDpot4tTWNIkSTIgVGBGc8sTj86ydQ0zUtPCm/0+7tA33fPhZM/TIqCCGa4mWGCKSWRjhURSzH6AV6VLJMvvKrG7i3zfE+VPmU20r2V5JN/Po2nm69S1v62t+R0egazoNrZWn2uy1K3vrSQsLnT7gRm4UnIV8+nTI7VkeItSbWNdvdUaFIDdTNJ5a9Fz29/rUWoabqWn7ft+n3dpu+758LJn6ZFQJDM8TypFI0cf32Ckhfqe1b4XLcJSxEsZTbcpXV3JtJN3aV3om+nTZWWgpVZSioPYLeKSeeOCIZkkYKozjJJwKs63pWoaLqD2GqWzW1ygDMjEHgjIPFRXNpe2XkyXFrPbeYN8TSRldw9RnqK9S8Y6f/wlWreBtZjXcNVjjguD1+ZDls/+PflXnZvn7yzF4fnt7Coql31UoR51re1nGM+m6NKND2sJW+JW/HT/ACPO9e8O61oUVtLqtjJapdAmEsQd2MZ6fUVFNomqQ6FDrktqyafNIY45iRhm54A69jXq3xSvY/FPgzV5oFUvoWsGFdo/5Z4CZ+mT+lY3xMjW3g8IeCVbaIII3uB6PIQOff735181kvGmOx1LC069OMa0pzVRa2jCEOe61vdqVNa3V29DqrYKnBzcXdJK3q3b9Gcp4b8EeJ/ENr9q0vS3kt84EsjrGrfQsRn8KoeIvD+seH7pbbWLGS1dhlC2Crj2YcGvWfif4d1jUdSg03Tta0rT9KsYEjhtJL0REHHLMv8AKqOu2c8fwhvtP8QazpuoXllMkti0V2ssgXIBXPXu34Vw5dx/iMTPD4hzpyp1pRj7OKl7SCm7Rk5XcZNXTkuVWV7PQupl8YqUbO6W+lnby/Iw/Ff/ACRTwp/18zf+hPXO+GvBfiXxFA1xpOmvLADjzXdUQn0BYjP4V03iOPzvg54PhzjzLyVc+mXYU/4239xp+p2Hhaxke206ws49sUbFQzHPJx16fzrXJszxlP8A4TsByqpVrYqTlNNxjGFV3fKnFttySS5l1bFWpQf7ypsox26to4rxH4e1nw7dLbaxYyWruMoSQVcezDg1a8M+DvEfiOJptJ015oVODKzBEz6AsRk1YvvF13qfgu38M38P2l4LgSQXkkhLovTbgjkcnvXTfGa+uNJTRvCunyvbWFvYJIyRsVEjEkZOOvQn6mvbrZxnkJYfL5QhHE1JT97Vw5IWfOoqXNeV0lFyVne7sYKjQfNUu3FW063fS/6nFeJfDGu+HJUj1jT5LYSfcfIZGPoGHGabp3hzW9RsI76x06a4gkuPsyMmDmTGduOvTnPSu48D3dx4g+GfijRdSle4TT4FurR5DuMZAY4BPb5f1NLoGpXem/ATUJrKZoZZdUMRkQ4ZVZUzg9uOPxrircU5pQhLCyhB4iFanSb95QaqJSjNK7a0equ9U9dS1haUmpXfK4t+enQ5jW/APizRrEXt9pLiDIBaJ1kKk8DIUkjnippPht40TTjfNor+WF3lPMXzAP8Aczn8K6T4H6rfWumeKTHcOVt7D7RErHIWQBvmwfw/Ksr4ManqEnxMs3kvJ5Gu/MFwWcnzPkJ59eQK5sVn/EeHjj1ei3hEpN8k/wB4nDn5Uuf3GldXvO7toio4fDSdPf39N1prbtr+Bw1vBNcXCW9vC8s0jBUjRcsx9AK62T4ZeNo7L7U2isV27tiyoZP++c5rqvhXp6f8Jf4t1SEW63NiJVtGmICRuzN8xPbp+pqjZeG/F9rra6yni/RzeiTe0jamDv55BHce1XmfGtf67Uw2Gq0qXs4wb9opS5pTjzcq5XHlSTV5Pm1ekdApYKPIpSTd77W0toeaSI8cjRyKyOpIZWGCD6EU2u7+OUdh/wAJv9qsJbeQXVsksxgcMvmZKnkd/lB/GuEr7jI8z/tXLqON5eX2kU7Po+q+TOGvS9lUlC97BRRRXqmQUUUUAFFFFABRRRQAUUUUAFFFFABRRRQAUUUUAFFFFABRRRQAUUUUAFFFFABRRRQAUUUUAFFFFABRRRQAUUUUAFFFFABRRRQAUUUUAFFFFABRRRQAUUUUAFFFFABRRRQAUHgUUHpQB6d4p1O88EeF9D0TQZTZXF5bC7vbmMYkdj0Gew/wFYOu+MB4g8Gx6drUUlzrFtPugvcDJj7qx6n/APVW/qFinxD8N6PcaVeWqazp1uLW5tJ5QhdR0ZSev/16yPEug6P4Z8H/AGO/ktbvxLczhh5ExYW0Q6g4OMn3HevhcueBTpwrwvilUbdl797v3m/5OX5Wsl2NZX6bG/418R3+h+CvCkGlSfZbq508b7lAPMEYx8gPYE8n6VSvtUvfEHwXu7vWJTd3VjqMaQzuPnAOM5P4msz4lXVtceH/AAglvcQzPDppWVUcMUOV4bHQ/WjTbq2X4M6vaNcQi4fUomWIuN7KNvIXqRU4bAUoYPD1o0/f9tdu2v8AEa33tb5WG3q15E3iv/kkPhT/AK+Jv60eAP8AknnjX/r2j/ma0LPTG8YfC7StN0i6tTqOmXEhltpZQjMrZ5GfqKm03T7Hw38P/E+l3mq2L6xcW6u8EUysEGcKgP8AE3UkDpxUVMVSWFnhL/vPbX5eqXtlK78rddgs738hngzVP7F+EF/qkcEU1xBqY+zeYu5UkIAD47kZNReA7+41K517xvrrDULvSrMGASKMbznbwOOP61mWV1ar8FdQtDcwi5bVI2WEuN5Xjnb1xTfhbqmnRHVvD+r3AtbTWLbyRO3SOQZ2k+nWtK+CTw+NrRhebqWbS15Pc5kutmr7biT1RJ4f+JWuwayZtdu5dS06bctzauFKlSP4R0FafwmurG3ufGF7Da77GOwklSCXnMYJIRvXjiodH+Hf9mamuoeKr/TF0SDLu6XOftAHRVA55/OoPA99paxeN2haGyt7jTZltIZJMHBztUZOScY9anHRy3EYeusBDRqCbirR+NaafaS300Vrsa5k1zE/w88beJb/AMd2Nte6nJPa3kvly27AeUFIPCr2xUngaa1s/ifrnh2RQmn6nJc2RTsPmbZ/UfjXLfDWaG38eaPNcSxwxJcgs7sFVRg8knpUPiK+a28d6jqVnKrGPU5JonQ5BxISCCOoruxOU0p4uthqMFBTpLZWXMpOz06rQlS0Tfc6T4Y6ONO8Z6lfamuIPD0csspI4LrkL/U/lWd4N8RXUXjK81ldIk1bU7oSNboo3GORjnfjHOOldr8V9Q0+z8Itc6aNk/iiSO4m9diouR+ePzNc78G7uGMa7YQ30Nhq15aBLGeU7QGGcgHseR/kVwQxMsZgMRmVenfmUYcuqslZSvbW3M5Xt0iVazUUdT4ET4mN4mtpfEEs66ZMxFxFeSIAykHhU65z6Cuc+G9vFD8aZrWFQkSy3SKo7DDcVa8JeHL7QvGWn6p4u1u0tyk/7qNrwSyTOQQOhOBzyTTvD1sdB+OLyapPbW8UrTzpI0y7NjhtuTnAPtXBUlT/ANsjRlBqVF25I8sW1zbavmaurteg+3qZEmtX3i7xVZeF2ZLbRGvhHFaRIFVUUnv1JwDz6mrPj7xzrlj4nn0vQbxtM0/Tn8iGGBQAdvUn157Vx+kakdJ8WQasg3i2vPNwP4huOcfhmu58V+CW8S6zL4h8M6lp0+n3x86TzZwhgY/e3A//AK69nE4bAYLGUliYJUeR2uvd521dvpzNbN6vUlNtO2474l6l/bXwz8Nal5McMlxcyGVY12qZOQxA92BP41zV18PPFdtZS3k1jAsMUZlci6jJCgZJxu9K3viQ2j23w90LR9K1K3vTZXMiSNG4yzYyzY67SxODXnBlmIwZZCPTca3yCjX+pJYVqEeeppKLbtzu32o2073FNq+p6NZXsng74V2WpaXti1XWp3DXO0Fo41zwuenT9TU/gDWr/wAZW+p+FfEU7agsto81rNKAXikXpg/j+nvVXQltPGPw9t/DIvre01jTJ2ktVnfas6N2B9ecfgKueHtKX4dWeo63rl5af2nJbNb2VnDKHcs38Rx24H614+KWH9liKc4/7W6jcdPe+L3HF78qjbbRK9yle67EXwt1nVYPB/iiGO+mRLCyMlqAeInJbJFSfCbxBrVx/wAJH5+pTybbGW6GT0mPV/rxWN8O7q2g8L+MI7i5hikm08LGruFLt83Cg9T9KPhPdW1t/wAJF9puYYPM0qRU8yQLub0Gep9q6cywNKUcfL2avzQtp5Qv+N7hF/CXfhtf3mpR+Mb6/uHuLmXR3MkjnlsDHP4AUeE5v+EX+GV34os0T+1b26+yW8zKCYUHUjPfr+lUvhVcQQad4pWaeKIyaRIqB3C7j6DPU1Z8GSWPiLwJdeDbi9gsr5LgXVg87bUkPdCe3f8AP2qswpKFaunH90p0uZJacijrouidrrtfoKL0RW0nx9dT6XqWleK3uNXtLqEiItgvFL2YE9q3/AWl6xYfDh9X8M2IuNb1C4MQm+XdBCvUruOOSP19qzbLwdY+GLC/1Pxo9lKRAyWVlHcbnklPRvlI4H9aTwnLbeJvAR8JnUotP1S0uTcWRlk2JMDnKZ9eT+lZY/6pUoTlgY2pc8HN2vTas9opq6T5ee1l3vZjV7+8dX4Q03xvqIvNE8bWcl3pl1A22W4kRmhk/hIIOa5z4WzRaZ4V8YXFxbpdLaLG4jkGVdlLbcjuM4NQQeEY/D9jeaj401QKFiItLO2vd0s0nY8dqpeCLq2i+H/jKGa4hjmmgjEUbyAM5yfug8msHh4VcPXdKSlCU6S9yLjC/OruPvO7tbmastF1HfVHOeJPEOr+IrpLnV7rz3jBVMIFCAnOABXpHwn8U6LY+DZodXu7eK70maW4sFlcAuXjYYUd+S35ivIqK+hz/hbB51lyy+fuQTTXLZWte6XSzTafk2PDYmVCpzrU9E+DetaXDqOraf4iuoYLHUYhI7TuFUyK+QMn1yfyrnfHmuNq3jq/1i3kDqLgfZ2HTamAp+nGa52inh+GMJQzitmsW+apFR5fsr4U2vNqMU/KKCWKnKiqXRO/9fez1bxHpek/EaSDxBpOt6fY6k0KpfWd5JsIZRjcD/ntWB4u07wv4d8Mx6Rb3Ntq2vyS757uAkpAn9wHp/k+1cQQD1ANFcWX8K18E6VGOMm8PSd407JPT4YymtZQj0jpeyTbSNKmKjO8uRcz3f8AwO53XiLVLGT4UeGbG3voHvra5leWFXBeP5mIJHbtW7r1lpfxJtbHWNP1mw0/WIrdYb21u5Nm4j+JT6dfwryiggHqM0p8IKHLVwtd06sJ1JqVlL+LLmnFxejjtbZqydwWMvdTjdNJW9Nmd94wt/DvhzwdF4etLmy1TXJZ/OuryABhCv8AcVvwHH1PetjVINL+JGjaZeW+sWWna7ZwC3uYLt9iyAdGB/X8cV5TQQD1GaT4RmqdOpDFS+sQlKftGk7uatJOHw8jSSUVa1k077n1tXacFytJW9Nte56dfvpPgXwPqWiW+q22p65q+EnNs25IYx2z9Cfrn2rKttS09fgpc6WbyAXzasJVt948wptX5sdccGuGHFFaUOEacYKVatKdV1Y1pTslzSjZJWWiikkklt3FLGO/uqytZL1O6+Fepafp+m+KY769gtmuNNaOESOFMjYbgeprP+Et7Z6d4+0y8v7mK2t49++WVgqrlGAyT71ytFdmJ4co11jk5v8A2qKjLb3bQ5NPlrr1IjiZR9np8H+dzv8Awb4j0vTfGeu2+pybtH1hpYJZU5Cgsdr/AE5P55qxD8NtNhvVu7zxhox0VWDmVZh5jpnpj1IrzijAznAzXJiOGK8a8q2AxUqLnGMZ+7GXNyqykr/DK2l9VtpoXHFR5VGpC9tvn+hs+M7nRrrxFcyeH7MWmmghYUGfmAHLHPPJ5rGoor6XB4aOFoQoRbaikryd27dW3u31ZzTlzScu4UUUV0khRRRQAUUUUAFFFFABRRRQAUUUUAFFFFABRRRQAUUUUAFFFFABRRRQAUUUUAFFFFABRRRQAUUUUAFFFFABRRRQAUUUUAFFFFABRRRQAUUUUAFFWBZ3R086gIWNqsohMnYORkD8qPsd1/Z/9oeS32Uy+SJexfGdv1xzUc8e/kIr0UUVYwooqza2N5cyrFBbyO7o0ijbjcqgkkZ6gYP5UpSUVdsRWooopjCiiigAorV0zw7rWpWYvLHT5JrcuUEgIALDqOT7iquqabf6Xc/ZtQtJbaUqGCyDGQe49RWUa9KU+RSV+19RXKlFFFajFpKns7W4vJjDaxNLIEZyq9dqjJP4AGoKV1ewBRU89rcQQQTyxMkdwpaJj0cA4JH41BQmnsAtJRRTAK2PCcHh+fUWTxJeXVraCPKtbpuLNkfKeDxjNY9FZV6Tq03BScb9VuvTcEdL8RPEUPiLXElsomh0+1hW3tI24IRe5HYn/CuaooqMJhaeEoxoUl7sVZf137g3d3A0HnrzRRXQAUtJRQAUUV2Sab4d8P6Jp13r9nd6je6jH56W8M/lLDDnAJPUk1z18QqNlZtvZLd/kJs5nRtNu9X1OHTrFFe5mJCKW2g4BJ5+gNVZFZJGRvvKSp+or0PwnY6Pa/FDQpNCvTcWV1G0qq7AyQExvlHx3FRaLp3g3WvEMvhyK11AXMrSLFqJnGDIMnPl4wFyPrXBLNFGbbi+VRUttVrK97vpbbffcXMef0V0Ph2HwzBp93fa8091PHKIrewgk2NJ6uWx0FXfFWkaQfCdp4k0iyvdPWS5a2ktrh94yFyGUkZxXXLGxjVVNxertfpe1/X52t5jucjRXfeI9N8G+GNVhtbuy1DUWngjlZFuNghVh64yzHk+gpk3gzTo/G1/ZNeTJotlaC/llwDIIioYL9ecZrCOa0XHmaaTV02t7W2631Xr0FzI4Wkr0Dw7pfgvxNcXcVnZ6hp0tpayzrG9wHE6qpwc4+Ug4JHQjNZujaPo9j4Yg8Qa9bXd8byVo7Ozt32ZC/edmx0ycYFV/aVO7i4tSVlbS+t7dbbJvewcxyVJXVeKNG0v+wLXxJoaXUFpLMbee1uDuaGUDPDd1Irla6sPXjXhzR9NejXQaYUUUVuMKKKKACiip7e1urhJZLe3llWFd8hRSQi+p9BSbsIgooqa0tbm8nEFrBJPKQSEjUsxA68ChuwENFKQVJUjBHUUlMYUUUUAFFFFABRRRQAUUUUAFFFFABRRRQAUUUUAFFFFABRU9va3Vykr29vLKsK75CikhF9T6ChLW6e0ku0t5Wt4yFeUKdqk9AT2pXQrogooopjCiiigAooooAKKKKACiiigAooooAKKKKACiiigAooooAKKKKACiiigAooooAKKKKACiiigAooooAKKKKAOl8Fn7dbar4fbk31sZLcf9N4vmXHuRuH4iteOwt5tR8PeFroMYba1e8vI1OC8roZSv12qq+3NcXp95caffQX1pJ5c8DiSNsZwwqw+s6k2unXPtJF+ZfO80AD5vp0x7V5lfB1J1JSg7Jptf4rct/SxLRv2Vrp3iXTHmj0220uaG+t4Q1uW2vHKxXBDE/MMZzVfXJtKd9U0y28PiA2khS2uICxkUK+0mXJwQfoMHFZ+p+IdQvrdLfZa2kKy+eUtYREGk7OcdT6elS6l4o1S+tZYJBaxtOVa5lhgVJJypyN7Drzz7nmphhq6mn0vtzPTb79n99tgszpbjSdPaz1WyuNN0uyms9PeaONLhpLtJEAOXI+XnnI7ZoZbTU38N2s+nwIn9kTyfuywOVEmB16ZGfqTWCfGOqmSeVodPMlzG0d0/wBlXdcBhg7z3/DHNVIvEWoxQ2UcYtw1nFJDFJ5Q3+W4OVJ7j5jj0zXPHA4q3vPX1ejcWvzFZmxBHpWmRaBaT6NBfnU4UmuZpGbfh3KhY8HAwB155p17Z6boOk3kzadb6hdQavLaRvOWK+Wqg8gEZP8AiayNM8T6np9pBbxLay/ZiTayTQK725PPyE9OefY1nzajeTWBsZZd8Jna4OQNxkIwST1rojhKzn7z0vrq9dX92mlv8kOzOxfT9BtNf1aLyLKGTyoJLGO9Z/syF1DOpYd+flycdaxtZ0eNtemhf7BoaGJJUWS4MkT5HWNlBypOSPTpmq8PifVEnuZJvs10l0kaTwzwK0biMYQ47EDuKoavqV1ql39pu2QsEEaKiBVRB0VQOABRh8LiITvKXRK929bLZPTo979+rBJnURw6S3w90tdUvrq3VdRuhG1vCJN/yx5zkjHatC4s9Pujo6Hff6RY6RcXkHmErJOVYko4H3QG7AnjvzXCy391JpcGmu4NtBK8sa7RkM4AY56n7oq3aeINUtfsPkTov2EOsH7tT8r/AHlb+8p54PrUVMBWteMtbyfkr32sr31+V35BZmwtpZ65pVlqFvo8cFz/AGklpJb2jFVuFZdwA3E4YYIz7ir2raZp11oWoSLbaPa3NrcwJELGZpDGruVIkJO1vqO4Nc9c+JdTlms5Ifs9mtlL50EVtCERZO7Y7njvT7nxRfzWN3Yi20+G2uwPNjitlUFgch+Od2f50nhcTzRcXZJ33eivqvPT/K9gszqtPbS7PxZqmh2uiwxCzs7mOK5DN5zMsRBZ+cEHnjHHFUdNsdKutFtodP07T764azJuYpJ2ivBNgndHn5So4IAByM1jt4x1ooxDWgnkiMM1yLdfNlQrtwzd+Px6Uy38VarDawwqtoZbeHyYblrdTNHHyNof6E4PUVl9RxKV1vp9p6tJ6vra76PzFZm3Dc2UWkeE7W60q2vTcB45DOW+VDMRhcEYPJ5+lVry003QNNur3+zYNQkfVZ7OIXJYpFHGAegIyxz19BXONqd4y2KmQYsP+Pf5R8vzbufXn1q5aeJNRga68xbW7jupjcSRXEAdPN/vgdjz2roeCqx1i9LttXav7zfy3/Qdjo5/DmnXlzfafp9qY7mWG0vrUFiWijkwJI/cDeD68U7xJo+h28Gpa1Y2ajTmtEjs0LsQs5kaMnOeThGb8RXMW/iTWYNdk1yK7xfSKytJsBG0rtwB0Ax09MCq8urahJokWjPPmximadI9o4c9Tnr+FRHBYpSi3PTS+r8ub8lZ+cgsyhRRRXslBRRRQAUVe0PSb7WtRTT9Nh865cFlTcFyAMnk1TdWR2RhhlJB+tZqrBzdNP3lrbrZ7ffZ/cA2iir9vpGoT6Lc6xFCGsraRY5ZNw+Vm6DHU06lWFNJzdrtL5vZfMChXf6jpr+M9D0W60e6szeWNmtldWs06xsuz7rjPUEVwFXxo+oHQjrnkD7AJvIMm4ffxnGOtcuMgm4T51GSel+t9LWur39RWudl4ftdD0D4jaHb2+pRSmGJvt9yZh5IlKNkK3TA4H1NZXw3ube2+JFnc3FxFDAs8hMkjhVAw3c8VydFZvL+aE4ym25R5W/v1/HYVj0Xwb558IXX/CMyWCa/9tPntOUEogxx5ZfjGetTeKU1C8+GskV7rVtqmoWd+ZroJcK3koUwFHY/8B45rzSnIrO4RFLMTgBRkmsZZZ++9rzL4ubbX0vfbt28w5dTqfipcW914qSW1uIp4/sUC743DDITkZHeupu9U0qbxnqmmzahbx22raLDaJdBw0ccojXGSPcYNedaNpGoavqqaXYW5ku3ztjYhTwMnr0qfw7qY0PVZJLjT7e+hZHgnt5hwyng4PY+hFZ1cFTdNUYSvKEdtL6tWf3x06MHHQ7rwD4Zn0LVNQm1S7sxMdNuFghhnWRnGzlzjooHr1JqHw1qeq6l4GsNM8O6xFY6pp8jrJbySInnxschlLcEjnj3rAPiPRdPsL2Hw5os9pc3sJgkuLi58wpGfvKgA746muUrOGX1cTKVSvvdWulbRNaxu9NX1v100Fa+52/j241KHRbPT9X8SNqOoPKZZ7WJkeKAAYXLKOX5PeuIoor1sLh1h6fJ+SS/BFJWOl0fwTrmrWljd2ccLQ3jOFdnwIwn3mf0FV4/C2qXHiabw/YiG9uYj80kL/uwOMtuPQc10ms3c9v8FdFghkZEuLyRZQDjco3HB9s1P8OIrOP4e+I7m41A6b5skcEl0sZdo0OOMDnnOK53iKqjKb72Wnna/wDwDldWai5edvxMq6+HWsJazTWN9pepyQDMsFpcb5E/DFc94e0TUte1IafpsHmTYLMWO1UUdSx7Cuw8KxeEdA1611W38bOxhbLILCQeYvdTUei+JtD0vxp4gaQSvpGqh4hLCpDorHO4A89zTVataSSvppo0CqVLNLX5WKd58O9Wjs57iy1DStTa3UtNDaXG+RAOvGKoeERrx03XP7HeFYBZE3wkxkxc5xnv1rpdG8Mqly954B8YwT3fltiCRfKmZe4wev5VS+HKSR6R4yjlUrIumOrqeoI3ZFT7ZunK7TtbdWe/VfkHtG4u7vt0/Q5/wr4Z1TxJPKmnpGsUIzNPK22OMe5rvPhx4P1HRfGVnqAurHULLZLG89nN5ioxQ4DelY91I9l8ErJbQlBfX7i6Zf4sE4U+3yj8qb8DLq4h8a/ZY2bybi3k81ex2jIP5/zpYidWpSqST0V1b03JqynKE2noro5bT9J1DW9efT9NtzNO8jHHQKM8knsK6C4+HOsiCVrK+0rUZ4RmW2tbndKvrxjrWx8O4rWPwx4uvJr86exZYGuljLtEjMc4A55ziqXhu38JaHrlrqlv43cvA4YqLCQb17qfY1U8RU5pKHTybvpfpsVKrK7Uenk2cn4e0O+1zUHsbIIJkieRhIdvC9R9a3rD4eatdKkb3+lW1667lsprkCcjGRlR0Psa6LwJdWNz8YtUvNLcPaSxTSRMFK5yATweeua8/wBIup5/FNneySsZ5LxJGfPO4uDnNX7WrOTUXayT273K55ybS00TNrwN4duJvHEVhqEdrGbKcG5guWA3gHBUA/ePtUXxK0X+yfEly6PZeRcTSNFFbuD5SgjhlH3evSug17/kvq/9f0P/AKLWuf8AE0NhcfEjU4tTu3s7RruTzJkj3lfTjvzipp1JSqqbejjexMJSlNS8rnL11+m/D/VrmwgvLy+0zSkuBuhW9uNjuOxAxVDxDp/he1sBJo2v3F/c+YAYpLUxgLg5Ofy4966nWbrwl45Frd3WtyaLqUcCwvHPHuhOPQ9vz/CrrV5WThdLq7P8i6lSVk47en6HJ6p4V1XTdeh0a++zwSz4MUzygRMp/i3eldT8V/DUdja2F9a/2ZBHFZxpLHE6q8rk43hR94e9YnxC0zX9Oi0+PVNQj1KxERWwuIm3Js4yB+QrT+KqLJqnhyN+FfToVJ9ATWanOc6cuZddv6/4YjmcpQd+5l6L4F1XUNLj1O4urDS7SX/VSXs3l+Z9BWf4p8M6p4dmiW/jjaKYZhnibdHIPY1v/GyaT/hMEsfu21paxJBGPuqCuTgf56VLZu958E75bolxY6gn2Yt/DnblR/30fzqoVqvLCo3pJrTtfbUcak7Rm9n09TK0nwJrupRWM9utuILyJphK8mFiRTglz256Cqmq+F9Q0/SptUM1rcWkN21q7wybsOO/0NdH40u7iL4W+E7OORlhnWVpFBxu2njP/fRqH4YsNV0jXvCkhGby2NxbA9pU/wAj8qSrVeR1W9E/wvYFUnyub2v+FzmfD2g32uNd/Y/KVLSAzzPK21VUe/r/AIV2vhbwmt58ONRkaTSDc3LxvbzySpmBeMhmPKE+lUYs+HvhNKzAx3uvXBjAPBEKdfzwfzpnhr/kkviX/r5h/pSrVJzTcXZcyS+//MVSUpK6el0c9oXhvVNb1WbT9PjSRoSfNlL4jQA43FvT09a1tS8AavbadNfWd5puqxQDMwsp/MaMe4re8JW+nr8JL1rvVTpaXl+Ip7hYTISABhMLzg8/n70zwW3hHw1rsepReM2mQKySw/YZFEikdD/OlPE1Ly5enSzd/mKVad3y9PJ6mf8ADH/kB+L/APsEv/I0aD/yRzxH/wBfsH/oS1a8Dm3MHjs2ZzbGwmMJxjKZbbx9MVV0H/kjniP/AK/YP/QlqajvOT/vQ/QUvifrH9DD8L+FtU8QLNNaiGC1g/11zcPsiT2zVnxB4K1XSNN/tNZ7LUbAHDXFlL5iofeutu7PRz8L/Dtnf64dJguDJO+23aTz3z32+me/9Kg8LXHhDQbTVLf/AISxr23vrVomtzZSKu7HDdDz2qniqjblHo7Ws+9tx+2m7td9rP8AM4/Q/C2r61pzXunQpMi3C2+zdhtzd/p6mofFOhXHh7UhYXVzazymMOTA+5Vz2J9a6rwtd3Fl8HPEMtvI0cjXcUe5TggNtB5+hNef100p1J1JXeidvwRtCUpSfZBRRRXSbBRRRQAUUUUAFFFFABRRRQAUUUUAFFFFABRRRQAUUUUAFFFFABRRRQAUUUUAFPgilnmSGGN5JHOFRBksfQCmVv8Aw7/5HrRf+vtKipLlg5diZPli2Z/9jav9he+/sy7+ypndL5R2jHXmiXRtWhsBqEum3aWhAImaIhcHvmu98I61qlx8WLmGa8le3aS4iMBY+VsXdtXb0wMCqXgTWNS1PUfEMN/ez3EM2l3EjxSOSmRjGB0GM9q5HiKivdLRJ/eYOrNX07M4nT7C+1GfyLCznupcZKxIWIH4U2+s7uwuDb3ttNbTDkpKhU4/GvQNLjhs/hnpvk+II9EfULiV7ibY5eXYQAm5OQB1x71BrupaW/hjTo7nWY9ev7G/Vo3EThmgOMoWYc8j9RVLEyc7JaXt1/4YarNy0Wm39dDkf7C1r7D9u/sm9+y43eb5Lbcev0qrY2d3f3At7K1muZSMhIkLHH4V6g19c6x4mOr+F/GMf2iU/u9Kvi0YHGPLC/dYVz/hLUrbT7fXtG1K7n0K8upQv2yGMnymVjujOOQM+lTHEzcW7a6aa/l5eW4lWk09NTkr7TdRsLlba9sbi3mf7qSRkFvp61BPBNbztBPDJFKpwyOpDA+hFdl4vh16LwxZvJrFnrWlwXJMF7C5eSOQj7rFvmHritqXTYde8W6B4mlUCyubMXd83ZXgGHB/ELVfWrRUpba/eh+2srvzPNLq3ntZjDcwyQyr1SRSrD8DSW0E1zOkFvDJNK5wqIpZifYCt15LHxJruo6lrGsLppmlMiboWk3AngcdMDFbegLDonhfxPquj3oubiJoLaC8WMoVRz8xUHlT2zWk67jHb3tPTXzKlUsttTj9U0vUtMKrqFjcWpYZXzYyufpXQeJvDEq3unwaFpt1ceZpsFxMI1L4dgcn26dKpHxDq914XvdJu1l1C2MiyiaYs7WzD0bsD71vfEjWtTtRoVnZ3k9rEmlQS/uXKFnIPJI64AGKzlOrzxjpfX06EuU+ZL1OKFjem8azFpOblc7ofLO8YGTx16Uy2t57qYQ20Mk0hBIRFLHA68CvV0kab4p6RcyHMs2heZI3dmML5J965L4SZ/4TiLGeLef/ANANCxTcHK2yv+f+QKs+Vu2yv+ZzNtY3t0ENtZzzCR/LQpGSGbGdo98VLa6Tql1ey2Vtp9zNcxErJEkZLIQcEH0rrdG1S80n4SSz2ExguH1YxiVfvIpjGdp7E4AzTdX1C+0z4e6K1jdTxTarNPcXtwjkSSsrYALdff8AGm6872SW9l+Y/aSvZLrY5zSNLk/4Siw0vU7WaHzbqOOWJwUbazAH9Kta34b1FdX1MaZpV5LY21zJGrpGzAKpI6960dN1vUtY1fwsuowF2tbxI0vWDF5h5g+UseDitG48Qaw3xcCJf3EcKal5Cwo5EYTdjG3pz3qJVKql00T9NyXOfN8jz2itXxgix+LdYjjUKq30wAA4A3msquyMuaKZ0Rd1cK6/QfDOjjwyniPxNqk9nZzzGG2itot8krDqeeAOD+VchXeaNq2p6H4KtV1rQbPV/Dl1MzW4lbDI/fDDle/WvJzqeIjShHDys3JKyaUmrNtRctOb16XLhbqZfi3w9pVjpNnreg6s19YXLmMpMoSaJx2K+nFaTeE/DmiWNo3i7Wbu3vruMSraWkIdokPQuT39qfreleG7rwpB4v0O1utOjivkguLSZ96N3yhqP43Qyjxqb1sm2urWJ7eT+Fl24wDXj4fF1sVUpYT20o/HdtRU7xcbR6x0UrtrdL1KaS1sZfjHwsdFksbjT7walpuorus7hVwWP90js1bFz4U8J6G8Nh4o8QXcOqSIrSxWsAdLbdyAxPU1pIyaX4G8Dx6oNjHVjchH6rDv649OR+dc38Wra5t/iFqv2hW/fSiSI/30IG3Hr6fhSweLxWNqwwsqzil7T3la8+SfKujW2rstX5A0lrY0LHwXd2fxEh0FNWkgWaBp7e9t+C8ZUkEc98YNZXhHw3b6xc6jPqWpCx07TlMlzPt3OeSAFHcnFdN4B0bVNF+JWj2+qzB5pbB5kTzCxiQocKc9D7Vk+F9F0d9E1zxNrkdzdW1jOI0tYH2b2ZurN2HIqZZjVSmvbX9yklKMVduU5R0T0u7W1fKnqPlXYkHhfwtrGl6hN4X1q+kvLC3a4e3u4Au+NepBFJoP/JHPEP8A1/wf0rf+H+qWOoWXiRdL8MWumW0ekT750d5HZscKWPHTJwB2rn/D/wDyRrxD/wBf0H9KwdevJzo1nL3KtG3M4uSvJOzcdPQLLf1OHrpRpUn/AArd9a/tC48sah5P2TP7snbnf9afB4m0iPTUtW8HaTJKsXlm4Zn3k4xu64z3rQX/AJIfJ/2GB/6DXuYzGV70rwcP3kVryu6d+zdvwZKSMbxhoEWhJpLR3Lz/AG6xS6bcoGwtngY7UuoeH47bwZpWvJcSPLfzyQmHaMLtPBB962viyrC28LSEEI2jxgN2JBOR+oqfxLZ3MPwo8JwSRmOWa7lZA3Bwx+U+3Y1yUMyrPD4SUp6zm09tUlP8rIbirsbeeE/COhTw6b4k8QXseqSIryra24aODd0yT1p3hrQbDQ/ipZafeaoZRHNFLZS26B1nYn5Q3Py98/SrOv8AiKOG+TS/iF4Tt7y+hjVTdQS+XMUxwcjhvzpknh+y0D4p+GV06WZrS8kguYkm/wBZGGb7pry44jFSoThiasrzpza+BwlZXvBrVK3SS1T7q5VlfQS+0ex1T4uTWOka1ewT3FzcNczCPY0MgZiVUg8j3rA8LeFxrF3qNxfX4stL07LXd2y7j1IAA7scV0nhP/kvd3/1/wB3/Nqg0tHu/hd4rtbRS9xDqSzzIv3jFnrj0BBNa/W8Rhoxowna8KK5mldc8pJvbtor6bed1ZPX1Kc3hXw7qujX194T1i7ubjT4/NntruEIzx92Uiqug+GNM/4R9PEPibVJbCwmkMdrFBHvmnI6kDsPesrwvo2qauuoSadMII7S1aW4laQouwfw5HUn09q7vW9S0y3+HfhS8uPDlvq9qtu8JeSV0EEgIyp2+uM8+ldONxGJws44WnWlPmml9nniuVytd2jd20bV7X3dhJJ62OZ8ReF9OTw9/wAJH4a1STUNOSQRXCTR7JYGPTcPQ8VyNehvq7yfD7V5NL8I2em6XcvHDPOt0xLOCCu0N94j2rzyvWyWriJ06ka7vyyaV3FytZO0uVtXTb+VrkzS6HSarr1ndeAdJ0GOOcXVncySyMyjYQ2cYOc559Kd4H8RWuji907VbVrvSdQQJcxofmUjoy+4rmaK9N0IODh0ev6mPso8rid/p198P/DtydV02TUdXvEB+zwXEIWONiOrE9cfjWX4O8S2VlqOpjXrP7VZ6ojLcGNBujJJ+ZfTqelcpRUfVYtNSbdyfYqzu73PQtHv/AXhi+GsaZd6rqd7ErfZ4ZIvLVSRj5j361j+GvEltZweJW1ASmfVrV0Ty1BHmMSeeeBzXK0UfVY2fM272/APYrW7udh4P8RaVHoV14Z8SQTS6ZPJ5scsPLwSeo9v/r+tbXhvxF4J8IX/AJ2lrqWpPMCs1zJGFMaddqKSMknGa81opTwkJ3u3Z7roKVCMr+Z0/g7xLb6RfX8N/atd6TqSmO6hHDYycMPcZrY0+7+Hmg3g1axl1PVbmPLW9rPEFRG7Fj3x+NcBRTnhoybd2r726jlRTd77nWeCvFEGl+L7nXNUjlcXEcoZbdBwz+gJAxXN6ZMtrqNrcSAlIpkdgvXAIPFV6K1VKKba66fcWoJNs63VfE1lc/E4eJ4YZ/sn2mOXY4AfaqqDwCRng96r/EGfQb3W31LRL65uDdu8s6TQ7BETjAHr3rmqKiNCMXFrorfIlUlFprorDkYo6uvVSCPrXoGqan4F8UGDUNVmvtHv0iWOZLeAPHIR3GP/AK1ee0U6lFVGndprsOdNSs72Oq8ceINO1DTtO0PRIJ49M05W8t5z88jHqT6CrnjbVvDuvaJp95Dd3cWq2trHb/ZTD8hweTu/PFcTRUrDRXLZ7frvcSoxVrdDv7nXPCniqxtG8TyXun6pbRCJrm3j3rOo6ZHrWf4t8RaXJoNt4Z8NwTR6ZDJ5sss3Ek8nqR6f/W9K5CilHCwi07uy2XRCVCKa8uh0niTXrPUvCnh/SoI51n05JVmZ1AU7iMbSDz07gVD8P7m6tfGuky2al5Tcqm0fxK3DD8iawa6Xwl4sk8N2sy2ulWE14zForuVMyRZAGB7f4mnOny0nCCve/wCIShaDjFX/AOCaXxl1SO88WnT7batrpyeQirwA3Vv14/CovBWr6DH4Y1bw/rtxdWkd7IkiTwxb8be2PwrkbiaS4nknmcvJIxZ2PUknJNR0lhoqiqd9rfeCor2ah2Ou8J+INLsLXUfD+sQz3eh3km5XQYkiYH5XA9cAZ+laNjqngnwwJr7RHvdX1JoykH2qELHDnuQeprgKKJYWMm9Xruu4Sopt67nS+EfEFrpVhr8N4k7y6lZNBGY1BAc55bJGBz2zSaZr1nbeAdW0CSOc3V5cRSRsqjYApBOTnPb0rm6Kt0INt+af3FOnFu/p+B2Xh7xBol14ZXwz4pjuRbQyGS0u7cZeEnqCO461Nc6x4V0HQ72w8Mi6v72+Ty5Ly6iCiNO4UetcPRUPCwbvd23t0JdGN/0Ok07XrO3+H2qeH3jnN1d3McsbBRsAUgnJznPHpXN0UVtCChe3XU0jFRvbqFFFFWUFFFFABRRRQAUUUUAFFFFABRRRQAUUUUAFFFFABRRRQAUUUUAFFFFABRRRQAVe8P6i2ka3Z6osIma1lEgjLYDY7ZqjRSklJNMTV1Zm5oviGTTfFb6+tqkrtJK/klyAN+eM47ZqLw3rb6LdXlwlus5urSS2IZtu0Pj5vwxWRRUOlB3utyXCL6HRaD4itrbRm0TWdMXU9O8zzolEhjkhfGCVYevpT9X8U+Ymn2ujWCaZY2E32iGIOXZpc/fdj1Nc1RU+whzc1v8AL7theyje52z+MNBbVP7cPhRf7X3eZv8AtTeT5n9/Z+uKoaR4qEaanba1p6anZ6lN9onQOY2WXOdykdPpXMUVKw1NK1vxf4dhexhY6PXPENpcaKuh6LpI06wMwnkDSmSSV8YGSew9K6BrjUvDvwmm07UInt7jUbpkto5FxIsOAZDjrgkAfjXntTXl3dXkiyXdzNcOq7Q0rliB6c0pYdO0Vte/mJ0k7Lpe5BW14W15tFa6hmtI76wvI/LuraQkBx2II6EetYtFbzgprlkaSipKzOm1fxHYtoUuiaDpH9m2lxIsly7zGWSUr0GT0ArO8S6y+tzWkj26wfZrSO1AVt24ID8345rKoqIUYRd0hRpxjsdQnjK5j8TabrcdnEr2Nqlr5RYlZEClTk9sgmr+meLNN0u/kvPDvhUxO6MJzJO0hCEdF4+UZ7+2Kw/DnhXXvEKu+lWLSxIcNIzBEB9MnvXa+A/D+seH5vEcOrWb25fR5SjZDK/0I4Ncdf6vBNbtaWv/AF3Oer7KKa69rnCDWX/4RP8A4R/7Ouz7Z9q87dznbt24/rV/RPEdpDov9ia5pY1OwSUywbZTHJCx67WHY+lZdho2p32nzX9naPNbwSJHIy8kM5AUY6nJIq/feD/EFnqllpdxYhby9QvBEJFJIHXPPBromqOsW/Pfqay9ns2WNS8V+dqGkNY6bHaafpMgktrQSE5O4MSzdSTjrWa2tOfFZ1/7Ou83f2nyd3Gd2duazrqGS1uZbeddksTsjr6MDgireraTqGlC2N/bmH7TEJYckHch78VUadKNkupShBaEesXralq15qDRiNrmd5igOQu5icZ/GqldLovgbxRrFgt9ZaaTbsMo0kipvHqATzWfqHh7WtPspby9sJYIYZ/s8hfAKyYzjH05zTjVpX5IyWnmCnD4UzKrovDfjLWtBsXsLY21zZO28211CJYw3qAelM8O+D/EOv25uNN08vADjzXcIhPoCetVvEfhzWfD0qR6tZNB5mdjghkb6EcVjiKeFxa9hWSl5MpVY83KnqT+J/FeseIY4oL6SGO1hOYra3iEcSn1wO9XNF8ea9pemx6d/oV7aw/6lLy3Evlf7pPIrlqvaVpWoap9o+wW7TG2hM8uCPlQdTWU8swPsFRlSjyLVKysn39fMpza1bJPEWuan4g1A32q3Jnl27VGAFRfRQOAK3dO+IniKzsobV/sN6LcbYJbu2WSSIdsMf61DH8PvFz6f9uXSW2bd+wyKJMf7mc0zRvAnijVrMXlpppELZ2mWRYy30B5NZ1sJltWlGlUjFwjstLL07EfWIK75vxKlr4m11fEx19LpptTfI8xkD5yMYC9OnQU7w74m1nw5dXRtDHtuOLm3uId0b/7yn61Dptvq2keK7aBLNhqdvcrsgcdXzwPxp/iBNY1Txddx3diw1WeciS3jXJD+gFazweEmnTlTi4uKXTZbK3ZdOw1Ud9zVh+IviOG+W4gNlDAqsv2OO2VYGDdcqOp9yaxZNf1JrC/09Xiis76cTzQxxKF3DpjuAPQVszfDfxjFam4bSwwAyUWZC//AHznNc9pWl3+qammm2Nu0t25IEXQ5HXr9KzoYHLoXlShHS17W6O6b9HrcFWUk2pFKvQ9ZsLjRPg9DY6kI4Lq61ITxQ+YrMY9v3sA15/NG8MrxSLtdGKsPQg4NXdb0vU9Lmhj1SF43liEkQZ92UPQ1eNwrxM6XvpKMua1tXba2unno/kUpJfM2tJ8ea5p+kxaWUsL23g/1Au7YSmL/dJ/rms3W/Euta1bJb6nem4jSZplBRQQzDB5A6YAwOgrT0/4eeLr6zW6i0vZG43KJZVRiPoTmue1TT73S76Sy1C2kt7iP7yOOfr7ipoYHL1WdSlCPPe90le/V+XmSqylopXOotfiP4ihtYYZ006+eFQsU11aLJIoHT5v8awrvxBq934gTXri8aTUI5FdJSB8pXoAOgA9Ku6B4J8S65aC70/Tibc/dkldYw30z1rO13RdU0O7FrqtnJbSEZXdyGHqCODSw+Ay6lUl7KnFSd07JbPdendD9spPl5tTVvPG2s3HiG315I7G2voFZQ8NuFDbupYHOTz1rO0HxBquh6o2pabcmGd8+YNoKuCckMp4Iqlp9ndahew2VlA89xMwWONBksa6L/hBtUZnt7bUNIu75AS1lBeBpuOoA6MfYE1hiHlOBj7CtyxTVrO3wpvf+6m3q9LmsYzlqhmu+Odc1bTX01hZ2VpIczRWduIhKf8Aaxyar+GfFus+H4JbWzkhmtJTuktrmISRE+uD0P0rBYFGKsCrA4IPUGkrrjlWCVB0FSjyPW1tL9/XzI5ne5u+J/FeseIY4Yb6SGO1hOYra3jEcSn12jvWFV7T9Mub6wvr2Dy/KshGZstg/O4QY9eTTda0640nVJ9Nu9nnwEB9hyMkA9fxqsK8JQf1WhZNX91fJv8A9Ki36obUrczKdFFFdxIUVd0nTbnU2uVtdmbe3e4k3Nj5FHOPeqWazjVhKbgnqt/K+wWdrhRRRWgBRRRQAUUV3VrpGi6R4Q03Wr/RL3W3v97O0cxjitwDjaSAfm+tc2JxUaCjdNuTskrevVpdO4m7HC0V1kGg6NrnjW203w/eSjTp0EsjSj57cAZdffGOtWof+EB1Oa40yK0utK2xubXUZrrcHZRxvXGAG9qxlmEVa0JPRN6bJ918norvQVzmH0q8XQo9aKp9jkuDbqd3zbwMnj0xVCvQdLOkxfCaG41iKa4ji1d/Lt4n2ea5ToW7KBk1Q1zR9J1Hw/pOs6BZzWMl5emxktXl8xd+OGUnmsqWY++41Iu3M436afO+3W1gTONorvNSg8DaHrB8P3mm3t68LCK71BbnYVf+IomMYHv6UyDwXaWXifWIdWuZW0nSIBcySRcPMjf6tR6E5/SqWaUuXmlFpWurrdaLTXzWjs9Q5jhqv3mk3lppNjqkyoLa+3+SQ2SdhwcjtzXUWth4Z8UafqEejabc6VqVnbtcxI1x5qTov3gcjhqh8Rq0nw68IpGrOzNdBVUZJPmelDx/NUhBKz5rNPe3K2tm10/MLnHUVq6RoOo6hrNlprW01u13MIleWIqB6nnrgZP4V0wT4ftrEmgPZ3kEas0I1Z7no443FMY25Fa1sbCk+VJydru2tl33/BXfkNs5OHSbybQ7jWUVPslvMsMhLfMGbpxVCvQPC8emQ/DnxB/ajyT2kGpRHFu2DOQMKAT0B9fSs/WLHQNQ8EyeINI0+bTZ7W7S3mgacypIGGQwJ5B4rCnmH72UJRdublT6apWvrfd9hXOPortLc+DLRLOyh0e+8QXMkStczxTsmxz1VFA5x71oW3gvSR8RdR8PzzTrZRWT3EUjH5o/kDDd64z+OKcs0pwvzxasm9Vulvpe/XqkHMed1ffSbxdCj1plT7HJcG3U7vm3gZPHpiut0Wz8GeJLxtB0/T72wu3RvsV5Jcb/ADXUEgOuMDOO1VL5Gj+ElrG4w6a3KrD3EeDRLMG5xgouLurp9nfXRvsHMcdV7RtKu9WmnisxGWgge4fe+35FxnHqeeldXbr4Jhu7bS7XRb/XmdUE95DOyHe3XYgHQe9LD4UsIfG+v6LJLcPBYWU00LK+1iQFK7vXrz60p5lG0lyuLtdXXS6W179etmHMcKKK7HStL8PweArfxJqkNzcTG9eAQRy7BNxkAn+EDkkjk9KdrOiaVqei6Nq3h+zmspL+9NjJavKZFD8YYE845rT+0afPytO13G/S6v536b2sHMcZRXe3UHgPTdcPhy8sb2by38i41QXO3ZJ0LKmMbQazYdB0240DxCbSf7TfaVMskU0b/JNbZ2kgfkfxojmMGlJxaTtZtbpuye/52fkFzlKK6ObSbKz8AwatdK5v7+7KWo3YCxIPmYjvk8VzldVGtGrdx6Nr7t/8h3CiiithhRRRQAUUUUAFFFFABRRRQAUUUUAFFFFABRRRQAUUUUAFFFFABRRRQAUUUUAFFFFABRRRQAUUUUAFFFFABRRRQAUHgE0UUAej/E67n0bQNA8N6fI0FqbITzeWceax9cdecn8an+FOsXtx4d8R6TcTSTQxWEk0O9s7PlIIHseOPao2Gl+PPDOmwvq1tp2uabF5BFy21Zk7HP4A/nV3w3H4d8JaTrGn3OvWVzql5ZSbmib92gCkLGG7sSf0rxpcqoOk179+3nuec7ey5Gvev+u5Q+HWoTaX8NvE99b4E8UkXlsRnaxGA31Gc1kfDO8u734kaTNeXU1zJ5jfNK5Y/dPrS+GdQsbf4aeJLCa7hjuriSEwws2GkAIzgd6yfAWp2+j+L9O1G7JFvFL+8IGdoIIz+tdPsrqs7av/AORRvyaVNNf+AVPFf/Iy6t/1+Tf+hmu98b2ceoa/4JsZf9XPaQo49QSMiqviDwdps2tXOsN4p0ldInmadmEu6XDHJUKOp5wKj+JPiDT5tZ8PalodxHKtnbIQgbJjKsCFb0OBUe09rKnydE/loTzc7jy+f5FP4t6teXHjO6sVmkitbArDbxIxVUAUcgDvWxruqXOrfBC0nvJGlnj1BYWkbkuFDYJPc4x+VHiXRdI8aXn/AAkmj69p9m1wim7t7uTY0bgYJ9+lS+LU0y2+DlvZ6VcG5gi1ERm424EzgMWZR6ZOB9KzUoctKCWqavpt3ITjanFLVNCiK28YeCdG0vSdet9PvLCLy5rKaTyxK2B83v0z361h+MLfxho/hi30PW7dJNOSbfDcg+ZhuflD9h14NW18PeHfE2g6fPoeoafpeoxR7L23uZSu9v7wJ/p61Nr9xZ+H/h5P4Zl1uHWL+6nWQLCxdLdRjufp+tOD5ZqMdddmtV53HF2kku+zWq87mJpvgtb2wt7v/hKNAt/OQP5Utzh0z2YdjWz8Hd2n654hMckcrW2nSlXU5VirDBHqOK86rs/hZqFjp8+ttfXcNsJtLkjjMjY3uSMKPeunE05+xkm738vM1rRlySu7jPhjqN9L8R9PuJLuZ5LmVlnZnJ8wFTnPrVfxrq+oS/EC9ujdSiS2vCkBDEeWqtgAenSq/wAOrq2sfGul3V5PHBBHKS8jnCqNp6mqvieeG48WajcwSrJDJeO6OpyGUtwRVezX1hu32f1Hyr2t7dDvfGwH/C7dIbAyzWpJ9TmorXV9P0X42atdak/lQvJLEJcZ8pmAw36EfjUHizVtMuvi1pWoW1/by2cbW2+dXyi7Tzk+1V2u/DF18UtXbWzFcaZdyOsVwGO1GOMPkdutcUIfu0pJ/B89znjH3Umvsl+Lwr4rstZ/4SDw5rVprRDmRWS5y0gPZgTg/TNUPhzPeXPxfiuNQgFvdySytNGE27X2HIx2q1pHg6LRtZh1Q+MtKhsYJRJ5kU/7x1BzjaPUcd6rQeK9Mb4wjxFzHp5l2byuDt2bd5H15+lO7nGcY+97r1tb5Du5KSWum9rfI4rWv+Qxff8AXzJ/6Ea7v4oXEVr4r8N3U8fmQw2VvJIn95Q2SPyFQ6v4M0xNWn1S48UaV/Y8krTEpLumZSc7Qo6nt1pPiPrWh6h4s0W+hMd7p8dtEJ4UbJVdxyhx3ANbe0jVnDlTaSf5GnOpyjbszZ8WaFdeMNXOueGfEtrdKyqY7ZrgxyQkDoB29e1cz4nXX9V8YaXp/ii1W3ucx2+5Vx5kZb72ejd+a1dV8FaTqOonU/DXiTSbXT5MMqSTlXh45HrVX4j6/aNc6FZ6bf8A9oz6PGu+97SyAjv3+7+tZUH70Yw10fSzjp1IpPVRjr8tUdB8R9B1TVdb+z2+uaVZ6faIsdvaveCMpgdSvr/Sqnie3dfhY9nrOr6ff39lcq9q8VyJH8skKVz1PU/gB6VD4h0nSPHV0uv6TrdhZXUyKLu0vJNhRwMZB71heLrXw1ouhW+j6fNBqermTzLq9jztQf3F7f8A6vepoxuqcL6p7W273f8AVyaavyxvqvIb8Mg32vWmt8/bV0i4Nrj727jO3327qz/B8WlPfRPdapqNjfCdPshtLYSHdng5LDBziszStQvNL1GHULCdoLmFtyOO3+I9q338ZSLN9rsdB0aw1AnJu4IDvB7lQSVU+4FceOweMVas6Ebqqoq6aTi1dWfMneLv0TestNT14SjZX6GrcWcXh6HxNqsscOqaha6sLCKW6hDqCdzNKU6Enbjnjmrul6fpWr22m+KLrS7ZXW0vZbm0hXZFcPbgFW2joDu5A44rlbfxZerqGqXF1aWd5BqknmXdrKh8tmzkMMHKkHoQac/jDVF1ayvrSK1tIrGNore0ij/cqjfeUgnLbu5J5ryKuTZnOLS0qW+NSsmvZcvJZbe/rorL4l72hoqtP5f8Hf7je07Wf7Y8EeJWm02xtriP7LiW0gEQKGdflIHBweh61P4ts4dW1DxbZxW6NqVrPDeQMq/O8e1UdPcfMpxXN3ni2eTSrrSrHSdN06zuijTRwRtlmVgwO4nPbGOmM1reENdZfFN7401K+sbeSGNy1sCQ9w5TaqqnORkDJzxiuerleKwftcZTp8lm3CN7u/7m0dL6SdOSdrpJlKpGVot3/p/5lTxLpentr66HDe6fpy6ZapDNPNkCebrIcqDk5JH0FWbN7TQ/Aj6hDY6dqF8urPbxXUkPmRhPLBJAbg57ZHc1xdzNLcXEtxMxeWVy7se7E5JrrtJ123074eJZPb2N+ZdTdprS4BJ2+Wu1xggrznke9etj8BiKWGoUm3U96PNHa+jcnfzd9G+XpojKE4uTexuWkNpLbnXLe0hs5NR8PXjTwwrtj8xDtLKOwPHHrml8M2/ktoVheaf4csLS5WMTRXgWa7uw5++MDcmQRjpXI3fi3Up7yWdYbSGJrJrCO3jjIjhhbqFGevfJzzU8PjS6jezum0rTJdSs0SOK9kjJfanC5GduQBjOM15VbIcxlScOVPmvb3ruPxcqu3Z8qaV7SateK6mqrQuXhocOq6Re6dptsgv9O1jygQPmeCVti5PcKwH4E1ieOGsf+ElurfTIo47S1xbRlBjfsG0ufUkgnNdD4X11NPuNc8WfabKyluYJIYbCJyXaZ9uGAOSFBy2c9eK4Qkk5Jye5r2smo4l4ypKq3yQWl7/FJRc12fK1o1de80tjKq48qt1/pCUUUV9Qc4V6H4YttWj0SyuvB3idIpWB+32dzcogjkz1CtwVPrXnlFcmLwzxEFG/3q6fqhNXPT7zXtF074h6ZdyS2jsbE22rXFmv7oyuCGYY644yRWRbeDLHT7ia+13WdPk0eJHaJra6Vpbk4+QKo5BzjNcPRXLDLZUklTqNaJPTor7dt3309Bcp1VzdWrfC21s1ni+0DV5JDBvBdUKYBI6496s2eq29j4C0Zkmie6tNcNyYA437QoIJHXHHWuMord4CElyt6czl999PxCx6Fr/he31/xFPrmn63pa6ReyefLLLcqjwA8srKecjmrb+ItI1zxL4j017xLWy1S0jtbW6l4UNF9wt6A8/pXmVFc/8AZfNFRqTb5VaOm2qd/N6L/IOU9B0PTR4Jt9S1bVtQsHuZLOS2s7a3uBK0jPxuOOij1rL1nUI4/BHhRbK9QXlo9wzCOQb4iZMqSOo9q5KitY4C81UqSvK99rLZq1vm2FjqNB8YapF4m0vUNY1C6vbe0uPMKyPu2ggqxHvgmtZvBti2uy6nea7pp8OtK0xnjuR5roSTsC9d3auBop1MD73NQlyXVnZLbfTs9Xr57BY663u9PX4da7aQzJG0mpxPBA8g8wxjvjqcdzUenXVovwy1OzkuIhO+pwOsO8b2QKckDqR71ytFX9SjZq+8lL7rf5DseseIJNUkED+G/EWmaV4a8iMBobhI2T5Rv3KPmL5zx1rRiS1n+J91qDXkM2nXmiyETRyBjsEYDEgcg/WvFq2fCWtLoV7dXDW5n8+zltsBsYLrjP4V5VbJpRpP2crvla2SbvbVvq9N/wACeU6vwpoNv4Y1pPEmqazpkmn2QaS3NvcB3uWwQoCjkdefSsy51CyuPh7aR3E8ZlbXZJ5oFceYI2Xk4647ZrjgKK9BZe5T9pUneWnS2iv/AJu7HY9a8RTas2orNpHiXTNL8LDYYjbXCptTAyCi/MX68U3UJbW3+I2v6hJe2n2W/wBIma2kE6kPlUAHXrweK8norlhkqirc/RrZK97O77vTV/ghcp1NzdWrfCrT7JbiI3KapJI0IcbwpThivXHvV3T9YttO8FeH5VmikubPXGuXgDjeFAByR1wcda4miu2WAhKPK3pzOX330/Edj0LVPClpq3iWbW4dc0waDdTG4kma5CyRKTlkKdd3UVneCLzTrf4hNaWaynSdQaSxCvyzRSfKpP44NcdW/wCD9dstAmkvn0lbzUE5s5nlIWFsEZKj73Wuerg6scPODk5+7ypaL5vXfz+5BZ2LvxPuIRr0Wi2bbrPR4Fs4/dhy7fif5VydPnlknnkmlYvJIxZ2Pck5JplehhaHsKMad72/F9X83qNKyCiiitxhRRRQAUUUUAFFFFABRRRQAUUUUAFFFFABRRTljkZSyxuyjqQpIFJtLcBtFFOaORVDNG6qehKkA0XQDaKVVZmCqpZj0AGTQysrFWUqw6gjBFF1ewCUU9I5HUskbso6kKSBTO1CaYBRT3jkjAMkboD0LKRmtBo9F/4RlZVuLn+2vtW1osDyvI2n5un3s471jVxCp8ujfM7aK9vN9l3Y1G9zMopyRyOCUjdgOpVScUg56c1tdCEopwRyhcI5QdWCnA/GkAJIABJPQCi6ASinSRyRkCSN0J6BlIroPEGh2mn+EPDusQyTNPqYnMysQVXYygbeMjr3JrjxGPo4epRpzetWTjH1UZT/ACiy405STa6f52/U52iinLHIyF1jdlHVgpIH412NpbkDaK2fBOir4i8U2OjvM0Mdw5DyKMlVCljj3wK3dE8O+Hta8X39razanDo9hayXEpk2md/LwCFwMDJPHFeJmHEGDwFSpTrXvCHPKyvZNtL5yaaS8uhvTw86iTXV2OJorauk8MtpmoS2s2oJeC5UWMM20gw8ZLkD73XpisdI5JM+XG7467VJxXpYbFKvFy5XGzt7yt0T07rW1+6a6GUocr3uNNFFOMcgQSGNwh6MVOD+NdLdiRtFKqszBVUsT0AGSaV1ZG2urK3owwaLq9gG4Gc4p8MjQzJKuNyMGGRkZBzTKKYHeajf+AfEUqahqQ1HR73YFmjtIVaJyO444/Ss7xn4i0++0yw0HQraaDSrEllMx+eVz1Y/r+dcp+tdzd6B4Q8P/ZbDxNe6s+pzRJLOLIII7UMMgNuBLHHJxXhY/G4fLp04SU5ylfljFOTst3bsrrVvqktWkKjg+bVPRd3ojhiAeooFd3YeAo38dz+G7nUMQGza6trtAAHTblGIPQev0NGneHfCGvPPpOgajqn9rxxs8D3SoIboqMkKAMrnHGSa46nGGWx96LlKKjGbkotxjCV7Sk7aLR36qzbVk7dawdX53tv1RwlFdToWh6RD4fbxD4muLuK0ac29tb2oUSzuBljluAopPEug6XHoln4i8PXdzPplxObeSO5A823lAztJHBBGcGu1cQ4R4r6v73xOHNyvk50ruPNtfR+V1y35tCPq8+Xm+dutu5y9Feh614a8FeH/ABMdE1S/1i4kkZAr24QCBWA278j5jznAxgYrkfFejvofiS+0fzDP9llKBwuNw6g4+hFRlXEeDzSUY0VJc0eeLlFpSjom1fs2r7bpq6dwq4adJPm6O3zMsAnoCas/2fe/2WNU+zP9i87yfO/h8zGdv1xXa/CAaWG18X320Tf2VcbhFtx5Oz5uv8Xp2q1p0Ggy/CmeW9ubyLTIdddo0RVM8uYlCqP4Qe5PQYry8x4rlhcZLDKi2ozpxbs3fnT+FLrpZbre9rGtPCc8FK+6f4Hm2BnoKK6vxNoOjjQdN17w5LfNbXk7WrW93tMiSrg4BUAEHNX7vQvBWiX6aHr2paq2qYUXM1qE8i2dh90gjLYzyRXof60YR04yhCcpPm9xRbkuR2nddFF2Xndct7mf1Wd3dq2mt9NdjhcDPQVZtLC8u7e5uLa3eWK1QSTsvSNc4yfxq54o0W40HX7rSZmEzQMNsiDh0IBVh9QRXT/Cu0gvNL8VWt5dfY4G05TLMVzsUOCTjucDgVpmue08LlazGg1KD5GtG7xnKKuktXo7pd+gqVBzq+zlo9fwRwZA9BRXbL4f8L65o+oTeF7rVEv9PhNw9vfBD58Q+8ylQMEenNRWeheHdL8PWGreKLjUWl1EM9raWOwMIwcb2ZgRz2FZf60YPla5Z+05uXk5Xz3ceZaduVN3vayet9Cvqs+6tve+nY44gHqKK67WPB4/tfRYtBumvLHWwDZSyrtZTnDK4Hde+K0YvD/gW41o+GrfVtWGpFzAl66p9maYcbduNwGeM5qanFmXxpxqR5pJpydotuMYtxk5LdWkmmt7p2TswWEqXadl89/Q4qDT72ewuL+G2d7W2KieUdELfdz9aq133h7S75PBHjDRxbvJepe2sHlIMkuJGGB+NYXi3RdP8PpDprXclzrS/NeqhHk2+ekeerN69hTwPEVHEY2rhG05Kdo8ut4+zpzc32V52votktWE8O4wU/LX1u1b8DJ0a3ju9YsrWbPlzXEcb4ODgsAcVe8X6XHpninU9NsUle3tZiik/MQB6mq/hn/kZNL/AOvyL/0MV3nj7xzrGkeNb+z0RobO2t5/3iCJT574BZnJ5PpXo4itXji4wpK94t2bst15P8jkbdzzKnmKUR+YYnCf3tpx+deg+K4dPi8XeHtettG+0xapbpdPp8I4eXuAPQnHH1rptAn8fXXiaAa2tpaaRPLsksp2iA8s9EVPvZ6Vz1s45KSqKKtZvWVndaNJWd3p6C5jxalaORVDtGwU9CRwa9J8DLY6bq/jgyWcc9rZwSlYHGVISU7V+nAFM8F+L9S8Ra/H4f8AEPk3um6jmHyjEqiEkHaUwOMGtamZVE5yhTvGCTetnZq+itul5ofMcfpOhSah4f1bV1uFjXTRGWjKEmTeSOD2xiobhdH/AOEetWha4/tbzn+0Bh+78v8Ahx713nhbVNW0fwZ4ts4LvB0mREtjsB2kyMGPTnOO9YutYk+FGjXEigySapcF3AAJ6k1nDGVJV3GXw86Ss+jhfXTVdfX01V9TjkikdSyRuyr1IUkCmjnpXs17L4maCwn+H1xYzaNFbp/okBjD7wPnDq3JJ/OsLwdOt58Ymmm0b+yy0cpls2H3W2c9hjPXpSp5xKVOdTkXupu3NqrdJK10380HMeb7H8vzNjbM43Y4/Ol8uTy/M8t9nTdg4/OvTfh34n1DWPFL6HfrBJo00Eqix8pRHGqqSAv5Uvw+8TalrviibQdQML6RcW8yCzESiOJVUlQo7YxVVcyr0ufmpL3EpP3ujv5b6Py8w5meXUUp616HpEGleEPA1l4kvtLt9U1XVJGFnFcjdFFGv8RHc/4its0zNYCELQc5zlyxirXbs3u9Ekk230SNqdPnb1skediiu91bV/Dfifwje3N3Yafo2vWjK0AtUKJcqeq7fXr+lXLddJ8D+DdL1S40i11TW9WUyxi7XdHBEP8AZ79R+ftXmS4inCmoyw8lWc+RQutXbmupbOPLq5fK19DT2Cv8Wlr3PNhRXpTjSfHXg/Vb+HR7TS9c0lBM32Rdsc8XOfl7dD+lN8J2vh+D4VXWu6tpkd5NbajiJTwZTtXajN125OSPaolxRGnSbqUZKpGcabho3zSV4tO9mmmrPTztZj+r3ej0te55vkV1Pw88O2OvXGo3Gq3U1vp+m2puJ/JALsPQZ+hrq/C+o6b4407WNJ1Lw7pVnNbWT3NrcWUPlshXseTnt+tN+EGsRxeFPEUJ0qwkNpYNMzuh3Tgk/I/PK15uc8Q4z6hiYU6Tp1qbgn70XZTatJPbXVbXT1LpUY88W3dO/wCByFvb+E5v7dkN7dwJFHu0pJPvyt6PgEVzld74Ug0/XNK8aapc6VZxyRWRmt0jTCwNg/c9OlWvAdj4e/4Vxqus65YLciyvUYBRh5OBiPd2BJGa7HnkcvVbnjObjKnDlum7zjGyjtfV633ld7E+x57Wst2ecUZGa9O8C3Ol+MfiC7XehWNnaDTpFFvCgKrt6N0+9z1p3grxFoeqeJLfwz/wielLpF0xhicxk3HQ4ZnPUnHOMdarE8TV6DqReFk5UoKc1zR91Pm0vfV+69Fo+/cjh07e9u7I8vyKK9N/4SHRNA8WHw3p/hfTLjTYrr7LPNdR+ZcSndtZtx4HPQY7VmeJNH8N6P8AFmbT9QL2+iRyCSREBOFK7tgxzjPH0rfD8SOpUcKmHlG9N1I7Scoq11yraWqstd97kuhZaS62OFyPUVPY27Xl9b2kbKrzyrGpboCxwM/nXpGneMrS/wBdi0yw8CaPPpMs4hRVtCZShON271xz0qjfQWXhP4vvZWen21zam4iSKK4BYRbypyOeozxWceIcQ5ToVMO4VeRziuaLulZNO2zTa0enmP2EdGpXV7HL6von9h+KzourXEZWGZFuJYc4CnBJGRnofSoPE0OlW+u3UOiXL3Onqw8iV+rDaM+nfNd38T76C/8AibFpEml2SLFfRCSdEPmThguQ5zyOagvvCdlqvxquvD1tEtpp6SB3SIYCxrGrED0yf51x5fxD+5o4rHOUX7B1JLTlsnC8rLXmd9F0TaepU6OrjDvY85yPWivRrvx5oNpqT6fZ+DdGk0SNzH88WZ5EBwW39iev9aqeLvDen6P4+0lLBd+lak0NxAj84RmGUPqP6GvSocQVPaKnisPKk5Rco3ad1FXadtpJO9n566EOirXjK5wmaK9S8ca1ovg/xbeafovhvSrmXeHuJLyHeFJAIjRcgKAMc+prH+LFjpaw6Drul2KWK6taNLLBH9xXBXkf99fpWeX8SyxdTD89CUIV1eEm1raPNZpaq6u0+vWw50OVS1u1ucLRRRX1JzhRRRQAUUUUAFFFFABRRRQAUUUUAFFFFABRRRQAUUUUAXNDs/7R1qy0/dtFzcJET6bmA/rXfeLvG+qeHvE9xonh9LWz0rTZPs6232dGE23hi5IycnPevO7G5ls72C8hOJYJFkQ+4ORXfayfAfifVT4guteuNJknw95Y/ZS7F8fNsYHHP+fSvh+JMPQnmFGpmFB1sOoTVlB1Eptxs3GKbu43UZW93XVXO7DSkqbVOVpXXW2nqbbeH9FXx3LrwsY/7PTQ/wC2xZkfJvx93HpnnFc3Z/EW8vftdn4pgi1HS7mJlEEcCIYG/hKEAEY+tWP+E+s28dyXz2cg0KSy/sw24++LbGM/Xvio7FPAXh6S41SLVm8QS+U62ljJZbVVmGAZC2QcfSvlMNl1SlTUc3wtSrUdOmqVk5OLV7x51dU5p2cptq6tq7WOqVRN/uZJK7v5/LqvIfZ3kng74c6ZqmlJEuq6zPLm7eNXaKKM42rkEDJrH8UeKIfEmi2I1KzDa3bykSXcaKgniPQMB/Fn2q5o2qaDrXhCHw34ivpNMmsp3lsrxYTIgV+WRlHOM0zWNR8MaTp+maZoSrqktveC6u7+S3EZlwRiNc8heK9nB4WFPHylWws5Yv2tSXOk0uR83J+8tyuHJyw5L/F9nS5jOTdP3ZpQstPPS+ne+tzrhfePd9o+j6bZ+G9EREWO3vGhQMoAyzbxubPt/Oobu38P6Z8crhb2OztrdoRJD5q/uFuGQEEjpjOT9ayfFs3gzXNdl8S3Hia9ljmKyHTRakzAgD92HJ2gcde1T+Ita8Fah45XV71jqGm6hZiKaMRMJLJwoAb/AGj9K+VwuAq/Zw84KpQqxmqdGcJKb5HZzm37WaSlabspapNuVjrlUX8ydpJq7T016LZbaF3xDP46g0PUo/E2l22u6XPCRFcWwjKW7dpFKDIA96wLa0S6+EFjGqoss3iIQ+ZtGQDGR19Kv6Ff+F/Bsd9eWHii51qS4tngisktmijJboZMkjiufTW7OL4Z2+jRTONSi1j7YF2HAQIQDnpnOOK9nLsFiORQwtDliq1NqUac6SfuyTbpSvy8vu80laMr90YVJxveUrvlfVPquq/pHSeNvFmo+E/ELeHPDPkWNhpypGyeQjGdtoLM5IJOc1p2ljp7/FPwnrFpaRQQ6zafapLdVGxZNjbsD0PBrD1ybwX4wvU12/12bRb2SNRfW32UyB3AwTGwPcDvSp400k/EfRtSSOa30PSIfs1uCm59gVhuIHckivOWV1ZYBU8JhpxxCoVY124yXPN07JczVqspVPei05WV9Vexr7Ve0vOSceZcuuyv26aFrwn4x1K48f2uhxR2sWhz3RtRYC3QoI8kcnGS3cknmqPhX7dpvifxHbeHPDxv79JpIbSYqGSzUSEbiG46AAZ9K5vwrqdpp3jiy1e5Zxaw3vnOVXJ25J6V02j+INDvLXxRo17qU+lRatfG5gvViLArvJ2Oo5wRj8zXs5tk31CdVYXC3pzp0lK0ZNNqq+aUlC0qjUdZK/NNaO6ZhRre0S5papu23bpfb9Dd1SHxBffDrxCfGE2n3dzaLHLaGN4mmhO7ByY+gPv71zviK0lvvAPgKzhaNZJvtaKZHCKCXTqTwKtaHc+CtN0DXfD6a9O82owLm/e1ZYsqchFXJb8TXO+JNZsL7wX4a0m3eRrnThcC4DIQBvZSuD34BrkyTAYqOMhClTcYRruafspU4KMsLOPMoN6Ln0ave71s5IuvUjyNt3fLbe7+JPf0HnwVqFrqem299cWBjvbtLf8A0e7SVhuPXCnjjvXQeLPHOqaB4ouNG0GO1tNJ06X7Otr9nRllC8MXJGTk57157p11JYX9ve2+BLBIsifUHIrvdY/4QLxJqzeIbnXrnS2uCJLyw+yl2L4+bYwOOa9zOMG1jKM84pvEUVCa92lKSU242bgud3cbqMtlrqrmFGfuNUXyu63fT10+46PRlTR/jHpq6OqWthrlmt3JAEUhd0btgEjK/MM8Yqh8PfFOuXev+JvtF3G2zTriZcW8Yw6EBTwvYduh71j2/jXT5vipZeIZ4pbbSrNDBCiruZYhGyrwO5JrK8E65p+k6trtxePIsd7YXEEJVCxLuwK59BxXzNThjEVsHVeKw3PVeHoq7ipS5lOd1fW8lHkUtXsvI6lioqa5ZWXNL8l+F7mhbTyan8LPEWo3nlyXc2q25aXy1U5OM4wAB9BWn4z8Qah4G1K38MeGzBZxWdvG1y/kI7XMrKGYsWB456Vy+maxY2/w21XRJJGF9cX0M0ShTgquMnP4Vuatd+EvGX2XVdV1yXRNUSBIbxDamVZ9owHUg8Ej1r1MRl0aWPlLG4dzwiqVPdUHNXdOiqcuRJ3irVIppNJvpuYxqXprkladlre3V31+4n8Ox6J42+JVvdx6WLeFbQ3N5akhY5ZkHOOwUkjP410WkzeNrnW0h1+30ObQZ38uez8+22RRHjK4O7IH54rjx4u0bTfHFpfaNpgTR7a2+xumwJJcxkYZ2x1Y9efSnW9l8ONPvjqza5c6narl4tLNoVdj2V3zjAryszyutNpVKElTdGMaUXSlWnB3ldKSmvZ1NY+9K2yXN7rNqVWK2kr311ST28tVvp+Gps+ELa10ybxRpmgX2nQ6/Hd+XYTXZUgwg8hGbI3f/WrI+I0/ib+wrW08W6GBfRzlotUUIN6Ef6slBg+v4VneHpvCOpafqFhrajSLqa4860vYojIsS/8APMrn7tXte1fRdN8CTeFtL1m51yS5uUmad4jHFAq9kDEnJx/OvQp4CrQzuFR0ZVKvPC7lTkmlyRjKcK8XyKG7dKV7yuraozdRSoNXsrPZ+ezi9b+ZwdFFFfrJ5IqttYN1wc16T4x8O3njPWk8SaDPZzWl9DGZt9wqG1cKFYOCcgDGa81pQSM4JGeteLmeWV8RiKWKwtVQqQUo3ceZOM+VtNc0dbxi079NU0zalVjGLhJXTt5bf8Oew6Re6bqPxQNnb3ivZWOhPYtdDo2yPDOPUDJ/KsfwX4auPCmvDxNrV5Yx6ZYJJJDLFcq/2pipVQgByc571yHg3Wo9B1K4upYHmWWzmtwqkDBdcA/hWJ/CBngV8nT4RxUZ18HSrctCdKnTk3FNyS5+ezuuWT5tW01rotDreLhaM2ryTb9Nrep6l4V1jV9T8Dpp3hu7soNWtL2WWS1nSImaKQ7soZARkEnpWb4/u9bh0Gx03Xdctp72W486XT7eGELAo4VmaMD5jnp6VwdtDNcXMcFvG0k0jBI1Ucsx4AFd/N4I8N6EkcfjDxQbW/kUM1pZx+Y0YP8AePP8qWJybLsnzGNeTi3KcqkYxoqdVt7++ry5E3e/KmtFz20EsRUq0+XytvZfd3/qxn/FGeCf4n3M0M0UsRlgw6OGXhVzyOKm8b+Ir7SviRrl5ol9GonkVTIipIrKFHTII/KmeIvBFnF4ffxF4X1hdY0yI7bgFNssPuR6fgKy9P8ADsVz4C1PxIbl0ksrmOFYQo2sGIGc9utdGXUMoeFwznPnhSgsO4yhvKTp25otXTvFaNW1vexNSpV5pWVm3zaP1/zNz4eX15rfiTWmvLiOS/vtHuIIy22PzHKYVRjAqrer9j+FLabcPGl5Drz+ZD5gLDESjOAeme9cYODxxSd89/WvYnw1H64q9OajBOm1FR2dNNJJ3tZp7W0tv0M1iXycrWuuvqdol9Da/DTRGWSN5rfXJJzDuG7AUEZHXBxXba1c+L9X1k6l4b1bSX0O6KyLPLHbZtgQNwk3ruyOfWvJ/DFjY6lrttZ6jfLYWspIkuGxhBj3qpfRxwXtzbwTebCkrIkg6OoJAb8RXkY3hTD4nFtRlF1Fzy/eUvaR5asr6JtLmi46NPa9000awxcox2002dnojp9e8U6rZ+MNQvdM1w3rsFgN41tGPNVQBwu3AGemB0rW8CX39vL4pGt6rb2899p6QrNLtjUtvAUYAHfGcCvO60/Dug6hr9zPb6ckTSQQNO/mOFAReuPfmvRzHh3L6eXOF40nGMF7XlgmlBxa2SVrxWmkV0XQzp4mp7S+++l31O08O6PdeCbLWNa12W1hklsZLSzt0uFkad5MDICk/KMdaiv9LuPGfhbw/NoclvNd6bafYrq1eZY3XaflcbiMgivPiScZJNAJByCQfaofDWJdf688QvrPMmpcnuWUXDl5Oe9rSbvz35uttB/WY8vs+X3fXXe972/Q9Ol1iw8L6p4L0uW6iuW0d5Jb+SFt6RtKcFQR12jJ4qGy8FXNp4yXWrjULBdBiuvtf28XSFWjDbgAAc7u2MV5tS9sc49KyXCdajB/VsRyynGUajcL83NOU24rmXK1Kc7fEknZp2H9bTfvR0Wq17JL57I9K0/xQ66N471nTbtbO5vLyJ7f5gJNjO+So9cHqOlZXjKW08TeHbXxXFLDHqkWLbVINwDSMB8syjvkcHH9K4mjvXRheEcNg8UsXh5cs1JO9teRU4U3TfeLUFJdpWdtNZljJThySWn63bv+Jc0OeO11qxuZm2xRXMcjnGcKGBNdz4li8FeKfENzrUfiX+y1kk/0iGa2YtJjjen1AHB6GvOqK+gxGD9rUVWM3GSVtLbP1TOJo9Fg8aaSnxC069jili0bT7Y2Vu23LqpUjzMeuT+VR6VH4V0TxXba5eeK21YpceZGkMLbgSfvSM3QDPIHJrz6iud5TTS5YSaTjyvbVa9Wm76u9g5T1fwq2jw6/wCNrhrxdS0yayeaR4AQdjvkqM9wDWVoC+D/AArfHxAniEavNCrNZWkduyNvIwC5PTGa5TQNcl0iy1W1jt0lGo2ptnLEgoM5yKyKxhlUnOopTajKy6e8lFLXTT5WFyna+DdR0670jxNpurapFp8+q+XIk8qEpuDMzZx9aqapqmnn4f6Xo8VwJrq11GaWRNpAKHoc+9crRXZ/Z8Paupd7qVtLXUeXtfYdjvrix8G6hcw6rpHidfDymNfOtGikLxuBztIPP61bHjHRpfihDrTyypYQWZthO8ZLykIQGIHPJrzaisXlMJJqpOUtHFXtonvra7+dw5Tpvh1q1jo/i6PUNQmMVsIplLBC3LIQOBz1NO+G+r2GjeMU1HUZjFbCOZS4QtyykDgc1y9FdNbBU6vtOZv31yv0V9vvG0KetelavY3Pij4U6BcaPC11Po5e3u4Ixl1B6NjvwB+ftXmlXtH1fVNHuTcaXf3FnKRgtE+Nw9x0P41w5xl1bF+xrYeSVSlLmjfZ6OLTtrZpvVbOxtSmo3UtmdBa+C5ovB2peIdca500Q7Us4njw1w56jB5A6fr6VveLdPu/FPw+8N6xo8L3bafAbS7hiG542GOcDnHH6iuF1vXdZ1uRH1bUrm8KfcEj5C/QdBTdF1rVtFmabSdRuLN2+95T4DfUdDXmVcozSs4YqdWPt4Tcoqz5FFx5XC/xarXmte/S2haqU1eKWjXz9TvfBen3fhfwP4k1zWYXsxe2v2O0ilG15WbOSAee/wChqhbf8kFu/wDsMp/6CK5LWtb1fWpVl1bUbi8ZPu+a+Qv0HQVVF5eCxNiLqcWhfzDB5h8st/e29M+9TDh7E1JPEYia9pKrCo7X5UoJJRV9Xp1dtXsP28VpFaWa+87n4Jf8hXXP+wPP/Sm/Cf8A5F3xj/2CT/WuJs7y8smdrO6ntmkQo5ikKFlPVTjqPaktby7tY5Y7W6ngSZNkqxyFRIvowHUexrfH5BUxUsVJTS9r7K3l7N3f39BQrKKjptf8Tt/hj/yKHjb/ALBn/wAVS6J/yQ7xD/2EYP8A0JK4m1vr20hnhtbqaGK4TZMiOQJF9GHcU1Ly8Sykskup1tZGDPCJCI2I6Er0JpYnIKlbEVKvOrSq0qnyp8t16vl0CNZKKVujX3ncfAf/AJHWb/rwm/kKx/hR/wAlC0P/AK+B/I1gWN5eWMxmsrqe1lKlS8MhRsHqMjtTLW4ntZ0uLWaSCaM5SSNirKfUEciujE5LOtUxk1Jfv6cYLyspq7/8C/AmNVJRVtnf8je13/kpd7/2GG/9HV6Lcadp+p/H6+h1GCO4WO2EsMEn3ZJBGuAfXucV4288z3BuXmkadn3mQsSxbOc565z3qZ9R1CTUBqEl9dPeAhhcNKxkBHQ7s5rkx/DtfExiqdXlaoyp3V73lya+nu+upUK6juutz0mw1j4lan4ijsY7abSbZZ185IrUQRRRhucvjpj35qn8SoZo/jNHNJFIkcl1bGN2UhXA25we9clq3izxJqtqLXUNbvbiD/nm0mFP1x1/Gq+r69rGri2/tPUri6+zDEJkbJTp0P4D8q4sDw1iaGLjXUKVOPJKDUE/tWaldpczutnay6tlzrxcbXb1vqdn8QbW5i+Mvny28yQyX8HlyMhCv93oehrci1K2039oe/8AtbiOK5P2cuTgAtEuP1AH415rqniXX9US2XUNWurkWrb4C7co3qD1z71n3t1c3t091eXEtxPIcvJIxZmPTkmnS4VrVsNChippWoSovlu93G0ldLpG7XcHiEpNxXW50OpeBfE1v4hk0iPSbqVzKVjlWM+Wy54bd0AxzXT/ABCuLdfHfhfRYJVmbSUt7eZ1ORv3DI/DA/OuPh8aeLIbIWUfiC/WALtC+byB6A9f1rDWWVZxOsjiUNvDhjuDdc565rshlGY4qtCrj5w/dxko8qerkuVylfbTaKvvuQ6sIpqCep1Xxj/5KXrX/XVP/RaVpfE3/kTfA/8A2D5P5pXC3dzcXlw9zd3EtxO5y8krlmbjHJPJp1zeXlzDDDcXU80cClYUkkLLGPRQeg47V00MknShgIua/wBnVn5/u3DTtq7idZNz0+L/ADuQUUUV9GYBRRRQAUUUUAFFFFABRRRQAUUUUAFFFFABRRRQAUUUUAFFFFABRRRQAUUUUAFFFFABRXXeDPCNtr+ganqU+pfYvsMibmcAxhDyzHvkAHAHU1raT4O8K+JrW5t/DOtXp1G2QPtvIgiSLnGeOg/lXm1s1w9GUoyv7rs3Z2V7bv5kuSR53RXoeieFfBGq6h/YNr4hvpNUIISbyQIHcDkL3I4NYHhjwpc6x4qn0SS4S3Fr5jXMxGQiIcEiqjmdBqbldcqu7prTuHMjm60/DGi3niHWYdJsWiW4lDFTISF4GTyAa6+w8P8Aw71TUE0mw8Qaot5I3lxTSQDy3b8qx/Dfhea5+IH/AAjFxeSWsqSSRtPD1G0E5H1rOWZU5U6lrwlGN/ei9u9uqDmOZuImguJYHxujdkbHTIODUddX4L8KL4j13U9MN1KklrDK8TAD946sFAOegOa09K8O+BZ9Qj0ObxDfPqUjCLz4oR9n83ptBPJGeM96urmdGlJwd20k3ZN2XcOZHDWtvcXVwlvawyTTOcJGi5Zj7CmzRyQyvFKjJIjFWVhgqR1Br0L4faNZaP8AE/8As3VL2Vb6zuNtqIo8pMdp+8f4RjmsrxfpNlqPjp9P8PXNxeXd3dSLOs0ewRyFzkA91HPPtUxzOEsQ6dvd5VK9nb79rW699A5tTj6K9AuPDvgDTbw6TqniS+a/U7JpoIR5MT+n4VieIPCc+i+KrTSLi4EtvePGYLmMcPGzYyPcVdHM6FWXKrrS6umrpdVfcFJHNUV6DrXhHwp4Z1aa18Qa1etlv9Hhtog0nl/33PQZOcAelY/j3wxa6ELC+0u+a+0zUYzJbyMuGGOx/OlQzOhWlGMb+9s7NJ9dGCkjlqK9An8K+FPD9paL4r1e9GoXMQm+z2kQIiU9Mmsrxt4YsdK02w1rRdRe+0u+LLG0ibXRh2P6/lRSzOhVmoxvronZ2fow5kcpRXey+C9FsNE0rXdX1me3sbu2EjokYaVpT0RB6YySTUGveF9Dl8JyeJfDGpXNxb28ojuYLlAHQnvx9RSjmuHlJJXs3a9na97WuHMjiaK7Lw94V0seHl8R+KNSlsbCVyltFCm6WcjqR7U7XvCujyeGpfEfhXU57y0t3CXUNwm2SLPQ/Sq/tOh7T2eu9r2dr9r7X/XQOZHF0V2eieFdJh8PQ+IPFepzWNpcsRaQQJulmA6t7Cna34T0mfw7N4g8J6pLfWtsQLq3nTbLCPX3FH9p0Pacmu9r2fLftfbfT10DmRxVFFFegUd58CrSG48drcTKHFlay3Cg/wB4YA/9CNcdrN7PqOrXd/dOXmnmZ3Y+pNdF8Jdbt9C8bWtxeMFtZ1a2mY9FV+hPtkCofHfhHVPD2uXERtZpbJ5C9tcIhZHQnI5Hf2r5KlVhQ4jre3dnOnDkv1UXLnS87tNrtZnQ03QXL0buZ+geItT0O2v7axkj8m/i8q4SRAwZee3rya7n4fJpbfCXxA2smU2MV7FJIkRw0m3aQgPbJwM+9U/AXhm1tPD2r+J/FWnf6DDblLSO4BUySnoQOD1wB9ah0L/kiHiP/sIW/wD6EleTnmIwmPc6WGVmq9CMpxtrLmjs11grJ9tDWjGULOXZ6Gn4V/4RLxqL3RF8KwaPdJbPNbXNvKWIK/3s9f61kfC7QdH1vTPEEmsDYlrbJIs4zmEZJYgdzgd6k+BP/I6Tf9eE38hS/DH/AJEzxv8A9gz+jVzZlGrgVjsNhqs4xX1dx96UnFzm1Kzk29bLS9vvKp2nySkv5vwQ/Rv+ET8T+OdF0rT/AA8bLTwXSUNKd9wMZBYjnPHrUXgbwxpeqeMNcjvYZZbHShNKLWJjulCuQqZ69qofB3/ko+kf9dG/9BNXvDun+Irjxh4h1DwzfR297YSzymMk7pk3tlQuCG6dD6iunM41MHUxOFo4h04qjC0pSk7OVSabctWm9ubdaW2RNO0lGTjfV/ki1Y6x4A1x7jTNT8N2/h0eW3kXkUjMyOOgYAf41a+Bl5p8d1qlo+mJLcrZzSNdeYQXjGP3e30PrVzwhrsnjfWk0PxN4Us7oSKwkvIrcxSQkDqT2/MVmfCa3jtvGniK0tpPOiisLqONx/GA2Afxrx8wjBZdjsHVjOEoxhLldV1I7tXjK/NrbWMrLRNI0g/fhJWfyscJrl1ZXupyXOn6cunWzBdtushcJgYPJ55PNUaK1fCUNhc+JLC11NS1pPKIpMNgjdwDn2JFfqiUcNRsrtRXdt6Lu3dv1d2ec3fUyqK7b/hFbWLwdftMj/23FNK8Q3HHkxSLGwx7kk59BWgPCumx3mqSW+nNf/2WsFsbY3HlrLcsuZGZsggDkYB7Vxyzagr76O3Tul1fdr8SeZHA2Nnc30/kWkLTS7GfavXaoyT+AFV69R0TRbGz8QaXqH2U6b9qtruO7s0nEvlbYj8ynJOCCcA9xXNwQaBrujak1lpZ0u506NZ0dZ2kEsW4KwcN/EAc5GBU080jOTtF8umumjba117rpfvsHMclVq4sL23EPnW0i+dD58fy53R/3uO3Brt/EOh6Xa6ddtaeHZZ9PSENa6vaXJmZnwMGVc7VU85GARU3hmGx02+hb7Gbg3Phme4fzJm67H3KMdAwGPbtUyzWLp+0hHvpp2v30+evkHMecUV3OiaBB/wjlvrS6Cmqy308gjge7MUcESNjrkFmJz+ArE8caTa6RrKRWeVgmgScRNIHaEsOYyRwSDXTSx9KrVdKO+vbpv1v969AvqYNFFFdxQUUqqzMFUZYnAHvXp2t3GlfD2O10e10Ky1PV2hWW9ubtN4Ut/Ao7f8A6q83HZg8NOFKnBznO9ldLRbtt7JXXzaGlc8wor0PxHa6R4i8Dv4u0zS4tLv7KdYr23iH7pwcYYD8R+uarfE/TtPbTNB8SaRZwWlrqFrtljhQKqzL14H4/wDfNcuHzyFWpCnKDjKUpRd7e7KKvbzutU1uNwOForutTsLDRfhRYyT2Vu+raxOZUleMGSKFf7p6jOB/30alh8S+G/Dmh6fb6HpFhquoyRB765vIS2xz/AoPb6cU/wC151It4ei5+9KK2S93eTeyV7pdW9g5e7OAor0fxrbWOrfDu08VjQ4dIv8A7X5EiwIUSVTn5sfh1+tTmPw9o3w08P6/c6Na3moO0qRo6ALK28/NJjlgoHA96xXEEXShJUnzSm6fLdaSSb3va2m4+TzPMaK9Ogu9N8aeBtdnutDsLHUNKiWaGe0j2bgc8EfgfzqpoFvpPhXwNB4p1LTINT1HUJWjsYLgZjjUdWI7nj+VP+3rRlGdJqqpKHLdO7a5lZ7W5dW3tZhyeZ55RXr3gS68O+Mrm+l1Dw7p1tqVpau4EMY8qZCMZKn+JTjn3rmfAOk6VBoOp+L9ctPtttYuIba1P3Zpj/e9hkfrUriBR9rGrScZw5Vy6O7n8KT2d++nnsw5PM4eup8A+H7HXYtca9aZTY6dJcxeWwGXXpnIORXTeHPEGi+L9Uj8Pa54X060S7zHbXFnHseF8cc1H8OrCTS9Q8b6bK257XTLiIsO+0kZrmzHOK31atTlB0qsVF7p3TkldNfNMairo43TYPD7+F9SnvbuaPWEZPsUKg7JFJG7Py44Ge4rGrs/DWnWM/wt8TahNaRSXdvLAIZmX5owXUHB7Zrb0C1tfD/w2tPE1r4fg1rULud1keeMyJbKCQPlHTp1966Kmbww0qqSlKTqKCTaSu4KVk+kba63d790LlueY0V2vibXfDfiDwv576Zb6Z4himAAtYisc0ffPbP19K10Gg6L8MNC16fQ7S91J5ZUiEiDa53H5pMcttA4B9a2qZzUp04OdCSnKfJy6b2buns46b/5C5PM8zor1uzvPDniDwNdeJ9Y8N2aXWkzhfLtR5aXBIG1Wx/DkjP0qDw7qGm+NtD1zTr7w/plnNZ2TXNrNaQhChHb+X1rlfEVSMZznh2lTkozd1o3bb+bRpvbcfJ5nldFAor6cgKKKKACiiigAooooAKKKKACiiigAooooAKKKKACiiigAooooAKKKKACiiigAooooAKKKKACiiigAooooAKKKKAO98IcfCbxf/vwf+hCj4Kca1rP/YHn/mtc9pXiKXT/AAvqugrapImosjNKXIMe054Hejwf4il8N3l3cRWsdybm0e2Idyu0MR83H0rw6+CrTo4mKWs3dfdFfoyGty58KP8Akoui/wDXc/8AoDVq6d4eh1zxn4luL6+lstPsJJZrmSIfOy7jwPyNcp4Y1Z9C1+z1eOBZ3tnLiNmwG4I6/jWv4f8AGVxpXiHUdSaxhuLbUtwurRz8rKxzgH2zV43D4l1Z1KG7gktt+Zt7+W3S4NPob3hHUfBMXirTYNH8O389w9yqR3F3c/dOfvBB6Ve0D/k4a5/6+pv/AEXWDF4z0bSbtLvwz4Vt7G43AtNPM0zBc8queFyOM0k3jaxj8dweK9O0MwygMbiJ5yRK7AjdntxXn1MHiJyqONOXvU5R96Sbv56uy7W+dhWZo/CpmXxX4nZTgiwuiD6HfXFeFP8AkaNJ/wCv2H/0MVo+GfEV1ouoalqEOn/aBqEUtuQxICmQ54IHJ9qxdOuH0/VLa78vc9tMkmxuMlWBwfTpXqU8NUVStK3xKKXyTRVtWekSf8nCr/19j/0XUXw+aIfG298zG4z3Yjz/AHsn+ma5d/Fk7ePV8WfY41lEwlMAclemCM/Sl8ReIrO48Rwa54f02TSbpJDNIxmMm+UnO7ngD2rgeX15Q9k425qShfSyavvr+VybM09Q1LwGl9cJdeFNV89ZWEub853ZOf1q74n1UX+q+EbddEvdLhtmjW3+0tuMkZdcEHqelQz+N/Dd9cDUtV8FW9xqfBaRJiscjDuy9/1rndb8UX+seJodcvFjLwOhigXhEVTkIPb3qqGEqznFypyXKn8U76tW91Xf3uw0jS+MbM3xH1XcScMgHsNi1o+MYnn+H3giCP78iui/UkAVynizWZPEHiC61iW3S3e4IJjViwXCgdT9Ks6r4luL7Q9F0sW6Qf2SD5cquSXJOckdq6YYOtGlhY21hv5e41+fYLOyOl8QaX4L8K3g07WF1XW9TRFM2yURRoSMgZ6/zqf4gXNpd/Cvw/PY6eNPtjeSCOAOX2gBucnrmqOoeNtB1jZe674RivNUVArTJctGkmOhZR1qHWPHNvrXhVtH1TRIjLE5aykt38tLfjAG0dcDI964KeGxblRnUhJyi/ebkrbNe6r2tr2Tt3FZ6Fj4mM3/AAiPgtMnb/Z5OPf5ab4X/wCSP+Kf+vmL+lc/4j8RS61pmkWMlqkK6ZbmBWVyTIOOT6dKNN8RS2PhTU/D62qPHfyJI0xcgptxwB36V2RwVZYSFO2qnf5c9/yHZ2Ok+JwLeEPBskP/AB6/YWAI6b/lz+PX9a5XSrLXLjRdSuNP+0DT4FBvdku1CO24Z+b9a1/DfjGOz0Q6DrmkxaxpYffFG77XiP8AstS+IvGEF1oR0HQdHj0fTXcPMocvJKR03N6dPyow8MVQisOqd1zN8ztazlfa979Nt9bgrrQ67xxeeGbfRfDDavot5fxNpqfZ3gufLVRgZXHc9KzNG13QrfQ9cXw/4T1VYprQxXcrXPmJGpBwTnp3rF8P+MobfQ10HX9Hi1jTo2LQKz7JIT6K3pSeIPGMFxobaDoGjxaPp0jBpwrl5JiOgZvSuOnl1WKVCUJNc2/O+W173te9/K2/UXL0ORHSiiivqDQK6fQ/H3izRrRbSz1ZzboMJHMgkCj0Gelc1EjyypFGpZ3YKoHcngCuhsfA/iu9u7i1t9GnMtuwWXcVUKcZxknGcEV52ZUMBiKfJjowlHe07Neuo41HB3i7FXxJ4n17xEyHV9RluFQ5SPhUU+oUcVTi1TUYdJm0mO6kSxuHEksGBtdhjB9ewo1rSdS0a8NnqlnLazYztcdR6g9CPpWz4pu9Tu5dCGpaSlgsVtGkBC48+PI+c+tTToYSlTp0aFOPs90lZJNappd79VtuDqSbvcxtI1TUdHuzdabdSWk5QoXQDO09RzRYapqFha3drZ3ckEN5H5dwi4xIvofzrqPjUiR+Pp1jRUH2eHhRgfdrPj8B+LpNN/tBdDuDBt3dV3keuzO79KmFbB1qMa9eMV7RRettbapa72e3boJTdlqYmk6heaVqEV/p87QXMRykgAJXjHeptP1rVNP1c6tZXssF6zMzSocFixycjoQfSmX2lahYi0N3ayQ/a4xJBu/jU9CK0YvB/iWSW8jXSZg1km+4LEKEGN3UnBOOcDmt6ywUk5VeV8ys721V9nfdXe212NTa6mhqfxG8ZahZNaz6qY4pBtcwxLGzDuMgZrC8P61qWgaiuoaVcmC4Clc4BBB6gg9RWhr13qc3hPQ7e60pbazhEn2a6C4Nxk85PfFNsvB3ia8uY7e30idnkhWdSSAuxujFicDNcOHwOWYbDTpexp04Sumko2aWmvR+ae2w3Wm3zSepn69q19rmqS6lqMiyXMoAdlQKOBgcD2FUUZkYMrFWU5BHY1vSeDfE8esLpLaPc/a2XeqjBUr67s4x75qDxF4Y13w+I21fT5LdJThH3Kyk+mVJGa78PWwdOMKFGUUre6k1strLsS5Xd2zck8fTSeLbbXX0yIpDam3e18z5ZA2SxJxxljnpWXp3iJN+pw6vZte2epS+dMiybHSQEkOrYPIyRyORUXh/wn4h1+JptJ0yW4iU4MhIRM+mWIBqLxD4c1vw+6Lq+ny22/7jHDKx9AwyK54UcAp+xi1zWStfXR3XW+j17k6bGpZeKbHS9Xs7rStDijtrSKVFjlk3STM4wWkfHP06YqKbX9LtdMurXQ9He0kvSv2mSefzcIrBvLQYGFJAznnHFZ/h/wAPa1r8rx6Rp8t0U++wwFX6scAVPfeEfEllPcQ3Wk3EbW0JuJTwQIx1bIOCPpTlSwManLKS5lbRy13urq+urvqGhpjxRpFtJeX2l6HJaahdwPC6i4/0dN4wxVAPrgE4FQaf4ohhv7KW4sHeCDS302VElwzqwYFgccH5ulYekaZqGrXq2em2kt1O3OyMZwPU+grU13wb4m0O1+1alpMsUHeRWV1X6lScfjRKhgYS9lOS5n0cte2l3cLIdZa3pT6Uuk6tplxdWlvM8lm8VwEljDHlCcEEHr25zWXrl9FqOotcW9jDYwBVSOCLoqqMDJ/iPqe9UaMiuynhqdObnHf1dtd9NtR2CinwKskyRtIsaswUueignqal1KCK11C4tobqO7iikKpPHwsgH8Q9jWvtI8/J1tf+nsO2lyO2l8m5imxny3DY+hzXsvxI8SeL7O6tdW8OzGXRL23SSJ47dZAjY5BODg/57V47p0MV1fQW811HaxySBHnflYwTyx9hWzpPivxB4baaz0fWpFtlkYLgBo25+8oYHGeteBnGWLG4inOMIzlBP3Zp8rUrdbOzTWmj66alxdkdT4nv/Gk3w/a+8QapHBb3soijsntgkso67unA4z/+unfD+1/4S7wFf+Ey6i5tLqO6tix6IzYf8ufzFcg9xr/jLWUjuLyS9uzG7J5rgKqqpY47DgGs7StU1DSbg3OmX09nMV2l4X2kr6VzLJ5PCSw9NwhWUlUXKrKLvpoldppNXau9R82t+h0vxa1OK/8AFr2VqwFlpka2cGOgC/eP5/yFdZ40v7/wWNN07wnpFvDbyWqSG+FqJZJnPX5sf5zXkru0jtI7FmYlmJPJJ6muh0nxz4r0vT1sLHWp47dRtRSFbYPQEgkVpicjmqOHpUlGcaaacZNpSul7zsnqnd6prVgp6s7fxh/wkVz8GkuPEPnyXsmorJh1wyR4O3IA+X1/GsTxf/ySHwh/11uP/QjXO2vi7xJbW97bx6tO0d9n7SJMOXJGCckHHHHFZk+o39xYW+nzXk0lpbEmCFmysZPXA7VngcjxFCUFLlSjUc/dulZxcbJW0s3prquwOaO1+Gv/ACJXjb/rxj/m9WdVtJ/EXwg0SfS42uJdIleG6hjG51B6Ngc+h/GuBs9Rv7O2uba0vJoIbpQk6I2BIo7N69TXb/D6wupNDe98J6+1n4hjkKz2csqok0fYqG4P4+9Z5rg5YWpLG86T9pGSvey9zkak1snr73TQIu+hpfBDRL+CbVtYureS3gNjJBF5ilTIxwTgHqAB+tO+Geo6o3w61nT/AA7Iq6za3IuUj2hmkjIAOAep4P6etXUude0Cy1bxB401aKW/lsns7C0WdXbL4ydqcDoP1rybTL+90y8S80+6ltrhPuyRtg1wUcDUzmWJqScXd03G13BuF21fTmWtm7bt22Kb5bHpfhTXfiXr2q/Y1uzZxxgtPcT2YVIQB3yOvtUHw+uZrzU/G9zPcrdSyaXcFp1XaJOvzAds1yuseOfFerWRs77WZ3t2GGRQqbh6HaBmsfT9Rv8ATxOtjeTWwuIzFMI2xvQ9VPqK9BcP1J0aseSnTclFJQWmjTbcrJu9trWRPPqjs/Cf/JHfF3/Xa2/9DWl0SLxf4Z8JWfiLw/qTXFleOfOtoozIImHHzqeO3Ue1cZb6nf2+m3OmwXcsdnclTPCD8shByM/TFXfD3ijX/D4ddI1Oa2RzloxhkJ9dpyM11YjKcQ1W5OSSnPm5ZK6a5Ixs9HZ3V00mJSWh32pyN4n+G+ra14i0O30++tGT7JeJCYmnJPIwev8ALn2rH8U/8ka8K/8AX1P/ADauY8Q+Jte8QbBq+pTXKIcqhwqA+u0YGaoz6jfz6fBp815NJZ27FoYWbKIT1IHassHkdeiqfM0lGpz8qbaiuRx5Yt67u+yW9kNzR2vhv/ki3iX/AK/of/ZaX4M/6zxL/wBgeSuKh1G/h06bToryZLOdg8sCt8jsOhI/AUadqV/pxm+wXk1t58Zil8tsb0PVT7V0V8nqVMPiaSkr1ZKS8tI7/wDgIubVFQdKKKK+hICiiigAooooAKKKKACiiigAooooAKKKKACiiigAooooAKKKKACiiigAooooAKKKKACiiigAooooAKKKKACiiigAooooAKKKKAClHUZ4HekooA9H8RLDHpng7TtL1idN4ikiQ221Cxc/viM/eBOMH86x38Nm+vfEl9qWspENMvtlzMYMmXc7hmCg9crwvv1p97e2b3ngopdQsLaCJZyHH7oiXJDenHrU2rX1k2m+OI1vIGe51WOSBRIMyqJZCWX1GCOR6185SValFRg3dveyvrUs+nb/ADIRk634fsodLsNV0fU2u7O7na2PnxeU8UgwcNyRjBBzWlD4T0K6v5NFsfExuNWRGIC22bd3UZKq4P69Kh0640p/Buj2WoXEfljXHkuYg/ziEogLY644PNdnpE81h4uXfqHhzTtFdnjtUtWi3TKQQgJHzemSxFLE4vEUoOKk7rmttrZ6fZd/RJaa3BtnA6R4es7jw2df1DVPsdql2bZ0WHe5O0MNozyTn8MZqa88I+ZqWjw6LfC9ttXRmt5ZE8sptOH3jnGMH8qL94rb4fHSpLiA3kWtOzRJKGO3ygNwx1GeM9K2ND1vTbCLwc1xdR7IoLyC62NuaASsyhiByOGz9K6KtfFRTqU23rJJWVrKLa6X3S6+QXZj3Xh3RJbG+fRvEBvLqwQySxS2/lLKgOGMZzzj0PWkg8PaRaWFnP4h1t7Ce+jEsMMVsZSkZOA7nIwDg8CnXPhW002yv7zVdYsniWMixWzuVke4kJ+XjnC45NdM2o6jrWm6XcaHqOhxLFaR293DepCHhdOC2XGSpGDx71nVxVRRXs6jcb6ydlbTa/K1v5eVwucB4j0m40PVpdPuHSQoFZJE+7IjDKsPYg1e8PaFaXmk3es6pqD2en2siQkxQ+ZI7tyABkYGO5q7r/ia+tfE11Pp2rR3wEaQfaWtUCuFH8K4wACTg9xVvwfdapdQ6leadr1rb6rLMplsrkRrDcx4+9hvlJB7YrpqV8SsKpSaTtHXXyvo4+76tO3VId3Yz4/DNldeJtK0zTdajurXUyuycR/PFk4IdM8EfWqGgaL/AGrqd5Z/aPK+zW08+7Znd5Sk4xnjOK6+4vNH03xp4XvbhtNgvopN2qNYf6hDu+U8cZx1xUehaVDoGravealrGlqk1jdx2gjulczF0bB46DHr1JArn+v1VTeru46aat3aey10t8tbIVzHt/DOlQaBp2taxrjWsF8reXFFb+ZJuBwe+MAYOffFTQeBnn8QJp0OqQta3Fi17a3mwhJIwO4z8uO/XFaF9ojaz4F8LLbX1nDdxwzfubiYRb0L8spPHBHI9619Cl0467Y6DHqEU0Wm6FdQ3N3EdyB3+Ztp7hc1hUx1eMJShNtrnurLRJuz28kt3e/kK7OQl8OaTdaXe3Gg649/cWEfm3EMlsYt8YOC6HJyB6HtSxeG9Hs7OyfxBrj2F1fRiaKGK2Mnlxn7rSHIxn0Har+j6dH4V0/VtSv9U06c3FjLaWcVtcCRpjINu7A6KBzzTtb0xPFq6bqmn6np0IWyit7yO5uFja3aMbScHqpAB4rf61Pn5faP2d/ist7bbW+dt9B3M+08FXD65qulXV/BbNp9t9pMxBMciZXDZ7Da2fwxWlpmleFT4Y8QyRapLcLCYNlw9h88fJ+7k5+Y8H29anvtb0u61bxOYLyPyBoa2VtI7bfPZCg+XPXOCR7CsfwfGt34V8R6dHPbx3MyQPGksoTeEYlsE+gqJTxFSlz1ZONnDolu4tvb/huoa2Od0f8A5C9l/wBfEf8A6EK7v44a3qEnjCTTI7iWG1tUUqkbFQzkZLHHU9B+FcJo/wDyF7L/AK+I/wD0IV6r8T9K8N674tnWTX4NH1K3VY51ulPlyrjKsp9cHGK1x1SnTx9KdSN0oy6XtrHXT7vmD3RiavdTeIPg1FqGoMZrzTL/AOzpM/LMhAOCe/UflUfxP/5k/wD7BkX8xVfxtq2i2fha08H+Hro3sMUpnu7vbgSyeg9v8BUPj7VtO1D/AIRr7FdJN9ksI4p9oPyMCMg5Fc+Eoz9pTkotRcqjStsmtPS71t5gkdhqdhb6h8fbeK5QPHFbRzlT0YpHkfrivPdf8Ta1c+KrnVRqFxHPHcN5O2QgRgNwAPTiui8ReLbWH4rQeI9Hk+220ccStsVhvG3DgAgGk1jQvBd5qMutQ+LYLfT5XM0lmYz9oUk5KKv1/Ks8Glh/ZyxEHZ04paN2et1a2jenrYS03LXxhuTeaj4VvCoQz2KSFQMAEuDTfjbrupJ4ql0i3upbe0jhRmjiYqJGZcktjrxgc+lHxluLd9U8MyRRmCIWCOIz1jUtkA/hXP8AxU1Sw1nxpc3+mXAuLZ4olWQKVyQgB4IB60ZXh1P6tJw0UZ/J8yt87XCK2NHxp/yTHwd9J/51d+Leo3kemeGdNiuHjtm0uKZkRsbmxgE464A4+prG8U6pp934B8M6fb3KyXVoJvtEYBzHk8Z7UfEnVtO1Y6D/AGfcif7LpccE2FYbJATleQM/hW2Gw8nUouUdpVXttduz+fQEtje8Wa1qQ+EPhxBdyhrp3jmfcdzomcKT1x0/KqkVxNdfA66W4laXyNTRYi5yVBxwPzP51meItW066+Hfh3S7e5D3lpLK08W1gUBzjkjB/A0WmracnwqvtFa5Av5L9JUh2tkoMZOcY/WlTwrjRjaFn7W+3Tmevpb8AtoasFh4w1vwdplqTZ6Po1sp8qWa48gTZ/ibJye/51f8QWjWvwcltptat9YeHUkxLC5dYsj7gY9eufxqDXP7D8Z6No0y+JrPSZrC0W3mtbvIAI/iXHXPt7U5W8KyfDu/8Nad4giSeG4Fy090pjW5YDkRjrjgAd65HOTcG42tO7ioPTXdy1vfy79gK3i25n0P4b+GtK06R7dNQia6unjO0yk4IBI7c/oKs/DfV7278DeK9NuppJo7fT5JIS5yUBVgVBPbocVT0670XxT4MsND1nUl0jUNNLC0uZ1PlSxn+En24/IVt+F7XQ9J8H+LLLT9RXU7gae7XN3GpEQyrBY1z17kmjEOEMNKjUg/ac972fWejvttpv5CexW8E2E8XwrubjTdSstMvdQvDDJdXE3lYjUfcVvU8/rVrwBp8+h6lLHqni3QrrSrmJo7m3N+H3ZHBAPGa5fwdqujXnhe78I+ILlrKCSYXFpd7dwikxjDD0P9TVq00vwb4Zhub/UNYsPEdyYitrZ26kpuPRnPbFPE0Z81elO95y0She60taWyt5tWsNrcx/A9vb/8LL021wk1uNREYzhldQxA+oxXR6J4gnvLHxRHc2OnS22m27XFjA1qmy3dZAoI4yevfOcVweh6nPpGtWurW8cTTW0olRXB2EjsQCOKlsNaurOHVYoo4WGpwmGbcD8qlw3y89cjvmtc2ySeNrSm4p6U0r9Gptyt2vHS/XY66VXkil6/kdXqN5LrfhTw9qmpJDLejV2tmmESoXjwpCttABxmr87W+m3nxDu4rG1ke0u4vsyvECsTGbaCB04znHTiuHi1y6j0ez0sRQmG0vDeI2DuLkAYPOMcVYvfE19df27uht1GtyrLcYB+Qq+8bOfX1zXFPIMRf2cYpU+Z6J2XL7aE7JdPcUtPkX7aO/X/AIDR1+mXT6/ZeFNS1WK3uLz+3fsry+SqmSL5TtYAAH8qg0C+sbOTX7Sz1Gx0bWW1J/Iurq3DRmEMR5anBCHPtXK6X4kvdPtNPtYobdksb/7dGWByz4AweenH196s2Hito7e9s9R0mz1Kyu7trwwSll8uU9SrA5HHH4VjXyDEJVKcYXp30inHb2jlblkuVqz+F2T2utBqtHR31/4B2eiXGr2fxIge6tNPtnu9NkZprMK8V3tjciVTjAJI5xisey1uex+Hza4lvaSapPrLxrcSW6nywYgSVGMDp6cZrIXxneL4hsdUSxs44LGBre3skBESRMCCvXOTk8561nahrb3GkNpENnBbWX21rxEUsWRim3bknkY9s0qPD1edWDrUY2apqVrWtF1Lxerezjdax0teyQOsknZ9/wBDqbLSI/FWn+F7pI0QxzvY6iyqBhEzIHbH+xu59q5LxVqEeqeIr6+giSKCSY+SiAALGOFHHsBXTeH7ybw38PtXma+t/M1hUitLdJQ0i9Q8hA5XC5HPrXDV6uSYef1uvNu9ODcYf9vPnn9zagu3IRVa5Uur3/Jf5/MKKKK+oOcKUEg5BIPqKSigBWZmOWYsfUnNJRRQAUUUUAFFORHckIjOR12jNb9/olrB4E0zXY3mNzd3csLoSNgVRxgYzn8a5cRjKWHlTjN6zlyr1s3+SZUYt3t0OeoopcH0P5V1EiUU4o4UOUYKehI4NCKzttRWZvRRk0rrcBtFKysrFWUqw6gjBpVR2OFRmOM4Ck0XVrgNopyI752IzY67QTitDQI9Gkluv7auLiGMWztbmEAlpv4FPB+Xrmsq1ZUoOdm7dErv7hpXdjNop0au52ojM2OijNIQQSCCCOoNa31sISinKjtnajNjrhScfWhUdgWVGYDqQMgUXQDaKKKYBRRRQAUUUUAFFFFABRRRQAUUUUAFFFFABRRRQAUUUUAFFFFABRRRQAUUUUAFFFFABRRRQAUUUUAFFFFABRRRQAUUVr+DLW3vvFmlWd3EJYJrpEkQk4ZSeRxXPi8RHC0J15LSCbdvJXKhFykorqZFFbfjmyt7Hxnq1hYwiKCG6aOKNcnaOwHeqVzo+r21v9pudKvoYP8AnpJbuq/mRiscNmNCvQpVubl9ok0m0nqk7euvQcqcoycexRoqSOGaSN5I4ndE++yqSF+p7UkUcksgjijaRz0VRkn8K7OeOuuxFhlFKysrFWUqwOCCMEGrOl6fe6pdi00+3e4nKswRMZwBknn2qalWnSg6k5JRWrbdkl3uNJt2RVoop0atJIsaDLMQAPUmrbtuI0NT1aS/0rTNPkhRE0+N0RgSS+5t3NHh7V5dGup54oUlM1tJbkMSMBxgnjvVXUbK606+lsb6BoLmFtskbYyp/CoFVmOFUk+wrnhChUo+5Zwlro9HfW9/O9wcbaMQDAooorpAKKKKAJrGYW99b3DAlYpUcgdSAQa1/HmtQeIfFF1q1vDJDFNtwkmNwwoHb6VhUVi6MHVVXqk18nb/ACFYKKKK2GXNF1G40nVrbUrTb51vIHXcMg+oPsRxXXXPiLwLe3rapeeFbwXjt5kkMV1iF37nHUA+lcLVz+y9Q/sj+1vskv2DzPK8/Hy7/T61w4rDUJyU6kuV7XUnG/lo1f8AqwrXLfi7XrnxHrUmpXMaRZUJFEn3Y0HRRWRRRXVSpQpQUIKyWwBRWx4P0KbxJ4gg0e3uI4JJg5DuCQNqlu30rNvrdrW9ntWYM0MjRkjoSDjP6VCxNJ1nQT95JNryd0n+DHbS5DRQTgE1veM/DVx4Zu7S3uLmK4NzbrcKYwRtB7HNE8RShVjSk/eley723+64WZg0UUVuB12ieKNLbw7F4f8AEmjvf2lu5e2mgk8uWLPUZ7jml1jxTpcfh2fQPDOky2FrdOrXU08u+WbHQewrkKK4P7Ooc/PZ73td2vve17b6+upNkFFFOjXzJFQcFmA/Ou5uxQ2itzxp4cuPDGunSZ7iO5kEavvjBAO7tzWfq2mahpNwLfUrSS1mZBIEcclT0Nc9DGUMRCE6ck1NXXmu6W42minRW94q8NXHh+30uaa5imGo2ouUCAjYCAcHPfmsGqw+JpYmmqtJ3i+vo7fmJqxPaWl1ds62tvLOyLuYRqWIX1/UVb1TQ9Z0lIpNU0u7tI5fuNLGVDfSui+ErXianrDaeGN2NJnMO0ZO7jGPf0pPCk15ceD/ABSuoSTSWSwxSKZSSBceYNuM/wAR5z7V5WJzOtSrzjFLli4J78z53bTtb5320KUdDC1PTfM8QPp+kafqHzbfKt5kzNkqCcge+SPbFQarouraVPHBqWm3VpLJ9xZYyN309a9I1hpo9b8cz2JYagmn2vlMn31jKJ5pXv0xWBoT3E3w6uvt7O8UWr2v2EyEnDknzAue2NucVx4bOK0qUKllyr2aabfM3OMXdPsubXTWzd1YpxRzo8M+IPss90NFvvIgJWWTyThCOufpUGkaLq2sM66Xpt1emMZfyYy23616AL+8l+PU6PcylFu5YAu47fL2EbcdMVUuX0iD4e6It1JrEcElxcNKdP2BTMH/AIy3cLjH40lnWKtCLguaag1ZN25lJ2avrbl7q9/LU5EcJ9hvft/9n/ZJ/te/Z5Gw793pjrU+raJrGkNGuqabdWZk+55sZXd9K9PtLm2m1ae6ktdYgvYfDf7uV/LN5Mu7/Wrg43bD35wK5wXmnN4G1W3sYNeurVriAia9MXlwS7uq4OcsMg4p0c9r1ZxXs1a8U/8At52une1l0Wreq0YciORu9H1WztWurrT7mCBZfJaSSMhQ+M7friqNdh8Xb67uPHGoWstxI0EDIsUW47VGxTwOmck81x9e1luIq4nC061VJOSTsuiauRJWdgoooruEFB6UUGgD0vxHrV14H0nRtF8PeTazz2SXl5dGFXeV36LlgeBirXiHxF5ngvwl4iW0ginj1KSS4SOMBJHXAY7enzD9TWRNfeGPFuiaYutavJo2q6dALZpTbmWOeJfu9CMEVX8a634duPB+leH9Ca5YafcSEvNHtMoI/wBZ7ZJPHYYr8voZXCrWw1Oph5e2VSftZ8rs4uM1dz2kndcqTfKtNDvlUaUmpaWVvw6GzL4ZtZPjGG2p/ZDKNXLY+Tycbz+G7io/BGp2+pav401u8soriE2Ek4gZfl2hvlX24Aqxc64IPgra3MkWzUrpW0uKY/ea3V9xx7Y4rkfBWsWOlad4igvGkV7/AE17eDahbLnpn0HvToYPF47AV/aJuVPloRtu1TqLnmrfzaX7coOUYzVuuv3rRHUeC/EepeJ4Nd0jXDb3Vp/Zc9xFH5CIIXQZXZtAwKpeA7nxJH4Wkh8KaHsu2uC1xqsgTbtxwgLjC1ifD/WLHRbzU5b5nVbjTJ7aPYhbLuMDPoPetey1DQda8BaboOoa5Jolxp0rsQYGkjuAxzn5T94e9dWY5asLVq0qWHXsZSpu3JKUF7sry9nC3Pqopra7TexMJ8yTctdeuv3s0fiZBfTeANL1HXGsJ9XW9eF57Uo2U25CsU+Uke1T/EHxTqPh3xJZWuiLbWYNnbyXDCBSZyV6MSOgHGBisjWb3wnN8Of7C0vU51uLG7a4T7RAQbssuCVA4Qex9Pesj4iazY634ihvtPaRoUs4ISXQqdyLg8VjlGU/WKlKjiaLdODr6Sg4xtJwcPdd0k1dxWtvVaOpUsm4vXTr6nY+PPFF94d8dLY6DBaafbsYZrlEgQ/aHkALbiRnGDjAxU72NnD8U/F8MNrCkX9jTSrHsG1WaJGJA7ckn8a4n4ga1Ya14z/tSxeRrbZAuXQqcoqg8fga6CTxdoknj3xBrCzTC0vtKe2gYxEEyGNFAI7cqea5lklehgaLpUWpyoNT0d3PmpNKXVy+K19Ur20K9qnN3el9PxLXgdr5/AFvD4Lu9Og177Q5vlmKCeRf4AhcYxWH45uNUuNd0dde0L+ztTjKJPNtCi6+cYbAGPyqHSI/Buq+GrS1vb46Dq9qzeZc+Q0qXKHpnB4Iqx4w1/SpNP0DQ9PvrnU4tLmMkl9OhUvlgdqg87QP6V34fCyp5vKVOi3JzqXcoSjKKalr7VPknB6KMHqk11iRKV6er7df06PzOj8V+K9R0f4pNpOlx2ttZfaoUuIlgQ/aC4XcWJGehwMdMUzUvFF7o/xS/sDSYLSz0lL5IZLVIE2y7yN5YkZyc/hXIeLtb0/UviRLrtq8jWTXMMgZkIbaoTPH4GjW9b0+7+JsmvwvIbFr9JwxQhtgIzx+FYYThqk6NBVMPq8O+a6/5ee7bm/vq8rX1Wthyru7tL7X4f5FHx5bQWfjXWbW2jWOGO8kVEUcKN3QViVr+M7+31TxZqmpWbM1vc3LyRllwSpPGR2rIr77K41I4Kiqt+blje+97K9/O5x1Lc7sFFFFdxIUUUUAFFFFABRRRQAUUUUAFFFFABRRRQAUUUUAFFFFABRRRQAUUUUAFFFFABRRRQAUUUUAFFFFABRRRQAVu/D7/kedE/6/Y/51hVseCrmCz8XaTdXUqwwRXcbySN0VQeSa83OYSnl2IjFXbhL/ANJZpRdqkfVHXtf3Gm/GbWrqy0V9XvBcSrbwqMlHOPnxg9K6zwJD8Rj4niPii9QadOHWe1up4mLgqflWMEkc/TisHw7r+jj4geLsarFZjVo5I7HUQflRj0Oe3rn2qPwdpOk+F/GVlqniDxbpt1KJCsKWkzTZZgRudiAFUZr8Xzmj7XB1KE6EY1Vh6cY81KdSpO1O9qeqjT5ZOzaTafvStZHtUZWmpKWnM+qSWvXvcpfDOa2i8c6v4Zmwljqyz2e3sGBbYfqOQPrR8MrFvD954h8RahHg6FA8KA97hsqAP8965zxH5mg+OZrq1vbW6eK6+1RTW0m9DltwGfX1Fd58btSsbfRLOw02MwtrUg1S7U9TlQFz+I/8dr3s1p1a+Lo4Wgm6eYQgpPt7Ozm319+k+X1SOek1GDlLem3b57fc9TgfCGiyeKPEEkVzd/Z4VSS6vbkjOyNeWbHrk/rXc/DW38GzeKJJtAudViuba1mIS92FbhChBKlQNpGQcHPFcp8L76yt9YvtP1C4S1h1SwlshO5wsbtgqT7ZGPxrpvh74XuPDHiJ9Q1+/wBOtIxbSxWwF2jeezKeRg8DHOT7CtuNcS3HG4arXlTtTXsoR2ndPm0s+b+Vr7Efe0vcWCjrCSjfXV9u3p+pynh/RNHj8OHxH4kuLtLN5jb2tva7RLO4GWOW4CirGqaFpSWWmeJPDtzcy6dNerbyxXOPNglHOCRwQRnBrd8Farq158P4NG8N6haW2r2N07tbzrFm4ifnKmQEZBzxVfxje61Bpul6fr/iCC5vZL1ZprGCOEJAqnAZnQD5jnpnpWv9p5lUzedKVVKXtJR5OZ39kk7P2apWSatJVOe3NpfXlF7KmqKdui1t19b/ACtb/Mv/ABCs/BMXj6/i1u91V7u6lDO9qEEVsCAAGyCWPc49aTwPoll4d8eavpWoSXM0sdhM0EsO0JJA0eSxz/EQRjtnNM8d+D5vEXjW91PRtS0240+eQefObtALcgANuBPTjIIzmp9P1Wx1b4sXa2NxG8A0uSwtpXYKJmWLaDk+pzivnKdaVTIlh6OInNfVm6qf/LuUVDlWy5NOZcvWKv5vpcbV+aUUve081rf16anl999j+1yf2eJxa5/dedjft/2scZrul8E6Fa+FtI8SavrM9tZ3UO+ZEQNI7nokY/PJPSuFv7O40+8lsbtAk8LbJFDA4P1HFd78Qif+FY+CVzx5DHH4V+o5nVqOWEpYeq1GcrOSs248knu7rW17/M8ZLe6LMfgPwzr2ijWfDOuXEFpBJtvft4GYlAyTwBzjnHf1pmieE/AviUXGneH9Y1UapFEXja5jURy47gAZx+Oeai8FEj4PeL8HH72MfoKq/An/AJKHB/17TfyrxK7xtPD4yosTL9w3y7fyqXvae9vb0KVrrTc57wr4cvvEHiFdHttscgLedI33YlU/MxrrP7C+GK3n9kt4k1M3e7yzdhF8jf09OmffHvV/4Pm2XUPGMk6yttt33CLHmbNz7tvvWAJvhWV/48PFOMf89Yv8a6cVjcTicbUop1FGCjb2ajvJXu7/AHJbb3EkkjI8VeGLrw74lTR7yQSJIyGKZBxJGxwGH6/lXV+IvBPhXwrqkg8QaxfG1fH2WC2RTPIMDczdlUHj3qn8Qtdsdav/AA4ljYalarZosQN7GFaRNybSCDz0PPvR8e3ZviHMrMSFtogo9Byf61VHEZhi6mFo1pum5Qm52sm+VxSa3s3vp0bXoNJXIPGXhPR7bwzbeKPDWoz3WmSy+VIlwB5kbfgB34xiuthtfCB+ECQy6pqK6Wb8M8wgHmCbHK49Peuei/5IDN/2Fl/nR/zQM/8AYX/pXDXjXxFKnTqVpPkxHInpe3RvTddH941ZdOhl+B/CdnrVvqOr6pqDWOi6ef3syrl2J6Afhj16itvS/C/gDxLcNpvh7WdVg1IoTCLtF2SED2A/nWV4P8MWt34XuvEGva1Pp2jRy+XshBZpnGOMdPQV0/wxufA0fjWyt9C07Vpbx94W5u5FCp8pJIUeoGOfWts3xtaP1mrQq1G6d7KKShFpXak3pJ9XZ6LRK4RS0ujnfg1DJbfFO0tpRiSLz0Ye4jYGuT8Qf8h7Uf8Ar6l/9DNdx8Nf+S2N/wBfF1/6C9c9bT+H7fxZqreIrK7u7YzSiNLeQKwfzOp9sZr06WIlHM6lXlcn7Km7Ld+9Pa7X5kte7bzOZf7h+le0/E7SNCkudK1fxJqc1tZiwjhigtVDTzNjJxngAAjk15x4tuvCNxZRr4d0vULOcOTK1xKGBXHQYPXNdL8dnZtX0RCxKrpkeB6ZrHHupjcdg+XmpX9pfbmtaO26V+/bzCOiZV8ReE/D83hCTxR4T1K6ntreQR3MF0BvQnHoB6j169aoeCfCUGrafda5rWof2botodskwGWkb+6o/EevWtbwn/yRfxX/ANfEX80rZtX8OxfBTRv7dh1GWze7fcLJlVvN3PjdntiuKrmOLw1GeHjOUn7ZU1KyclFxUtNk3uk2NRTd/IyrPwn4K8SrLaeE9bvo9TRC0cN+oAmx6EAf57Vy3hPwxe694pXQQfs0qs3nswz5Sr97j17V1PhzVfh3puuWl/pem+KZLyF90Sho33HHTaDk8VU07SpPGnxD1i5srifSLMF7id5BtkiTjIIB65963pYzFYZV1Oc401C6lUSbjK9tl8S2aXfQLJ2LX9j/AAtW+/sttd1k3G/yzchF8rdnH93pn/8AXXM+LvD0vhjxZ/ZMkwnVWR45QMbkY8Ejsa3Ek+GenXaCGHW9alRxhmZYonOfzx+FWfjjz8RYCBgfZoOPxp4DE16ePhR5qjhOEm/aJLVcusVo1vqmktgaXLct/FePSpviwqazc3FvZ/Zo90kCbmDYOOPrUnx4h0L7ckxvLr+1hawiODyx5RjyeS3rjNZvx1/5KP8A9sIf60348/8AI32//YOh/rXDlFBynlkudr909Fa2nJ5db6+itYcn8R0vjjSNHudC8M6p4g1OSzsINMijEcC7ppnKqcKDwAB1JrmdX8J+Gr/wjd+IvCOpXsi2JH2q3vAN4HrwBj1755qb4xOx0nwhHuO0aUjAe5VP8BTfh3/yTbxt/wBe6/yNTgY4nDZZSxcK0vjS5dOWzqcrTVrve9737A7OVrHO+CNXh0ebVJpLiSCWXT5Yrd0Bz5hxt5HTp1qrrPiXXNYto7bUdRlnhRt4TAVS394gDk+5rIor7b6hh/bvESinJ21aWltNOxld2saUeu6xHrH9sR6hOt/gAzhvmIAC4PqMACnax4g1jV5IX1C+kl8g5iUAKqH1CjgGsuitVhMPzqfs1dKydldLsvIV2XRqmpLqx1YXswvy5kNxn5yx6nNWNF8Ra1o6Spp1/JDHK250IDKzeuCCM+9ZVFFTC0KkeScE1orNLZbfd07Bdmgda1Y6x/bH9oXH9obt32jf8+fr/Spta8Ra1rKRx6jfyTRxNuSMAKob+9gADPvWTQelH1TD80Z8ivHROyul2XYLsnv7y6v7yS8vbh7i4kOXkc5ZjjHP4CoK6++8O3V9qV693e6fZrZWNvPK6RFU8tlUDgcluRn1NNfwlp8cdldSeJ7RbG/+W1m+zyFncHaQU6qAepJ71zwx+HjGMVptok30vZWXbp2FzHJUV0EXhtYr/U7fVtVtdPi02TyppCDIXbOAEQct0z7VK/hGd9VsrWx1C2ubW9t2uo7shkRYlzvZweVxg1q8dQW8vPZ22vvttrbcLo5qiulm8NQDSbjWNM1u11C2tZYo3/ctG29mwAVbt3z3q1qfhue51LW7zUNQsLKOwuES5aOJgg3DjYo57Yx71P8AaFG+/wCDvfTS1r9UK6OQqW0m+z3cNwI45DE4fZIMq2DnBHcVvT+Fsajp0Nvq1nLZ6hE00V5JmJFVc7twPIIx078Ul54esV05dSsdfgu7Fbhbe4l+zOjQlgSDtPLDg9KbxlCa5W9/J+as9NHurPW4+Yr+K/Et94imtzdR21tBbIY7e2to9kUYPXAyeTWLXda/ottYeKtes9EkszBDYPJJFLEzeSoVcqpb+LuG7ZrNtvCURWzt77XLSx1G9jWS3tJI3PDfc3uOEJ7fWuTBV8HhsPGFGPLC10rO+ur0/Fv53HKbk+ZnL0V0Vr4XYadPqGqahDpsFveNaTB42d1kA6BR949fyNUfEmjto17FD9qiu4Z4VngnjBAdG6HB5B4PFd8MXRnPki9fn+ewrmXRRRXQMKKKKACiiigAooooAKKKKACiiigAooooAKKKKACiiigAooooAKKKKACiiigAooooAKKKKACiiigAooooAKKKKACiiigAooooAKKKKACiiigAooooAKKKKANnwjdaBZ6k03iHTbi/tgn7uKCTYQ+QQTyMjGRj3pfGniCfxN4hn1WaMQq4CRRA5EaKMBf8+tYtFecsqw/176+7upy8qu20k7X5VeyvZXaV3ZGntZez9n0Cg89eaKK9EzCiiigAHSit3SfCusajZw3sMEQhmfbCJZ0jaYg8hFYgt+FXdZ8K3EnivVtP0mBI7WxYeY88wRIgQMbmY9Sc8da8+WaYSNV03NXSbeq0s0tfO7sPlZy1dP4n8SWureEvD+jQ288cumRlJHfG18j+HBz+dLong2+ufFdtouolLdZozMJUmQh0wcMhzhuR29/Sqdj4V1i7SWRFtI4o5jB5st3GkbyYztVicN1HTiuavisvrVYTnUV6dpJ3095SivXqNKVi3oHiW107wNrnh+W3nefUXVo5FxsTAHXv2qL4c+ILbwz4nj1a7t5p4lieMpFjdlh78VialZXWnX01jewtDcQttkQ9jV/RfDuqatbtc2scKQK/liWedIlZ/wC6CxGT9KdfCYD6vWdSSUK2snfR3SWj80lsCbuvIteFvE9x4e8UPrFrGJI5XcTQOeJI2OSp9+ldK1/8KHvP7UOnawsm7zDYjHlbuuM56e2cVyNn4a1i51C7sRaiGWz/AOPpp5FjSHnHzMTj6etaGh+GZI/FcGl63b/u5beSZCkgKyKEYqyspwRkdq4sfQy+cpVlVcZqOvJKzlFK6uuumz313HFy7EPi7xRP4j8Tx6tcQiGGEosECnPlxqcgfXrTviP4htvE/iiXVrS3mgieJECS43ZA9uKbeaEZrHw6ml2skt7qMEjOobO5hIRnngAAfSqes+HdU0qCO4uI4ZIHfyxLbzLKm/8AukqTg+1dOFhl0KlL2doygpQir9L2el9buO+/4ifNqaKeJLVfhrJ4W+zz/aWvRcebxs2jt65rV8K+IfDD+BZfC/iQahEn2v7RHLaqGJOBxz07/nWDe+Etcs7GS7mt4gIVDzxLOjSwqehdAcqOR9O9aV54TbTZbItbjURc6W1yyJdIDHIFYlhg8quAffkVx4mnldSm4RqfFNzvGSvzJXdm9Fp30KXMWfCfifQU8M3XhTxJa3UmmvOZoJ7f/WRnPcfh/Or/AIf8U+CvCetQXGhabf3m5ts93dkb0jPURqOM9OT24rlbDwjrl5DbTRwQIl0ga2MtzGnnZ6Bcnk8dKg0zw7qt+90scMcK2j+XO9xKsSRvnG0liBnIPFKvl2V1nW5qz5ZfHFTtG70u13b+TfQFKWmh0dn4k8OaJ8S08RaWmoXVgRI8iSKqyeY4YELn+EZHX3rjtTuFutSurpFKrNM8gB6gFif61NrWj6jo08cGpW5gklj8xF3BsrkjPB9jT/Dui3uvX7WNgEM6wvKFY43BRkge9ephcPhMPH61Cd/dUeZu94xvbXbq9SJN9TNblSK6j4ieJLXxNf2Nxa288C21osDCXGSR3GD0qKLwldTanNZwalpssVtAJru7Wb9xAM4wzY5OeMCodY8Oz6ZbW2oRXlpqOnzS+WtxbOWUOP4WBGQcVU5YStiKdRv343tv9pa/NpaX1EpdC1oviS1sfAWs+HpLeZ59QkR45VI2KFK9e/arXgnxZY6fpN14d8Q2L3+i3Tb9qHDwv/eX8hUnizw/LqXxF1my09La1t7ciSWRyI4YIwi5JPYZNY2t+HJ9P09NSt76z1KwaTyjPauSEfrtYEAg+lcX1bL8VTcZaOq1Pd3UrKzT6OyVgVTY62w8R+A/CzSah4ZsdRvdUKFYXvOEhz396wvAfi7+w9fvL3U4XvbbUY2jvFB+ZgxyWH454rk6K2jkOF9nUhUcpuokm5Nt2WyT6Weqt11K52d3JqHw50mcaho9jqmo3aHdBBeELDG3Yt3YD0pPiV4i8PeJLix1mxF8mpgIlzC6gRqqgn5T3Of0rhaKKWRUYV4YhznKcbq7le6fR9LeiTv1DndrHTfEbxJbeJvFB1ezt5oI/KRAk2N2V+la/wARtf8ACviaxi1K3/tGLWkhjh8p1HlbQecnueuK4KitIZNh6fsPZtx9jpGz6aXT7p2Qcz1Oo8c+JLXxBaaJDbW88J06yW2kMmMOwAGRjtx3o8L+JLXSfCniDR5reeSXU4gkTpjahAP3s8/lWBpljd6lfxWNjC01zMcRxgjLHGe/0qCRGjkaNxhlYqw9COtUstwnsFg18MWpWvr8XMn3tzL9A5ne42iiivUJCiirelade6pdG1sLdp5gjSFVIHyqMk8+gqJzjTi5TdkurAqUUUVYBQelFFAHc6xrOlzLrojvEY3Ol2kMOAfndNm5enbBrI1C/s5NA8L26Tq0tm05uFwf3e6YMM/Uc8VztFcNLAU6aSTejv8A+S8v5fiKx6E2oaPd6r4iurK70pNQnvhJaXF/FujMHO7buBAbOOo6VefVrC4l05ZdYjvlk0u5067mghIaEtk+ZsA/1Y45x0ry+rWmX93pl7He2M7Qzx52sOevBBB4IPpXLUyiLXuyd0tL2/ltva/n69Bcp2FpY2el+BtbC6ra30j3Nrua2JMagPkckDLHBOOwFM8Uaxpt1a+KI7e8SRrzULeW3AB/eIoO4jjtkda53Vtf1LVLVLW4eFLdX8zyoIEiQvjG4hQMn61lVdHL5OTqVpe9e/8A6T5L+Vf1qCXc7jRdQ0GSHw/b6hNbO1tZ3SYnQtFFOz5jMgxyv51LrN9HP4J1DTbrXtLuLxbiK4SC1jEcYQBgQhCgM3I4rgqKp5ZDnU+Z6O/T+Zy7abhynf61qGljxT4h1CPUraWDUtLcQFCSd5VQEYY4bg1Fef2Lrmrad4gl121soo4YBeW8obzkaJQuEAHzZCjH1rhaKI5bGCXLNppWvpta3byXzDlOs8Ta5Z6toN6UcJcXOtyXggIOVjZCAc9Pas/xZe2t5Ho4tZhIYNNjhlwCNrgtkc/UVh0VvSwVOly8vS/46DSCiiiuwYUUUUAFFFFABRRRQAUUUUAFFFFABRRRQAUUUUAFFFFABRRRQAUUUUAFFFFABRRRQAUUUUAFFFFABRRRQAUUVM1rcrbC5a3mEDHAkKHafx6VLko2u9wIaKmhtbqYEw2s8oC7jsjJ49eO1I9tcJbrcNbyrCxwshQhSfY9KXtIXtdXCzIqKmFrcm2NyLeYwA4MoQ7Afr0pscE8gzHDI4wWyqE8Dqfwo9pDXULMjoqZbW6aATrbTtEzbQ4jJUn0zUr2sP8AZ8E0U0klzJI6vAIj8oGMEN3zzx2xUutBNK/W3f7+23UdmVKKmktrmKFJpLeZIn+47IQrfQ96Ba3TQrOtrOYmO1XEZ2k+gNV7WFr3QrMhopalW1uWtjdLbTGAHBlCHYD9elOUox3YENFa93oVxHpemXtuJbpr6KSQxxxEmMK+3tWVsfaW2NhTgnHAPvWVHE0q6bpyvZtfNNp/imNxa3G0U8RyHbiNzuBK/KeR6ipFtLppkhW2nMrgMqCM7mB7gVo5xW7FYgorV0PRpNRvLu1ld7Z7a1luGDIckoM7cds1n3FvcW+37RbzQ7xuXzEK5HqM1lDFUp1HSjL3lZ/ft6j5Xa5FRWhoui6trUzw6Tp9xeOgy/lJkKPc9BTb3R9UstTXTLvT7mC9dgqQvGQzEnAwO+fao+vYX2zoe0jzpXcbq6Xdre3mP2crc1tDq7vT5dfsPDt9p15aJBZWiW9yJLhYzasjkliCc4IOcjrWnqUFhqeueJ7q28jV7k3kfk2r3nlRSx7eZeCN+DgYzxnNeepp98+pf2alpM175hi8gId+/wDu49a6DRvBeo6l4U1TWI7W8MtpIiQxLFkS/NiT/vnBzXzWPjhcDCNStiVGN0o/9xKiau1JNptWuraXbejZrThObtGP9JHUjy4/Fvgu4ZtOihS1kt3+zTAwxSAyfJkk/wB5eT1J61jado8cPhu3AsbHUL2K4lW8S9vtsVkQRg7AwzkclufSuYs/D+tXkQlttLupYzA1wHEZ2+WpILZ6YyD+VO0Xw3r2tQvNpek3V3Ehwzxp8ufTPc+1U6GFw8HJ4uMVGyk27W96bSb5018T66teqEozdkovU6Lx3fQWXje/un07TtThuo4XhZ2LJtEajK7WHcEc+lRCzk8R+D9KtdLa1WexuLj7RbPMse0SMCsg3HlcDGe2K5U2N6L/APs82k4vN/l+R5Z8zd6beua0tW8K+I9Js/tmo6NeW1vkAyOnyrn1x0/Gut0sJhoYej9YjGorcl38VouOkebW6f2euolGbu+XQ6Iwf2hpOu+HrXWY9R1D7ZbzrNLKF+1KiFWVWY87SRjnkDNXdOmttN1Dw5pN3eWxubGzu/tDCZSkRkVise7OMj09TiuK0Tw7rmtrI+k6Xc3iRnDtGnyg+memfatTwToMd34rm0nWrOZDFa3DtC+UZXRCRnv1rgzBYOhRr89dS9nFylGPLzr3ORu11ZW1SstettC4U5ycbLf7jf8ADepafAnh+Gae0LS6Pd2o82TCRyO52hyDlQemeOtRXFz/AGFpkMd7puj6dHLqMEr2ttM00jrG2TJ99go7e+a5S98MeIbLTBqV3o15DaEAmV4yAAehPcfjWRXXh8twmLk6lCspxvrZ31UnK2jsmubqm9NLES5oaSVjt9e0e6j1TXddbW4ILC4E0kM8NwGa7DnKxbQc85wc9MVo25jR9IvmmgFu3hiS2D+av+tCPlCM5B5HHvXm9Fdc8onUpqE6myt8NtOW3ffrfbskRzHXandQvceDQLmNlt7aEPhwREfOJOfT15rT1mIa/purabpdxbSXUOuz3RiMyqJomGA6knDYx+RzXn1auka09hZy2M2n2N/ayOJPKuYyQrgY3AqQRx74pV8rnBRnRd5Rd185Xfa+76r1Q1LubPxJj8g+H7drhLhotIiUyI25Thm6HuPeo/hkxXWtQZW2kaTdkH0PlGsPW9UudWvftVysSbY1ijjiXakaKMKqjsBVKunD4GawKw9R6tO/zdyJanXeC4X1Pwjr+h2WG1CYwTwxZAaZYydyr6nkHHtU8tldaD8Pbiz1aI211qGoRPb28n3wqA7nI7DtXFozIwZGKsDkEHBFLNLLNIZJpHkc9WdiT+ZrSeClKo3ze65KTVtbpLrfbRdCbHrVzKkvi3xtpcVnbX17ciF4LadiFnCAFkBBBzyCBntXPa//AGhYeCrmG60LTdDjvbiNRbjzPPlKc7wGY4UdM+9cIrMrBlYhgcgg8inzTTTv5k0skr9NzsWP5muajlXspR966XLffeKS726J7P8AySiR0UUV7JYVv+BdBj8Q601rPO8FtDA9xM0a7nKIMkKO5NYFdJ8OrW4uvEBWw1n+ytQSF3tJDgCWQD/Vkk4GfxrgzSpKng6koT5Wk9bXt57P8nbccdyfUrPwZd6Ld3OjXl/ZXtqVIt74qftCk4O3b0I64qW00Tw9pOg2OqeKJdQkm1FTJbWtntBWIHG9i3r2FdPqcOqXPhfWJ/HmkadayxQZsrtVjS4knzwo2H5hWTq+k3vjDw14fvdBjS7msbMWN3bLIokjZTw2CRwR3r5ijmDlGMJ1XGnz2lLmUkvcukqllo3u3Zp+71Ro4+RJ4X0jT9N+KHh2TSNQF7Y3gM0LMR5iZRgUcDoRUdhoPg/VvEk/h6O91Q6nLLIsd4FUQGUZO3b129s1J4a0ez8O/Enw5Z/b0mvApe+AdTHDIUbCBh6DrWX8OXRPirZO7qqi9kJYnA/i71NV1JqriKVaTcaKae3M1KpZvTXb0d722BdFbqQeHvD+m/2Ld6/4iubiLT7ef7NFFbAeZcS9wCeAAKXXNB0i48ODxF4ZmvHt45xb3VrdAeZCzfdII4INamm2reJfAdzoOnvG2p2Opvdpbs4UzxsCDtzwSM0slrN4P8AXlnq2yPUtUvIHjtA4Z0jiO4s2OmTxXTLHVfrD/ev2vtElT0s4aa23ty3lzd9L9BW02IL7Q/CHh6SDTfEV1qk2pPGslwbMKI7bcMgc8sQCM1o+ENDbw98Sp7Hz1uYW0uea3nAwJI2jyppnjXwxqnirxD/wkHh9Ir2x1JI38wTKPIYIFZXycjGK1bO+sZPiVBZ211FNFpugvZGcMNsjpHzg/XivMrYypVwbSqucpU5OpH+WVl0+zZ3jbrv0uUlrschoWhaJB4SXxL4ge/lgluTbwwWYUHIGSzMeB7Cs3xXY6HbSWtxoGoPdWtzFvMUuPNt2zyrY4rpvA0HiaHwsLzwpqKXrvOUvdKkRGCDs+1zzkY6f0qv8ULa1hs9IluLGx0/XZUkN/bWZGxRkbCQCQrHngV62Hxs/7UdOVXmvKSsnskm7Sg0mkraTTd3boyWvd2OGooor6wzCiiigAooooAKKKKACirejWMmqavZ6bC6xyXU6QqzdFLHAJ/Om6paPp+pXNjIyu9vK0TMvQlTjIrH29P2vsb+9a9vK9r/eOztcrUUUVsIKKKKACitTSNFn1LS9V1CKaNE02FZpFbOXDNjArLrGniKdSc4Rd3F2fk2k/wAmmNppJhRRRWwgooooAKKKKACiiigAooooAKKKKACiiigAooooAKKKKACiiigAooooAKKKKACiiigAooooAKKKKALGmrC+o2qXJAgaZBKT/d3DP6Zr1jUb2OPxZrFlIfEF1axwzI9gYY1tFgCnaVy2AoGCD1/GvH605tf1ubTBpkurXj2YAXyWlJXA6D6e1fOZ3kk8xqwnGSsk079LtO60eqt0cXt7ysbUqqgmdhbarqVjZ+BLezvJreN8l1jbG/8AfkYb1GM8H1NLfaje3y+O7S6uZJbaFd0UJPyRFZwF2r0XA44rgjd3X7j/AEmb/R/9R85/dc5+X0554o+2XeZz9qnzc/6/94f3vOfm/vc881z/AOrMOf2nu8173tr/ABfab+mhXt9Lf1tY9durqC08aQWFm+vz2aQIsNhDDH9jltzHk8k4KkZJY965DUNTubL4dabb2FxJbW91fXaybDhmjyuEJ9Oeneucj1/W49MOlpqt4tkVK+SJTt2nt9PbpVJ553t0t2mkaGMlkjLEqpPUgdBmufL+FpUJQ9s1JRcfPm5YzV3olduV+rVvielnPEXvb+tj1mxutbh+Lun6bYtONGRIhBAoPkfZ/KB3Y6dec9c1meEzgeEj1/4nt1178LWfpvjOwsILaW3/ALaR7VAYtP8AtAa0EoXAbJ+bbn5tvTNcdFqF/EIhFeXEYhkMkWyQjY56suOhPrXnYTh7E14yhKCp2hGN7ayajVi5O3X3029VvaTNJVorrf8Apf5HW2eqX2qeHfF0eo3cs8KeTIiOcrEfPAyo/h444rqLG61yL4v2+m2jTjR0VRDAufIFuIsqwHTrznrmvJUuLiOOaOOeVEnAEqhyBJg5G4d+eea7ax8aWFjDBLa/20slvH+5sGuA1oku3G7J+bbk7tvr3rbOchqxjUWHpKamppKytFyhTin5O8HZ2tZu7XVUqy05na1vzZzDjQ/sExmfURqO5sBVTyfvce/Su31q68SQ+NV0vQVL6d9iRba2f/j1e3MILM3IXH3iTnrXmv15NaKa9rSaWdLTVbxbIjb5AlO3Hpj09ule7mGT1K84yi1PSStPVLm5dUl/LbRaaN+8jGFVL/gHTX2sanp3hPwlDp95NaqfNkYwttLETYGSOoHp71f8VxM0HjpYYjhdUt3ZUXoMtzgdsmvPZLi4kiiiknlaOEERKXJEeTk7R2554q3Z63rFney31rqd3Fczf62USndJ/vHv+Nc0+HpwaqUXHmTlLa171Y1FdrXRJq+tr7Fe2Wz/AK0seg6FHNZ6p4JWeErIukXT+XIvYtKRke4I/OsXSdU1e58I6/rEV5czav59vHJOpJljtzuyFI5C7goOPYVysmq6pJcrcyalePOgYLIZmLKGzuAOeM5OfrTNM1G/0u5+06deTWs2Nu+JypI9D6is1w5PllObi5vle2mlWVRx6uz5kvldp7D9utun/Asd7oF7ry6vFqOrpGLoaBcPbysAZZEAO1pM9/TOMgCsa8vr3Uvhl5uoXU13JFrAWN5mLMoMJJAJ7E84rnbjVNSuLyW8m1C6kuZUKSSmU7mUjBUn0x26VALif7KbXzpPIL+YYtx2bsY3Y6ZxxmuihkHLUjWaipJwei2UXK6Xl71unotiXW0sdlqE09j8I9FXT5HhS8vp2vGjJBZ14RWI/wBnnFaumSy3vhnwReag7SXUWvfZ4JHOWaEMpxnqQDXIeHfFF9o1nNYC3s76wmcO9rdxeZHvHRh6H6U3XPE+qate2lzI0Vstlj7HDbRiOODByNqjvkDmvErcOY2rUdHkio+0qVPaX1anGaUbWvdcyi9bckVbXRdMcTBLmu9krelv8vvOl0dHf48hVUkjWJGIA7BmJP5U2ymmTwN432TSLt1CHbhyMZmOcVTk+ImtfbV1C3stJtdRJBlvIrUCWXHZj6HHOMZrK0bxPeabBqdubWzu4NSO64iuI9y7gSQw9CCaxeR5pWhGdSlFOEcOlHmvf2VTnk72SV18P42H7eknZPfm6d1ZG74u1O+t/h54Ssba5lhhltJXlWNivmESEANjqBzx7mtjxd/YNtpXhuyuNc1jT4U0yKaGOytw0bMxJZ924ZbP5YrzzUNWvL6wsLG4ZDDYRtHAFXBCltxye/Na2keMr+x0uHTbmx03VLa3JNst9biQw56hT6e3StMRwxi6dGjKglzQqVZtRcU37SU2neUZLmSaWq2bSfdRxUG2pbNJfdbszsLmW51bxtpV9ol1cWN1baQZLrUdRtQpaNVI87aM5JU9fWofDbaMdD8Vw2Gt6tqsraVI8jXEWyHgjDAFid2fUCuQj8Ya4viZvEDXEcl26GJ0eMGIxkY8vZ0247Vft/H2oWrTR2mk6NbWc8bRz2kVqBHKCOrHqcdueK83EcK5pGhGhSimlGna0orWE3NxbcOZpXtCzjFdUjWOKpOTk31f4q3e3ruyz42uLix8JeEbSxmlgs5LA3DeUxUPOW+YnHUitbwZqGvT+PrHUtatxFcjRJWgkKYM0axHY7c8k+veuV0bxhfafpw02ax07UrJJDJDDewCQQsTzs7ge1QyeLtbk8Qya600Ru3haAfuxsSNl27VXsMdK9Crw5jquErYJ0Yaqtao3rL2rbSta639+99la/TNYmCnGfM+mnp/WhtfDy+vbseKhdXU04m0S5kkEjlgzAcHnvzXD1f0fVrzSftf2Nox9rtntZdybsxv1x6H3qhX1mAy6WFxuIrJJQnyWS/uxs7r7vkclSpzQjHqrhRRRXsmIVe03TZr6K8kjZUFrbNcNuz8yggYHvzT/DUdrN4i06G+2/ZXuo1l3HA2lhnPtXcveeIriDxlb6pDItrb2kiorRbVgPmAKqccDb2HUc15GY5hPDyVOCV9Hdu28lHRW1evl07lRjc89vbdbe4EUdxFcgorb4SSMkA7fqM4PuKg74716UZmstZ1OaO1vFT+y7JWu7JFaa1zGnzBT1DdDjmmywX0OqapqSTJeaodGjuLGUWvlzbSwVnMfP7wLnn8a44Z67JSj0Vtd21HeyskubXrZXUbD5Dz60t1mkkSS4ittkbPmUkbiBnaPc9BUABIJAJA6+1d5p8mrXkoutbt4/NfQ7wxysuJZUCnDOPbkA9xWktxr8N/4Qs9Pt2On3VhbCZFhBjnB4k8zjnC+vSqqZ1OnJx5U3Z/a00vez5ddv8AhrMOU89n06aHRrXVGdDFcyyRIo+8Cm3Of++hVMgjGQRnnmvSdKtdLkvPD9qwSTTxrV+sIOCrgbfLHPByQv1qDWLt77QpheQ6tqEyahCsL6hbRwiOQt80QIYnDDgjGBgVNPO5c6g4Xu/Syc5RXS2ltbteV2Dgee4OASCAenvV3W9Nm0nUprGdld4SoZkzt5AP9a7nxi93qOk6yyzXkEdpMjzWF9aqBbHdtCwSLxjnGMDIFT6nqd7c+L9b0eWTNgNLl/0faNm5YAwfH97IznrUwzurO01BWSk5K76cj35dXaXo97hyI84u4EgWArcwzebEJGEZz5ZJPyt78frUJBU8ggivTNDW4V4HsbdJboeEi8SmMNlxLwcdzWB4jlvb3wPp9/rW9tQ+3SRQSyriSSAICc9yA/APua6MPm7qVVTcVa9t9db20ttp3/ITjocpJLLLjzZZJMdNzE4/OiOSSNt0cjofVWIP6UyivcsrWsSB5680dqKKYCqzKwZWKsOhBwRSu7yMWdmdj1LHJptFK2twHpJIisqSOqt94KxAP1plFFFgHxySRtujkdG9VYg/pWh4Z01tc8SWGltIVN3OsbP1IB6n64zWZV/w/qUuj65ZarCoZ7WZZQp/iweR+IzXNjY1nh6n1f8Aicr5fW2n4lQtzLm2O1Gs+GD4p/4Rw+E9OGkfafsnn4P2r723zPMz1zzin6Noei6Pb+Mv7ZsV1D+xp41g3EqXO8hRkdAeM+1Q/wDFBjxH/wAJP/bVyYfP+1f2X9lPm+Znds3527d3f0q54V1Kx1bRPHGpa6JY7a9lhaUwjc0ReQ7SB32kj8q/OMTz0sPzUFVjC1JTvzqTm6sE+Xm1cnHmUnHR3WrO2Nm9bX1tttYzoX0rxd4a1hl0Ow0vVNLt/tcUlkhRJYgQGVl9RkYNa9t4dvdF0LSjpXgqLX7q8t1ubq6uYTKibukaDPGB1PvWGbzw74b8N6paaPqz6vqWqRC3aUW5iSCHOW69WOBT5b7QPE+k6Z/aeuzaLqVhbi1kJhaSOeNSdrDaRhua3r0cS/4KmsL7TaUaknbkX2U41OTnvp31tyiTj1tzW8u/3Xsal94WsLf4g+FvM0lrK11fD3GnTciFxkMn+70Ipnh650C/8aN4R/4RnTjp0sstutwyn7SGUN8+/PHI6DpWPa6x4b07x7ot7py3K6Zp7J51xIC0k7AHdJtzxn0FUvC2s2Gn/EWHW7p5FslupZSyoS21g2OPxFaSy3G1cLP2jqOUaD5Pii+fmqOOik/fS5Vq3Lvqxc8FJWtvr6aFXTfCuu6t9ok0nTpbuGGZoi6kDkfU1taPaWPh3whJ4g1HS7fUdQmvms7aC5G6KLYPnZlH3jniuQuZi11NJG7hHkZhgkcE11Ggajo2o+En8Ma5eyaeYro3VneCIyKrEYZHA5wfWvfzenjXRi6j5qXNHmUIyU+XW92pNy1tdRSfLfcxpuF9Ny9pmoaDqvifwreWGnx6bqn9oxpeW9uhEDDeNrr6H1FasOpaJefEqbw23hnTprK6vngkuJVJuWck5cPnjnoAOBWIuoeFNF1Lw9DpsjXn2K+W5v8AUvIKmQBh8iL1wAKz9L1qwt/ibFr0jyCxXUWuCwQ7thYnp689K8KplbxKqVKcKiiqU+S7knzc0nHqn25FLVK2hsqnLZNrdX/r8yzZaTYp4T8XyPAkk9hdQRW8rD5kBdwcfUAVW0mxs5fhxrmoSW8bXUF7bJFKR8yKwbIH1q/4f1bQ7iDxPpGp3sljBq0yzW915RcIUdmAZRzghqS91Dw3p3gXUPDunX019eT3UUzXHkFI3254UHkADueua7JVsYqs6DjPmlVpSTtK3Jalze9sldSTV773VtSUo2T02f36lzxQ+h6FoGkRW2g2k9/qejxPLPLkiIlfvKP75OTn6U7XbrRfBmpQeHh4b03U2hijOoXF2paSR2ALBD/CBniuf8a6vZapDoS2TuzWWlxW025CuJFHIHqPetzVbjwl4svLfXNT1ybSrzykW/tjamTzWUY3RsOOQO9csMFOjSoyxkajhL2jnbnb5rr2d1H3klHmtbROzetmPnu3y2vpbb5l3wrJ4dhj8cT2UM1zows4pI4XJRmG7Ownrjdxn0rOafTfEXgTWryTQdN0680poWhlsozHuV2IKsMnPTrUP/CRaEsfi2OztWsbfUbaKGwgVM/cbqx7E9fqazNA1ays/CHiLTLhnFxfrAIAEJB2MxbJ7cEVVPLK96mJUZqfPQtdu/Lakp3s+Vu3MpvVaPsDqLSN1az/AFt/wDsbXw7e6LoOltpXgqLX7q8t1ubq5uYTKibukaDPGB1PvVfVfCujQeNvDjahZvo9hqsfmXNnK+BBIOCm7spOPzrOlvtA8T6Rpn9p65Noupafbi1kJhaSOeNSdrDaRhuTVGe+8Hr4qsFWxubrRLeMRXDyMwkuGI5lxnjnBA9q5MNhsx9pNzlNVLVeblhPW6fLaUp8jd7OHKtLWfKrlSlCy2tp/W1/U3/FELWlhqNtrvgG306Dy2+wXunxfcf+Es4OGU9680r0jSdU8P8Ahi11GS28V3WswXFtJDDpv2d1QlhgGTccDHsK83HSvoeF1UjGrCUWo3Vm1OKemto1LyjbS+rTb01uY4i2n/A/QKKKK+qOcKKKKACiiigAooooAKKKKACiiigAooooAKKKKACiiigAooooAKKKKACiiigDV0Lw7reul/7J02e7Ef32QYVT6EnjNT6do91Y+MNO0vWbCSFmuolkhmXG5SwH4g1v+ObifTfB3hTS7GV4LWex+2S+WxXzJWPJJHXHSqmn61quraj4Uh1GAvHZ3iRQXbI26UeYvyljw2MV84sdjMRSlWSiqb50t1JcvMk73s7tbJK193YuyTsZ/i3S2Pj3VdK0myZtt7JHBbwoTgA8AAVDrXhXxFotsLrU9IubaAnHmEAqD6EjOPxr0ewjt4de+IeptqA064juDCl55RcwK7nLADnJ4FZnhS48PaS1/DdeNjqdle20kU1q1lL8xI4bJJwQe9edSz3EQpqNOPNyRhdcs5OTcYt2klyrR9b3e9lqU4I4TTvD+taits1jplzcLcuyQsiZDlfvc+3en6b4c1zUtQn0+x02e4uLdisyoBiMg4OT0H511cuqX2m/BnSlsbiS3a51CeOR4ztbaOcZ6gE9ai1i4uNO+E2hJZTSR/2pdXE15IjENIyNtUE9enOK7/7Uxk5WiormqSpx3+zzNyevaLslu+qJ5UcxqHh3XNP843ul3MAgdEkLpgKW+7z79qp6lY3mm3j2d/byW1xHjfHIMEZGR+ldzBqF5e/BDUYrqWSUW2pRRxO5yQpAO3PsSfzq7eaT/wAJld+DtXABF3GLXUG/umDlifqoP6VMM8q0ZS+tJKMZTi2r7xipp691zadHZXDkXQ861HT77TnjjvrWW3eWMSosgwWQ9D9K0fBGhSeIfElpp4hnkt2kX7S0P3o484LZPTFaPiC+0zxN46v7rUtSbTrEkpBIIDLhE+VF2jnkDNT+F7fS7H4iaAmi6zJqMT3UfmP5DQ4O/wC7g9RXTXx9b6jLmTjV5HL4Zcqdr25trr13BJXMvXvC+qWHiC802HTrsiISTRhlyzQKT8/096p3ug6zZGyW6024ie+G62Qr80g9l69xXeeCriSP4o+Ip2YyGG2vWUOdw+U5A57e1c74JvPFGr+MobyxukuNRVHk869YtHCuPmY56YHpXNSzPFxUufltThGTburtp272V1q9fQOVFO+8E+K7Gya8utDu44EXc7YBKj1IByKr2JX/AIRHUf8AiRmc+fFjUccW/wDsZ/2q9A+HlvYW3jH5vGbarezxTB4IY5DHIdjE7nbgjv064rnNK4+E/ikDgDUbf/0KsYZvWqSdKqk7SpWaU4fHO20nd2tvs9rbj5UYdh4V8RX0yRWukXUjPEsynbgFG+62Txg4OKLbTL/SPFFpZ6pos006zKTYuvM4z90eufaul+Juo3kejeFtPinkjg/smKZlRiu5jkZOOuAOPqa1LiaW51L4Z3FxI0kzxqGdjlmxIAMnvTeb4qVGNSpGPJNTVle65VJ3vfry9Emr7hyq5wV7p99fanqctlpE0McE7GS3RCfswZyAh+h+X8Kl1Xwn4k0uw+3aho91b23GZGUEL/vY+7+Ndxo95Pp958Sry2bZNEzlG7qTM4yPcZrG+G93dTaV4ut5riWWJtHlkKu5Ybh0PPeqWbYuNOc4RjyU+RO923zKLet9Lc27vfy3DlRzWheHdc1zzDpOmz3ax/fZAAqn0yeM1FqOi6tp0TTX2nXNtGkxhZpEKgPjO3645rq/G9xPpvgvwnpdjK8FrcWJvJvLYr5krHkkjripvEN/d6h8F9HlvJHlkj1N4lkc5ZlVWxk98dPwraGa4uUqdW0fZzm4Ja8ytzK972d+Xa2ndi5UcXpel6hqjyJp9pLcvGAzrGMkAnA4+pqxrfh3WdFhjm1KxaGKQ7VkDq6k+mVJAPt1rf8AhjHey2viWPTt/wBqbSmEYT7xO4cD3xmrHguJ7Pwrqb61FJFpr31mI1nUgNIJcvtB/wBnOa7a+PqU6s0rWi4q3V81ttfPtrboZNmAfCHiRdO+3nSZvJ8vzCNy7wn97Zndj3xWXdWN3a21rc3EDJDdIXgc4w4BwcfjXfwWmtj41/aHjuNovjK8xB2fZupO7pt2VHoFlbeKtNm0pWUR6XqpuVYngWkjHzPwGAfxNZLM5wSnUs42i210Ur+b6216q+iFzHHR6BrMmoQaemnzNdTxLNHGMZ8sjIY+gxzzinar4e1nS54Ib6xeNrhtsJDK6yHOMBlJBP412mh6rBrc/jK9a1ubiSeGPybe2k2Sm2VsFVOD0ATIA9arwywxeGbS3tdDvrOym1iBopLy7DkSL12JtBwQeT06Uf2hiFPllFaWT9Wr/wA3S+1nez1C7MjQ/BGtXes2Npf2c1pBcTNGzll3KFOGIUnJx+tZOs6FqWlmaS5tXWCO4MHmbgRuxkA4PXGDXV+fNP8AHXM0jvs1hkXcc4UMQAPwFV/C9tLq8viHwmQVmu2Nxah+MTRufX1Un9KI42vB+0qNcvLFtW2Tbu9+i39OgXZyNzY3dta211cQNHDdKWgY/wAYBwSPxqtXRfEG7hn8QtZ2rA2emxLZQY6EIME/i241L4F8KjxOmpqLv7NJZwLKhbGw5bB3E9ABk/hXbLHwoYX6ziPdWnyu9PzVy4ps5iiutk8M6VqniOx0TwpqkmoNIh+03E0ZSNCOrD/ZxWlb+GvAt9f/ANi2Pii8/tFm8uOeS3At5JP7oPXGe9c1TPMNTSclLa7XLK6W15K10tHvqVyM4Ciuq8P+Dbi88RalpmqXK2EOlRvLfTY3bEX+6O+eo9qvv4b8Jappd9N4b127N5ZRGUw30axiZR12n19qqrneEpz5Lt7XaTaXNtdpWV/y12DkZw1XbnVtUuYEguNSvJYkXYqPMxAX0xnpW34T8M2l/pNzr2uag2naPbuI96JukmkP8KCrmoeFtEvtAu9Z8J6rcXYsRuu7W6jCSon98Y6iprZrglX9nNN8rtzcrcVJ9Oa1k9V162YKLsctbalqNtdC6t7+6in2hPMSUhtoGAM+nA4pP7Qv/t/2/wC23P2vOfP8078/73Wuk8OeG9Gbw4fEPiTVZrOzaYwwQ26B5ZWHU89B/hTvEXhrRV8Mf8JJ4b1S4u7OO4FvcRXMWySNiOOnXt+dJ5lgvb+y5Xdvkvyvlv8Ay81reXa+m4crsczcahf3Fy91Pe3Ms7qUeRpCWZT1BPp7Vpan4kv7iC2t7S5urSCOxitZY0mIWTYCNxA9c1v6d4M0ZfDml+Ita1x7KwuUfzgI9zlw2FRAOTkAkntiqmh+F9KubG+1/VNUmstBguDDbuse6a4bsFX6dawlmOWzvLluoPl+F25r25Vpq7rZXtuPlkcl50vlpH5smyMlkXccKT1IHY8CtfxPF4hhSxOu3NxKs8AmtvNn8z5D3HJxWtr/AIY0d/DEviPwxqdxeWlvIIrqG5jCSwk9Dx1FdP4103Q5NK8Nah4g1Oe2txpccUUFtGHmlbqTzwFGRzWVbOqHtqLhG93JNcr500r2S3TfXy121BQdmea3mq6pe26W95qN3cQx/cSSVmUfgarm5uDK0xuJjI6lWfedzAjBBPcY4rpfGnhvT9L03Tta0TUJL3TL/cqGVNskbr1Uj/PSuVr2MDWw+JoqpQVo6q1rWadmmujutSWmnqa2i61Np63u5ppHnsWtImEhBhyysCPQDHQetUtQv77UJhNfXk91IBtDSyFiB6c120ngvQdN0PS9c1zXLiC0vrVJBFFEGleQjJVR/dA7n1rN8VeF9PttAh8SeHdSk1DSnk8qXzU2ywP2DD/PavNw+aZdOupU07yfLzcrtzLTl5mrX0+b8ynGVjkqK9Am8FaBpen2Gqa7r8ttaXlmsscaRbpXlPVQB/COOT61Q0PwtpK+Hx4i8TapNY2E0pjtIoI9005HUgHoK2jn2DlB1IttXsvder10jpq1Z3tt1FyM46tC/wBH1Cx02x1G6hCW18rNbtuB3AHB4HT8a3vEXhfTV8PDxH4a1OW/05ZRFcJNHslgY9MjuKr+IdHmtfC/hy8F9c3Rv0fZbvysRDYwn1q4ZrSrOn7OVrycWmmndRbt0s9L66W9UHLY5miu8ufC3hPQTFZeKNevI9TkRXlhs4A62+egYnqfpWT4l8I3el65Y6fZTJqEOpBWsJ4xgTBjgfQjIzRQzrCV5qMW1dNptNKSW7Tas+/prsDg0czT4o5Jn2RRvI2M7UUk4/Cu9m8K+CdP1FdD1TxNeDVciOWSGAGCKQ/wknnr1rY+GOhW+gfEW+03ULuUalbwyrEsceY5YimS+eoOMYFcWJ4kw9PD1K1OMm4x5knGS5l3V1tqrvpe+w1TdzyeirutR6bDqDx6RdT3VmANkk0exycc5H1zVKvoKc1OKklv30f3EBWhZaveWej3+lQ+X9nv9nnZXLfIcjB7c1n0VNWjTrRUaiurp/NO6fyaTGm1sbng3w9P4j1KS1j81Y44XkeRI920gEqD9SMVUt9C1m4uHt4dMupJUmEDosZJWQgkKfQ4B/Ktj4Xsy+KCFYgGzuM4P/TM1Nod5dWvw01yS3nkjklv7eNnViG2lXzz15xWM6lSM2l5fiznlOSk7eX4mLYeHNcv5riGz0u4ma3cpNtXhGHYnpmpNM0yS38RJp+raRfzOobfaRArKflJBHt3+grXgiitvBlhNrmsaglndTyy21pZxruLA4Z3ckenTmuoG0/EbwyyRzoDo/AnOZMeXJjce5xWdTESV+1n36ef9epEqrV/n+B5vp2i6tqCRvZafcTpIzKjonykqAW56cZH51bsNIuLPxLBp+s6PfyseWtIgRLIMHG3/PatKa5nh+FFjDDK6JNqs3mBTjcBGhArotBkeXXvh/JK7O5sZQWY5JAeQDn6U6leaTfTVfcn/kOdWST+f4Hn+n6PquoKj2On3E6O5jVkTILAZIz7Ag03UdL1LTr0WV9ZTwXDY2xsvLZ6Y9fwroTczwfChI4ZWjWbWZBJtONwESnH510fh5jPceCpJW825XTrz7OX5JkVn8sc+hAxTniJxvK2mv4Jv9Byqyjr01/A4a78L+IrVQ1xo15GCjPkxngKMnPpgc81j13Hw4uNUlvfECzS3EkbaXctc72Jw+04Jz3zn9a4etqU5OTjLpbY0hJttPoFFFFbmgUUUUAFFFFABRRRQAUUUUAFFFFABRRRQAUUUUAFFFFABRRRQAUUUUAFFFFABRRRQAUUUUAFFFFABRRRQB1uleJ9Lm0C30TxPpEuoW9mzG0mgm8uWIHkrnuM03WPFyXOo6N9g00Wel6PIr21p5mSx3BiWbHU49K5SivLWT4RVHU5X1druycr3aV7Ju71S6vuyuZnV2XjKSDxTq2qyafHPZasz/a7GR8qyMc43Y6jscVYk8U6Dpun3kPhbQZ7K6vYjDLc3Vx5rRxnqqDtn1rjKKUslwcpJ8rtorXdny7cyvZ287+Yc7Nq8103Hg+w8PfZdotLmS487zM7946bccY9c10nhiWYeAmj1nRG1nQPtZ8s202Li0lxyeBwp964Gr+j61q2jyNJpWo3Nmz/AHvKcjd9RU43LFUoezopJ83Nq2tW7tpp3i7vdelrApa6nfeIruGP4RyW8OknSbW51FBYwSEmWRVGXkYnk5P4cCm+Fr7UvDfwq1ua7he3+1TiGwEilW3uuHZc9tvf2rmNRs/EWt+HJfFmpagby2gnFsTNMWkDHHQYxjkVlaprGq6okKalqFxdLAu2JZHyEHsK8bC5XTxNCWHjOMkqt6mrdpLlfLd6t7czeur01NJXi02umhQq/wCHtRbSNdsdUWMSm1nSbYTjdtOcZqhRX1tWnGrBwmrpqz+ZidkfFul2fii+1nSdJuFS+tJoZYp7gZDydWBAPA9KyPBWvN4c1f7YbVbuCSFoLiFm2742GCM9jWJWvc+HtQt/C1t4kkMP2K5nMEYDnfuGeox04PevJrYXL8NTVGs7KraGrd5WTsr33te3UuKnK7XTU6PRPF3hnw/q8d7onhqcA5WZ7m63uEIwVj7A+5+lZNx4hso9B1rRNPsJo7bULuOeJpZQWiC84PHOa5uitIZNhYz9o7t+7q5Sd+V3ju+jFzs2vFGunW00tfsvkfYLFLT7+7ftJO7oMdenNXl8WfvvDDmw40JdvEv+v+bd6fL+tcvRWzyzCunGny6RvbV/aTT69U2LmZ0q+Ktp8T4scjXiesv+ozIX9Pm647VU8M66dFg1WP7L5/8AaFk9pnft8vd/F0OfpxWLRT/s3DckqfLpK19X9lJLr0SX3BzM9DsJj/wgmmp4l0CXV9KDv9gubKfEsBz80b4HAz0zUvxAuwPhtodm2nLpfmXkkttZ870gUEBmJ5JJOcnrXFaNr+t6MrrpWqXVmrnLLFIQCfXFVtS1C+1K6N1qF3NdTkYMkrljivIhkdT63GrJrljNzVnLd3+y3yp63bW/ZXZXPoaXhfV4tKstZRmmSa7tBFA0fVXDg5z26dao6rq+qar5f9pahc3fl/cEshYL9Ko0V70cPTVR1Lav/K2hnY0jr2tnTf7NOrXhs9u3yfOO3b6fT26VTtrm5ti5triaAyIUfy3K7lPVTjqPaoaKuNKEU0orUCayurmyuUubO4lt5kOVkjYqw/EVY1HVtU1K4juL/ULm5lj/ANW0khJT6en4VRopunBy5mte4EwuroXv237RN9q3+Z528792c7s9c+9dH4e8Q29nf3PiDUp7281tUZbXOChYrtDu3XjPSuWorOthqdaPLJeXy7ejBoVizMWYksTkk9zXc/DEldB8YFTg/wBlH+Zrhav6XrGoaZb3tvZTCOO9i8m4BQNvT05HH4Vy5phJ4vCujC1247+Uk/yRUXZnX/A6WNfFN5C0aySz6fKkKMcb24O3PuKZpWsaXNrdvYWXw7sRqHnBY4/tEoZXB7+mCK4qyubiyu4rq0meGeJg0ciHBUjvXXS/EzxO8LbWsIrl12tdx2irOR/vf/WryMxymvPFTr0o83OktZzhZq+r5fiWu2/3lxkrWNZNS8V/8J14i1qx02yaa3i26naeYJY2jAwR6t07UmhweEvHT3Vlb6DJompJbvMs1tKXhyo/iU9K4nQde1XQ9UOpaddtHcNkOWG4SA9QwPWtrVPiD4gvrCayjFjYRTjbMbO2WJpB6E9awxGTYuMksNFRaUUpqUotWVvejqprsn00fcFJdTo9NvLKD4OWks2hwazFaajItxG8jKImIOH+X64/Gq+ga55mia5eaD4L0+zt1s2ivLgXT4CMOg3cE+1cf4Y8Sat4dmkk0ydVSYbZoZEDxyD3U1b8R+M9b1yxWwuGtrayDbjb2kIiRm9SB1onkVb204cqlCc+a7nNWTd2uRaN9ne2ze2pzqxsW+m+HdA8FaXr2r6bPq91qTP5UXnmKGJVOOSOprU1G8S++C2o3EGiW2k239pRCFIA2JBxliWOWOeM+1cp4f8AGms6Nph0yIWd1ZbiyQ3cAlVGPUrnpUx8feIpLa9tbiW2ube7TYYZYFKRAAgeWowFxmlXyrH1KynJKTjUUk3OVuVSukoW5U0tL/5gpKxoeMmP/CsPB654/fnHvmn6uj3XwW0WW1BeOzvplugv8LNnaT+Bxn3rkb3WNQvNKstLuJg9pZbvs6bANm7ryBk/jVvwx4m1fw68v9nTJ5UwxNBKgeOT6qa7HlWIp4eHJZzhUlNK7s03LS9tHaXZ6+QuZXE0/RdTufC+pa1DMItPtmRJQzkeaxPAUdGIrofiwT9m8LDPA0ePH51ieJvF2seILaO0vHghs4m3LbW0Qij3euB1NZ+r6xqGrLaLfziUWkIghwgXag6Dgc/jW9PCYytiKWIr8q5XJ2Wtk4pLWyu76vbsthXVrI6vXGC/CTwyxUOBfTkqeh9qy9X8SaXe6dNaweEdJspJAAs8JfenPUZOKyLjV9QuNGttHmmDWVq7SQx7ANrN1OcZP41QrTCZVGCbrbqc5Kza+KTkr2tf53By7HofxPtbo+DPBl8FY2q6asTMOiuQDz6ZH8qi0KOSz+DPiC4u1KQ3lzElqG43uOpH+e1aninxNqnh/RPCK2EkLwTaMnnW88YkicjGCVPf3riPFPinWPEhiXUZoxBCP3UEKBI0+iivDyzDYzFYWnScYqmqjlzXd7RqN25bb3W99vMuTSZ0HxWY/YfCi54GkJgfjTvHKPdfDjwhfW4LWkEMkEpXokmec+mcGuS1fWNQ1ZLRL6YSrZwiCABAu1B24HP41e8M+LNZ8Pwy29lLDJazHMltcRCSJj64PQ/SvQhlWJoYeh7OznSlJ2u0mpcyavbR2l230J5k2zf8Ixva/CnxZeXQK210YIYN3SSQNk49cZFXNSmht9A+HU9xjykkZnJ6AeaK5fXvEmu+KprWxuHj8sOFt7WBBFEGPAwPX3NbvxNt303wv4V0a7aMX1rbyGeJXDGPLZAOK4amEn9bpKu0p1Zyk0ney9k4eV9ld2td2KT0djT+JOr6Tp3jO/h1DwVZXcruHW5knkBnUgYbjj249Kt22p3Efi/wRBqeiWuj2kRZrWJJy5COMLuB5X5sda5HTPiF4isrGGzc2V6kA2wPd2yyvGO2GPP51z+s6tqOsam+pajdPPdOR854xjoAB0A9qWH4erSpxoVopKMXHm55yveLimovSOjd9+y7g5rcueLLG+h8Z6hYzQyG7e8cKuOXLNwR65yK7X4e6Vf6L8V5NO1O4S4uo7CUuyyF8ZTIGT3FYdv8SvE8UEas1jPPGu2O6mtVaZR/vVh6T4i1bTfEP9vQXJe/JYvJKN2/d1Deua7K+DzLFYOeGqRjH3HFWbd5OyT2XKtNtXr5CTincyB0oq9rupzaxqcmoTw20MkgAKW8exBgY4FUa+lpuUoJzVn1W9vmZhRRRVgW9I1G80m/jvrCYw3EedrYB4IwQQeop9zqt/cRXULz4huphPNEiBVZxnBwBxjJ6VRoqXCLd7ak8qvexsaV4m1rTLH7FZ3YFvuLqjxq+xj3XcDg/SnSeKtekltJpNQd57QMsMzKDIAwIILEZPU9fWsWip9jTvflQuSN72LD3t02nR6e07G0jkaVIuMByACfyAqzb63qtvNZTQ3sivYIUtTgfulJJIHHqT19azqKpwi+g+Vdiy19dtpy6cZ2NospmEXGA5GC35AVe0jU86hpiard3YsbJiIzAQHgBJYlf+BHNZFFJwTVgcU0ejXniZbay1CSfxPHq8s9tJBbwQWpi5cbTJKSBkhc+vNec0UVFKjGle39fcTCmobBRRRWxoFFFFABRRRQAUUUUAFFFFABRRRQAUUUUAFFFFABRRRQAUUUUAFFFFABRRRQAUUUUAFFFFABRRRQAUUUUAFFFFABXod34B0fStO0zV9c8RNa6fe2kcwCQ7pmkYZKIozwARlj6ivPK9E+MTH+yvBy5OBo8ZA99q18hxFXxjzDA4PD1nTjVdTmaUW7RhzK3Mmk79bM68PGHs5zlG9rW+8mvPhzo7afbeILDxQn/COupae5njxJHg42hR94k8Y4wap6j4M8P3fhK917wrr1xfCw5uYLmHYwX1HA+vvU94x/4Z/shk4Ortn/AMepvwx/5EXxv/15J/7PXx8cZnFDBVcZLGyk6GIVJLlhaUPaxg+e0buTUt042stL3b7OSjKahyL3o366O19DCttDnk+HF14gGpyrBFerAbPB2MSB83XGefTtWpo3gzR4fDdrr/izXX0y3vc/ZYYIt8ki/wB7v/KrGn/8kE1L/sLJ/JKk0/xNod14X03QPHGh33lWin7FeQZVtn0OM8Y9QeK7sXmWb1oV44Zy5Y4mUZezUPaKmoJ+4pKzfM1d6ytsRCnRTjzdYp63te/X+rGZ4u8H2Fj4dg8S+HtXOqaVJL5LmRNkkT+4/ToO1S6F4N0lfDNv4i8V642mWl2xFrFDHvllA79/5VP4i8J6W3hK48QeEdeuL7TLeQC6tZwVeInHPYHqO34mpdK8TaLN4T0/w9420K9a1tsmyvIMqwX2zjPXtntxUvM8yr5ZBYOvUquNVxqWhGNeMEm+XlmlFzV43ajrHVLqHsqUar54paaatxv6rp+pn+K/B2nWnhqPxN4b1htT0sy+TL5keySJj0z+nYdRVG+0OeH4dWGvtqUrwz3jQraEHYhG75hzjPHp3ra17wnpM3hK717wfr1zeafbMDd2lwNrx5xz2B7dvxp2sY/4URouen9qPn8nrbCZ1XdHCwjiHUf1nklzwUaijySlyTTS95ae9FK6tbrdToRvJuNvdvo7rdar/Ir6N4J0yHw7Br/i7W20m1uv+PWGKPfLKPXHOB+FR+JfBdlD4dPiTwxrH9raZG2y4DptlgPqR6cjsOtaXx33jUdAWPP2QaVH5Hp1Ocfhto+EWW8LeNEnz9k/s8Fs/d34fH4//Wrjp5rmqymHETxLfNNXpWjyckqihyr3ebmSd+bm+LS1i3Spe2eH5em+t72vftYyvCngf+3vCc+uDUo7RYLvypjKP3ccQUM0hPXjPTvWnpngfwp4ghubXwx4oubnVIIzIIri32JKB128Z/n1pNFkdPgFrAViN+qKrY7jEfH6VD8Av+SjW/8A17y/+g08yx2bvB5pmEMXKP1ac+SKUOVqMYytO8W2ne2jVt9WFKnR56VNwvzJXevXscCylWKsMEHBHvSVLdf8fU3/AF0b+dRV+rRd4pnksKKKKoArS8P6Nea5evZ2PleakLTHzH2jaoyeTWbXReA7m3tb3U2uJ44Q+l3MaF2C7mKYCjPc+lcGaVq1DCVKlH40tNL6+hVNJySZO3gu4FnFqH9t6KdNdjG159oPlpIP4D8u7PPYEVX/AOER1Ya9daQ7W0bWsQnnuXlxAkRAIct6EEY780TXNufhlBZieM3I1iSQw7hvCGBQGx1xkYzXVX19p+pXmt6PDqVpHJqOl2K28zSgRmSJVJjLdATyOe4r5qrmOZ4dvmldXkr8uyU4Lm03tGUpPo+XS2t+hQpv+vJnJ3nhTUo57BbKS21OLUJDFbT2khZHcdVOQCCOvIHHNbmleEY7W016e5vNK1MWemTFlt5i7W8wxtJBA9DyMitHw3e2PhG30jTtUvbd7iTU2uZ/IlEotYzCYgSVyM5OcDsKo6PpCeHrDxG1/rWmH7Tpc0FosN2rm5JwQQAeOnAPOTXFic2xlaMqftLLTlajrV99p2ttyxS20d+b4dCo04rW3/A0Maz8G6hcQ2wa+022vLuMSWtlPPtnlU/dIGMDPYEjNTw6BJeeFdMt7WxH9q3GrTWpJ+VsKi/KSegByfzrrLq8XVdTstasW8MR2PkwtLc3YXz7VkUAgqSGYgrxgc8Vk2urQ3lvpso12Cwu2165uDc7BmMMo2uyZ4Vjwe3JqI5xmVdKcrJp3as/dlyz92SirtKyuviur9VZ+ypr+vQ5rWPDU+n6a2oQ6lpuo28Uohna0lLGJznAYED0PIyKwq77xZb2h8OXdxrFroVrq/mp9kfTJgTcAn5y6KSoXHIPHNcDX1WRY2pjMPKVR3adr2Vnono07SWtr2XZq6Zz1oqMtByKzuqIpZmOAAMkn0rZv/CfiWwsDf3mi3cNsBlpGT7o9SOo/GovB93LYeKNOvYbJ714JxIIEXLPjk4Hrjn8K7S0jt9V1HUZ/Cnii7XUbyKXzdP1GE7pFIJdA3KkgZxx2rfG4yrQqJJLltdtpvr5fD6tNGDdjidN8Pa5qQgNjpdzcCcMYmReGCkBjn2JFR3ml3+larFZ6rp08Mu9SYXGC656A+/TIrqtavL62+Enh+3t5JIoJrmcTFCRkg/KpPp1OPapDNNffD7w9dX7tJPb619ntpHOWaL5SRnuAf5VksdW+KSXK5Sj1vpez/Db536BdnM6vp81zruox6do1xaRwEyNaHLNboCBgnr1I/OrEOkXWmRalDq/h+6ef7EJYiTt+zAtxKwHbqMGu3t7iW0+JPjm6hOJYrG4dDjOGDJg/ga5rwXc3F3pPi+a6uJZ5W0nl5HLMf3i9zWMcbVlSvZcqUOrv71ut+n4iuVdR8H31p4Lste+zXe+V3M6so2xRDGx/XnNc/fWV3Y3ZtLy3kgnGMxuMEZ5FdRrUsh+Feg5kfm/ugfmPIwvFL8VVZ/iLOiqSzCAADqTsWt8JiqznyVGndz/APJZJL8xpnNvpWpJqv8AZTWM4vt237Psy+euMVc1fwt4i0m0+16lo91bQZAMjKCoPvjpXb6tDqb/ABb8QXGm30Gni3hd7m7mTcIotgDEDrn0xVfw/wD2QnhrxXBp+s6jqbnTS8hmh8uIYYcjLEk+/HesHmlXlhNJaqLas38Xnst9L3uLmOcvdNsovAeiamlvm7uL2aOVgxy6qRgY6CtDS/Cv/CQ+L9RtYNKvdKs4I3fyQdzQuEyiEn1Ipl7/AMkz8M/9hO4/mK6ZXdfjVrwVmANrcEgHqfJrGtiqsIVOV6r2jT16SXTb07Bdnmt/pOqafCJb6xnt08wxbnXA3gZK/UVC9jeJp8eoPbyLaSOY0lI+VmHUCup8J+ZrfgvXNBO6W5h26jaA8sWX5XA+oI/WmfEiRbKTTPDMLDy9JtQsuOhnf5nP6gfhXpQxk3X+rtLmTd/8Nk7/AHtL7x31scmzMwAZmYAYGTnAptaN5pbW+g2GqmYMt3JKgTHK7Mc5981QdHTG9HXPTcpGa74TjNe75r7tGMbRT/Lk2lvLfC9TtOB9aREdyQiM5HXaCcVV0MQEg5BIPrQzMzFmYsT1JOTWjpulteaTqWoCYItisbFSud+5tv4YqvqNvDb3skNpci8iXG2ZUKhsgdjz14rNVYSm4rdf8B/qhFWinOrI211ZT6MMGh0dMb0Zc9NwxmtLjG0U4xyBBIY3CHoxU4P40COQoXEblB1YKcD8aLoBtFFFMAooooAKKKKACiiigAooooAKKKKACiiigAooooAKKKKACiiigAooooAKKKKACiiigAooooAKKKKACiiigAooooAKKKKACiiigAooooAKKKKACiiigAooooAKKKKACul8a+Jo/ENposMdm9udNsltWLOG8wgAbh6dK5qiuKvl9CviKWJqRvOnfld3pzKz9dO5cakoxcVszpZ/E0Unw6g8K/Y3EkV4bnz942kHPGOvejwr4mj0XQNe0x7N5m1SBYldXAEeM8kd+tc1RXFLh/ASoVMO4e7OftGrvWfMpX3/AJknbbpaxaxFRSUr6pW+Wx0tt4kgi+HN14WNrIZpr0XAm3DaAAOMdc8VuWHjDw3qvhmx0TxlpV5O2njbbXVo4D7emCCR2x+Qrz6iuXFcK5fiU9JRk5uopRk4yU2uVtNPS60a2fYuGLqR9LW26HceIvF2ix+GJvDPhPSp7KyuZA91Pcvullx26nHQVY0vxh4d1HwvZaB4x0q7uFsMi1urRwJFX0IJHbj8BXn9FYvg7LXh1RXMpKfPz88vac7VnLnve7WltraWH9cq819NrWtpb0O613xdodv4YuPDfhHSriztbtg13cXL7pZQO2MnFZV94kguPh5YeGBayCa2u2uGmLDawO7jHX+KuaorpwvC+X4eEIpNuM/ac0pNyc7cvNJt3emltrWsiZYqpJv0t8jvtK8Y6FqPhy10LxppVzeJZcWt3auBKi/3TkjPp+A4qLxF4x0mPwy/hnwjpc1hYTtuupp23Sz+x64/OuGornhwdlkcQqyUuVS51Dnl7NTvfmUL2vfXsnra5TxlVx5dNrXtrb1OktPEsUHw9vPCxtHaS4vBcifeNqgBRjH/AAGm/DzxHH4V8TR6xLavdKkbp5auFJ3DGcmudor0amQ4GphsRhpQ9yu25q71ckk9b3WiW1jNYiopRlfWOw+ZvMmeTGNzFsfU0yiivXSsrIxCiiimAUUUUAFFFaFhpNze6TqGowNGY7AI0yE/PtZtoYDuAetY1q9OhHnqSsrpfNtJL5tpDjFydkZ9Fblh4X1W+h0t7ZYmfU3kW3jLYban3nbsF9/Y0/VfC89ppz6hZ6lp+q20UixTtZSMxidugYEA4PQEZFcLzvAKqqPtVzN2+fM42b2V5JxV92mldo09hUtzWMCiupm8E6hFDMn2/TX1GCEzzacsxM6IBk8Y25A5IBzTNN8HXF5bWTzavpVlcagoaztriVhJMCcA8AgZPAyRWH+smV+z9p7ZW+fZu6VrtWTfMvdsm72H9Wq3tY5miuqj8NWy+CdT1O6vLeHULO+WDymkbKgK+UwBgsSuR7A0t54b1DUNaeHyNN0yK3sYbi4lDlYIoygw7Hk7mz0HfpULiPAuc481lBtNvTVcm3WV+dWt106q7+rVLLTf/g/5HPaVf3Wl6lb6hZSeVcW7h42xnB/wrpJvHM4+0TWGh6Rp99cKyy3kER8zDfe25OFJqpL4P1D+0NNt7W6sr2DU5DHa3UEhMTMOqnIBBHoRRe+Erq30y8vI9R066ksMG8toZS0kAJxk8YODwcE4qKuaZPiJw56iblZLfrLltLt7y5bS2lpuS8NU193b/h/+Cb7682lfDnw9A1pZahbzyXPn21ym4Ehl2njlSMnn3rmte8T32rXNkzQW1rbWJBtbWBNsUeDnp3JxyauS+Cb+OGSN9S03+0Yrf7S+necfPVNu49tucc4zmuWrTK5ZfiXKph5KbTbvr9ptprumtFJaNLRkToyp/EjdfxTqTavq2p+XbCbVYXhuBsO0KxBO3ng8D1qnpGr3OmWmo21usbJf2/2eUuCSFyDx78VnUV6yw1JR5VHTT8NvuIsbcfiCT/hFf+EfnsLW4iSRpIJnB8yFmxuxjjtWlN45vJlhnm0rTJdUgjEceoNETKABgHGcbh64rkqllt7iGKKaWCWOOUExuyEBwOpB7/hWM8Hhm1zRV23973++2q2fUOU3oPGGqR+JLvXJI7WaS8jMV1A8ZMUqEAFSM+3rVu08cS2fnwWug6TBp9zGY57RIztlz3Zs7jjt25NcjRRPL8NPeHRL7tvu6PdBZGlLrV3Jo1lpLLCLazneeLCnduY5OTnkVoQ+LtQj8XzeJmgtnuJwyyxFT5bKy7SOuelc/GjySLHGjO7EKqqMkk9gKmWxvWupLVbO4a4jBLxCJi6gdcjGRinUo4ZJqaWzv6N6/e9xqN+h23w63QeIJvGTLaabpVoJC8aSjk7OIlUncc5FcTqV5NqGoXF9cHMtxI0jn3JzUHb2qSC3uJ1kaCCWVYl3yFELBF9TjoPelDDxo1ZVpPdJeiWyvfV3e/oJLU9C8IW8Nxp3hdZoUm8uS/ljicZDyIm5AR3+YDis3T9V1LxB4a8RLrk73aWtulxBJKBmCXzAAqnsCC3y+1c4t7rNtZWEiyXMNvbytJZyBNqq+RuKtjk8DvU+seJtZ1a1+y3lynkF/MdIoljEj/3m2gbj9a4VgZyqOUWnrv1jabbtpu72e23UTi7ndSavfL8T7PRo5RHp0iQxzWyqPLlDQjcWHc89T7VRhuLbRfCOkva63caM91JPJNJb2vmGVlkKhWbI4CgfL71xJ1jUzq6asbt/tybds2BkbRgcYx0FWdI8SaxpcD29rcoYXk8zy5YlkUP/AHgGBwfpUPKpqMVG2ijdd2lK97p909U9hcp12tNayW3imW1t5IPMtbJ5VeDyt0hcbmCdg3X8asazdSac3jG6tFSOdGshE+0ZjJABZfQ4zzXATaxqkzXrTXssjXxU3JbBMmDkZ+h9KW71rVLoXYnu2cXhQ3A2j95s+7njt7VUcrnopNNafh7Py/uv8A5T0DQSutS+F7/WGF1crb3reZIm9pGi5jDD+PB7d6z7rUrfVPDmpx3Op3/iB0aJ4DJZbPs7mQDG7Pyqwyu3pXGQ6tqUK2aw3kkYsXZ7bbgGJmOSQffFamuav4nv9Lja/SeKxeQSB0tfJjkfsxKgBjUvLZxqp3Vr6dLe85aadnbRr5oOU67Vr241j+1rPTdUaNhav5uhahalRbqgy3lkfKGXBweDSaTqMsyaPpVjqUmj3f2VIhpd5ak2t4WHD5XrvznLVy174k8VXOmzLcSSiFkWOe4FsFd1I4DyAZII9+aWPxB4u03SrdT58NuqeXbXEtoNyr6JIVzj6Gsf7Nqez5Fy+Wq3t/h1+7mt9oXLoc7cxvDcywyKFeN2VlHQEHBFR1bi0/Urm3e8isbuaEEl5lhZlHrlsYqwmh3z+HH15UJtkuBARsbPKlt/TG3jGc9a991oR+KS7fMu5mUVf1CyRb1otO+1XMQCfM0BVtzAcY+vA9ar3dpdWkwgurWe3lIyEljKt+Rqo1IytZ7gQUVaudPv7X/j5sbqD5d/7yFl+X15HT3qtTjJSV0xiUVZu7C+s0R7uyubdJOUaWJlDfTI5pRpuoGGSYWF2Yov9Y/kttT6nHFL2kLXuIq0VZtbC+umVbWyuZywJURRM2QOpGBUcVvcS3Ito4JXnJ2iNUJbPpjrT5466gRUVPNZ3kN19lmtLiK4/wCeTxkP+R5rR0rw7quow3U0VrMi29q1yC8T/vVBAwmByTn9DUTrU4R5pS0C5j0U945EVWeN1V87SVIDY649akFpdGQxi1nLggFRGcgnoMe9XzLuMgorRtNP2aqlnq8d5ZKVJYfZ2Mg4JHynnrU8mg3VvpumapdB1s76RlysbFowrAZPGOc5Hris5YinFpN77ee+33MVzHoq69hJNqc9ppkN1eBHYIFhbzCoPUqORUC21y119lW3mNxu2+UEO/PpjrmrVSL6gQ0VNeWt1ZzeTeW01vLjOyWMo2Poahqk01dDCiiimAUUUUAFFFFABRRRQAUUUUAFFFFABRRRQAUUUUAFFFFABRRRQAUUUUAFFFFABRRRQAUUUUAFFFFABRRRQAUUUUAFFFFABRRRQAUUUUAFFFFABRUtrbz3UwhtoXmkIJCIMkgDJ/Srq6FrTX8Vgul3ZupoxLHD5Z3Mh6Nj0rKdelTdpyS66vp3Cxm0Veu9I1Sz1BdPutPuYbtyAkLRne2emB3p2r6Jq+j+X/amm3NmJPuGVMBvpUrE0W4pTV5barX07hZmfRWndeH9ctdOXUbnSbyKzYAiZ4iFweh9qpy2tzEYfMgkTz1DRZX74JwCPXmnDEUqivCSfo0FmQV0PgC+trTXja38qxWGoQSWdy7nCqrjhj9GCn8Kz7fRNYuLlra30y6lmSTymRYySr4ztPocA06w8P65qFvLcWOk3lxFCSsjxxEhSOorhzFYXF4Wph6tRJSVr3V1fZrzvqvNF05OElJLY6+DWtLi8dCwF8iaTBpsmkW92OUXdGVMvHYuSc++ag02GLwfoeptqF7YXNxfPbxwW1rcLNuVJVkaQ44AwuBnnJrktJ0fVdWleLTNPubt4xlxEhO36+lJBpGqTamdMh0+5e9BIaARneMdcjtXgz4dwq/c+3tFKnzrS79nJzUm/s80neTtr0s9To+tS3trrb56f8Mdhr+j2d34g1XxK3iGzj0q5Mt1DJDcA3Ds4JEXl/eBycHPbNaWiLptg+g32mHw7FYqkEl7e3cgkuVlyPMUITkEHphffNed6ppmoaVdfZtSsprSfG7ZKm0ketVKU+GJ4rCwovFOUEuVaKzjy8quk7Sl1u7xv9gaxSjJyUdf1/r/AIc7/XIVk0TxbaJdWbTLrEd6FFwnzw7JPmXn5vvDgc1e1C80/Vf7X0OHUrSKa+07TzbzPKBG0kK/NEW6AnPfuK8yoq/9Uk0uas7ppp22kvZNO13dc1JO3ZtX6h9b8v61/wAz0rQp7Hw6fDWj3upWT3MesNf3TxzBo7ZCgQAuOMnGTXO+H7y1itPFizXMSG5snWEM4BlYzKcL6nGTXL0V0UeGYR9pKdRuU+VydktY1HU0XRXdra6Ldu7Jlim7WWi/ysequtndqW8Q3vh/VdGFr+71Pesd8MJ8q7VO4uDgYIP1ryodKKK6skyR5Upr2nMpWsrcsVa+qitE3f3uVRTsrRRFev7W2gUUUV7xgFep6r4e/tjwB4Su7nU7PS7C2tZFluLhuNzPwqqOWJwfyryyvQPHkd0fhh4KlAY2qxTKxHQOW4z+AOPxr4ziqNaeMy6FGp7OTqyXNZO37mpeyel2tFe6v0ex2YRpQqOSvp+qMPxb4RuND0+21W3v7XVNLuSVju7Y/KGH8LDsap+K9BuPDt/BZ3M8UzTWsdyGjBACvnA578V0ml+ZF8ENaa6yIJtRiFpu7uMbyPwFM+NQI8R6cxBAOkW2D68NXLlOd4+eZQwFeamoyrRcrJc3IqUovTRNc7jK1k2noti61CmqbqRVtE/S9/8AIyj4f1DSr/w5PDdw+fqflz2rBT+6YuAu7PXBxXVeCY7+H4ra7FqlwlxfLaXYnlQYV22jJApfE0MtvqXw6hmQpItvBlT1GZQat6J/yWzxP/1wvP8A0EV8zmWbVswy2tOrytyoVndJX92typX7Wtps3qdVKiqdVJfzR/K5w3hDwpdeIILq8a8ttO02zA+0XlycIpPRR6mu18MeG10nwz4s1Cy1ey1awm0iSITW5IKOOdrKeQcc1isJJPgTH9lyVi1km8C9gVO0n2yV/SpPhhHdf8Ih41lAb7J/ZhUnsZMHH44zXdn+Lx+NwmKruuo06deFP2fKtVGpBXcvi5m3zKztays73M8PCnCcY8uri3f5P8DD1iHWE8BaHPdXkUmmPPOLSBVw0bA/OScc5rTu/h//AGZLGdc8RabptvNGjwSOGYy7hk4Uc4GQCTxSeJf+SReFf+vq6/8AQqk+Ncjt4nskZiVTTLcKPT5c134THY7EYilhMPUVKM6mK5nGMb/u6tk1dNczv7zad7tvXUznTpxi5yV7KPXujF8TeE9S0TXLbSt0d614qPaSW5ys6scDH41s3Hw8aKY6aPEukvrgXP8AZwc7i2M7A/Td7V1mntAvjL4bm5xs/szAz/eKsF/8exXm0kGpf8J21uyy/wBo/wBpYx/F5nmdf61ll2dZrmSjS9uqcqdNzcuVe+1UqQ1T2ivZ3ly2fvKzRVSjSpa8t7u2+2if366ehD4t0O48Oa9Po9zNHNLCFLPGDtORnv8AWsmu1+Nv/JStS+kf/oAriq+x4cxtbH5RhcVXd5zpwk+mrimzixMFTrShHZNmh4bjtpfEWmxXu37M93Esu7ptLDOfbFdPql74rm1/xJZ/vJYBHOtxBOf3MUKngqCcKQANuK4itW88Ra5eaeNPutUupbXABjZ8hgOgPcge9dmJw0qlRTST0tr01vdf0umpztHaXt41x4z8LaPezkaUbeyaSAnCOxUcsO5zgc06XUVkn8RRXD+Ib/NtP9qt7mNFhhI+63LfLtOMYrzq5urm5kSS4uJZXRFRGdiSqr0A9hV+/wDEWu39iLK81W6nt+Mo78Njpn1x71xPKn7qTWis/vvdabv5bLUXKd9oZuLHxH4c0281bVZrlY4PLtLGIJbpG3zAMc/NwfmOPxrB1K4uY/AWqwRzzJEPEBi2K5ChPLc7cemecetYEfiTXo7OOzj1a7SCLGxRJjaAcgA9ce3SmS69rEqXqSahKyXxDXKnGJCO5Hr70U8tqxnzSt0/B37eb7+rvcLHeavd3FlJ4tuLWQxTCwsVV16rkICQexwTzSeFJpb+y8NT3cjXV5Gb8WrTHexkWPdGuT1w3IHrXnk2pahN5/m3s7+eqrNlz+8C/dB9cYGKn0bUhb3lmL9rqaxt5C6xRTFChPVkPZuh/CpllUlQcb+9+PwctvvDl0On0S91q88EeKjqc11PCscXzTkkrIZBkAnpwOR7CovBcfh6Txlpa6eL133SMFvAm0yCNjGBj/bA603XvFME+i3llDqWq6lNebFaS8RUWKNW3EAKTlicZPtXHxu8ciyRsyOpBVlOCD6itKGEnVp1brk5r2S2+FLbTr6Akdno15q+oaJ4pXXJrma3S08w/aCSI7nzFC7c9DywwO1b2uX3iKP4q6daW7XQtn+zqkC58qSJlG8sOhBG7JNcBqviDWtVt1t9Q1O5uYlO4I7cE+p9T7mtfxL4y1K61K7/ALL1K9gsJ1VREW2kDaAw9gcdjWNTL6sqt+WOqlp0V1Fdt9Oy7eYWNrxXcX+n+DtPXQ5p4LH+0btfMtyQeJTsXI5x1wK0NYe6h03VtRtw0fiBtIsWumQYlQMT5rcchiAme/NchH4pu7Hw9pVjpN5c2txbGbz9v3WDPuX64+nFY8GsapBqbapFqFyt65JefzDvbPXJ70qeW1ZR1SVnJ+cvevr5O3n00DlO+8LS3N1a+ErrVGkluhrEkdu8xJd4AgJBJ5K7s1meH9a1e7uPFM0uo3TOmlTmMLIQExIgG0DpgdMVy93rmr3eoRahcalcvdQ/6qXfgx/7uOn4VFpmp6hpl213YXckE7KVZ1PLA9QfWt/7MdpNpXe3Ze85W2217fIOU3ddhmn8KeFfLjkkLrOg2gnLeb0+tdP4gubrTpfGslvI0M6rZx71PzJnaDg9jjIz71wVjr+tWNm9nZ6lcwwOSxRW4BPUj0P0qvNqOoTCcTXtxILjb526QnzNv3d3rjtTll9SckpNcqbfreal+luo7HoPhq4nvF8IXF1M88w+3R+ZI25toXgZPPc1lm6un8OeCo3uJ2ja+nDKXJU7Zk25Ht29K5K31LULcQCC9njFvu8kK5Hl7vvY9M96fHq+pR6cmnx3sq2scomSMHhXHO4elL+zZKfMrb//ACf/AMmvuDlPQtQktbXR9buPtOpWry69MlzLYKDJtAyiscghc7vqRSPqTx6lDe/2bq8p/sQrdXWUS78ovhZwATyBheeSPzrgrDXdYsbue7tNRuIprgkzMGz5hznLA8Hn1pE1zWE1U6qupXQvm4M/mHcR6H29ulZLKZ6ptP7+yVtP83000Fym54zjmm8P6Vfx6vc6jp/mywwfbIdk8bDDMCcncvIwc1yVXtW1bUtWlSTUr2a5ZBhN54Uew6CqNerhKMqNJRlvrt5v0X32VykFFFFdIwooooAKKKKACiiigAooooAKKKKACiiigAooooAKKKKACiiigAooooAKKKKACiiigAooooAKKKKACius8KeH9Lk0K58SeI7i4h0yGQQxR24HmXEnXAz0ArW0/wAL+E9d0rVNW0e71GFLG1d3tJyu9X6qdwHKHB98151XM6NKTTTsnZu2l+1/mTzI89ortvDfhfRLrwaviTV9QuLSGK7aO42YJZMcKgx94k/SmaN4e0HVrzVtY+03ll4Z0/aSzgGdyeiDtkn+YpyzOinPf3dHp1vay7t32DmRxlFd5baB4T8TWl3H4Xk1K11O2iMyW94ysLhR1AI6Gsi80Gz/AOFfWfiO0kmaf7W1teIxBVDjKkcZGRj86cMxpSai007pWa1Tauvk7aP5BzHNUo5OB1ruNc8FWth8OrTxBHPM1+RFJcwkjakcmdpxjI/h7+tQLoOhab4d0DVdYkvzNqUrs0cDKNsS8AgEdc4/CpjmdCceaF3q47dUr/kHMjmhpd8NVi0ua2ktruR1QRzqUILYxkHkdaTW9NuNI1a50y72efbvsk2HIz7GvR/iR/Zf/C1LLyBd/wBpfarb7QXK+Vs2rt2989M5qLx1B4Ls/G2ojXZNTu7q4n8yQWhVUt1IGAc8s2OfxrjoZtOo6bcH70OayV3e6/ASkeY0V0Hj3QYvDviBrG2uGuLZ4kmgdh8xRhkZ965+vYoVoV6cakNnqUnc6j4WMyeOLF1+8qykcekbVqeCrj7b4c8SyXQ1G/vpPIMgt5sTvDlt+CQSVztyB2rlrXT7pdFn1qG4MIt7hLcqpKvl1JyCO2BVK0ubqznS5tZ5reUfdkjYqfwIryMXl8cbOrKEtfcXo4Sc7X31uti07HpdjcX0D+GotO0S6MsbXMltHf3Y86SEphlXCgqOpX36VVgtLEWFjfb9WsdKi1q3+1WGpgMjFjyyNgE4AOfauCnvr+5vPts15cy3K4PnNIS649+orRvBq2q6BLrN/qk11HbXCW4SaRmOWBORnjtXDLJpUnFuajd2b1bu5SdtW0/i0ejTu+tlXMdfpsGtxfELXbjWFuVsPJujeSSg+U0RRvL5PBGdmKzdS02+vj4Ma1tZpo2solEiqSoKytuyegx3rlJ9U1SaxSzn1C7ktF+5E8rFOPbpTYdU1GGyeyh1C6jtW+9CspCH8K3hlGIjJVFKKkko2SdrKMlf1127JK/UXMjv/Fd1dWmleMPs00kJk16NHZGIJXa2Rn0qlrEGt3H/AAiUnh5Lp4BZRC3aAEqlxuPmbscA5657Vw7T3EodGnmk8xt7guTub1Pqfep7PU9Ts7aSCzv7u3gk++kcrKp+uKdPJZ0YR5HFyT6rR+4ofp9111uHNc7+dY38HSx3lte6hOusXB1E6VKqjzeNrMApyv3sdqsXNzff2lcxtoN1Mi6HFDfwm8H2wxb8q+VGd4GMjHTGa820+/1DT5GmsLy4tWIwzQyFcj3xSQX99DffbIby4S7Jz5qyHeSffqaxeQSvL3k1q18S1bT2TSVraW8u2r5zpPHFl5GjaLdQ3WpGzkWVLe01BAJYAGBOCOqEng+xrkq0ok1XxBqDh55bu5WF5WaeXJCIpZuT6AHiqmnWdzqF7BZWULTXE7hI0XqxNexg4rC0HCrNXjdt7WTbev8Am97Nsh6vQgort2+HN6xmtbTXNGvNVhQtJp8M+ZRjqB2JHpXOwaHdzeGrzXg8a29pcJbyIxO/c3TArHD55l+JV6dVPWK6rWWkd1tLo9n0ZcqM47oyqcysoBZWAIyCR1rS07RLq+0HU9YikiEGneX5qsTube2Biu7v9Ph1ST4e2tzcWkMR05Wb7S2FkAkHyD1J6AVhmGfUMHUjD4leSlbeLjTdTa2rat944UXJX/rex5hRXeeJvBv2r4h3mj6Nd6Yok82ZIYnOLdU52MAOG9q5Xwzo9z4g1u20mzeNJ7gkI0hIUYUtzj6VthM7weJw31lSslBTd/sxabu/uf3ClSlGXLbyM2iuj8O+DtW121urixa32WtwsEvmPtC5zlyegUAcmnW3g+8vPENzpOn31jdRWqCSe+WTFvGuOSW/SqnneXwnUhKqk4K8vLbf1urd+gKlNpO25zVdVpPjzXbCwt9NZbK80+CPyxaXNuHjYZzkg98nrRrHgu5tdIm1bTdW07WrO3IFw1nJloc92U9veuVrKVPK8/o2nGNWMX1WsZW7Ozi7PTZ63RSlVoPR2O1ml8XfEV1trOxh+yWK/Jb26rDBDn68ZNMi8fa1b2MOnXtjpV9LYjyree7tRJJCBxgE8HGP0rqPCen6R/wqXUoz4kW2juZ4muZxA/8Ao7cfuyBy31HHNcKnhzzPBt74kS9DR214LYR7Pvgnhs9uvSvnsNhspxPPha1CKpUpqMFySVpS3d+8m3ddtZXTNPbVU+ZS1e5HqfirW9Tv9Pvr+5We408gwOyDOd275vXmiDxTq8HiG816KSFb28V1mPlgqQ/3sDtTvBPh1vEuo3Fmt0LbybZ59xTdnb2qbwX4TufFFrqUlpcJHLZxo6ow4fcccnsB1zXs1qGS4WnOnOnCMYRUWuXRRnK9trWctX56szVWq3e7uV/CnijVPDck/wBhaGS3uF2z208e+KUe4NaOofEDXbq0uLGCOwsLCeFoXtLW2CR4b7xx/e960tL8DeH9WlfTdK8ZQ3OrqpIh+zMsTkdQrnr+Fc74X8L6lr/iB9HtwsMkJb7TJJ92EKcEn8eK46mH4exlepjK1KPPCzk5waf92VpJX2spWb6JlRrVoxUIydivJqmo6lpWm+Hf3bQW8zfZlC4bfIecn6mrHjmbXJNfaHxCsa39tEkLKgAAUD5enHQ11Ol+DNAm1q2g0Hxhb6hqNvOkjW7wmNZArAsEboTgGjxpop8RfGm80hbgW5uHH7wruxiMHp+FKhmOXxxq9nBRjCFSbbg4yV5RcmrpO0tW7LVryJbm42b7fhscvHq91rOpaLbapqK2UFkEt4bmOLmBAeGOCM4POc16fLD48l1RFkt9DMAYK/iJEiWRoO7b85BK+lefeI/CdnoOjvJfa7AdYDgDToxuZUJ6sexxzitJvBWj6VY2q+K/Fg0y5uYxKtpFA0pRT03Y6V42d4DAY6NKeHlFRXNGMXRc93zSlBRcZPe7vzU3o2r79FDEShfmv99vv3/zMT4l6rb61431PULRw9u0gWJx0ZVAGfxxWZq+jajpMVnJfweUt5D50B3A7k9eOlanjbws3h37Hc29/DqOnX0Ze2uYxjcB1BHryKf4w0fVLOHQFutSk1E3tor20Zz+6UkAIM+5r6jLKuGw2GwmHws17NR5VdO7UI28rNW965zVJSnOUpbvX7zmKltYZLm5it4V3SyuEQZ6knAru5/Avh7S5Y7HxF4xhsdTdQWgjtzIsZPQM3b9Kwtc8Mah4f8AF9vo0tyolkeNre5jzgqxwrj8f5V00M7wmJbhSlrZtXjJJpdU2lzJeVyHBoyNZ0280fU5tN1CLyrmAgSJuBwSAeo9iKp111/4avbr4mt4avtVNxdSTLG94ykliUBzgnPTAq5/wheg6fenT/EXiyKwvmchIY7cybBn5TI3RcjBx2zULO8NTp0/aS5pyipe7GTun1SSbt67dQ5GcLRW94p8L3+g+JRobFbqaTYbdohxKrcKQPrx+FdDc+BdC0100/WvGVtZaw6gm3EDPHGT0DuOla1M6wcIQnzXU1dcqcm13sk2kurYcjOAorp/G/g+68K22mteXKSzXiyFkQcJtIHB7g5zXMV2YTF0cZSVahLmi72fo7P8US007MKKKK6QCiiigAooooAKKKKACiiigAooooAKKKKACiiigAooooAKKKKACiiigAooooAKKKKACiiigAooooAKKKKACiiigAooooAKKKKACiiigAooooAKKKKACiiigDvWhk1P4MWy2KNK+m6g7XSIMsFbJDEenIqf4W2F0nhrxVqTxuls+ntEjEYDtyTj1x/WqXw6ST7FczaH4gGm6+rgLb3EirBcRenI5YHNb+q6nqmlaBrFx4n1u1u9UvrcWlnaW8quI1JyzELwP/rV8ripTXtMLBr3pp9ebVpvS1muvNfRGb7GASf+FJRj/qLn/wBBqbwtDJqnwq1/TLJTJeQXUV00S8s8YxnA74wa43+0r7+yhpX2qT7CJfNEHG3f/e+tLo+qaho98t7pt1JbXCjAdD1HofUV6k8BUdOai1zc/Ou26dmVY6/4MWs8fimTWJVaKxsLaV7iZhhVyuMZ9fapPhvGPEGleIfC3AN2q3VuCejo3OPwwKwde8Z+JNbs/seoakz255aNFCK31x1rJ0nUr/Sb1b3TbqS1uVBAkTqAeorOpga9dVKk2ozfLa12lyu61sur102FZs9UF0mt+NfFPhWNh5M+ni0tQegeADH67jXKfFS4QeKLTR4D+40m2htFH+0AC36muXs9U1Gz1T+1LW8livdzN56n5snqfxyahu7me7u5bu5laWeVy8kjdWYnJNGFyp0K8Z391RSt/esk39yBRsz0D4gg/wDC64eDzPaf+gpXO/FD/koGtf8AXyf5CoNW8W6/qkdml9fGQ2Th4H2KHVh0JOOfxrJv7y6v7yW8vJmnuJm3SSN1Y+prTAYKrR9m6lvdhy6eq12XYaVjr/jH/wAjHY/9gy3/APQao/DxRHcatfxwpNeWWmyT2iuoYCQFRvwepUEmsLU9RvtTnSbULqS5kSMRqz4yFHQU3TL+8029jvbC4e3uI/uuh5Hr+FN4Cp/Z/wBWur2t5Py9Hs/IqHu2O80+9uvEHgmEa2/mxvr1tC1yyhWZCDuBIHOMnntmtDUL6yk1TWtIur+e7s4opkGmx6VtW2CA7WVs/LtwDu71wGreItZ1SA297fM9vuDCFVVEBGcEKBgHk/nUl54q1+809rG41F3hdQkh2qHkUdAzAZYfU148shrylzLlim27J6Rvy6q8Hrp05elmac6Oo1fWtY0ez8KRaXGkaz6bCzhYVP2pskbWyOR2x71fu9M01L3VNJVVj09vE9pGyg4CqwO5fYDJHtXOX3jTULe10q30a+liS2sI4ZA0SnZKM5ZM5xwRyMVzZ1C+a2ltmupTFNMJ5FJzukGcMT1zyaKGT4iceayg9dVe79+6b0WsUtNXu9kDkjvLbUr/AFfXfEOh6rHH/ZsNtclYPKVVtPLz5bLgfLjAHvmjSIYLuz0jxlNEjRaVZSJdqQMNNDgQgj/a3p9cGuTv/FWv39i1ldai8kMgAl+VQ0oHQOwGW/E1PcarZWvgtdD06e5llu51ub4yJsRCq4Ea8ndzznjoKc8prQjGMUouTSajdrl5Wptuys2vxjHdhzI1YNZ1DTvAunXlnKsN1Pqk5knCKXIwhK5I6E9RW5qOoXE/i7xDorLCum/2dM4tkiVUDiMPv4H3t2Tn3rzVry6ayismnc20Uhkjj7Kxxk/oKmOr6m19NfG9lNzPGY5ZeMupGCD+HFdNXIlOUppRu+fXzck4vb7KTXlfQXOehx3Vro8fh6xtdWktoprOCZ7OPTBOt48g+fc2fmycrjtisy4vF0jw3rc+ixm1I1vy4HeMebCmxsqM/dPaub03xRr2m2K2dnqDxwx58rKKzRZ67CRlfwrNN7dmyeyNw5t3l85oycgvjG4++DWVHIqim/aNNXTf960r6pRWvq5ddbDcz0qw1C7TxNaXscgjnvPDLz3DogHmSLFIQx465ANYnwYl874hxSzsGuJYJ2jY95SpIP161zVprmrWt7bXkN44mtofIhLAELHgjZgjBGCevrVWG9uoNQXUIJjDcrL5qyR/KVbOcjHSitkE6mExGGTS9pT5E+3xWvptZr7rDhU5ZqXZl/w7BrsviqC30lpU1kzMEIbayvzuJJ6d85rpbZJ1+E3iZbg75k1iHzSDkbuMnI96q3HxH1+SKUxwaZb3kyFJb6G0VZ3B6/N6+9ZXhfxTqfh4XMdqLe4troAXFvcx+ZHJjoSPWsMXhM0xkPaSowjKDptJSu5ck+ZrmsrL+VW3u3a5pGVOLtd9fxNzwnDIPhR4wuChETPaordiRJkj8Mj86v61/rfhr/17Rf8Ao0VzWqeNNb1DT7nTSbW30+4VVNrbwKkaBW3fKOxyOT1NULnXtTuP7K82ZP8AiVIEtCEA2AHIz68jvWMckx1avLEVVGLlOUrJt2Toqmley1uteltrj9rBR5V2/W56J4f5+PetAcn/AEv/ANArmvgpDLL8SNM8tGIiEjycfdHlsMn8SB+NUr/xrq914itvEEUdnZahBnMlvDt80nqXH8WelW5PiLry3K3FhBpmmy798rWtoqmY/wC36jvjpmuOeTZr9UqUIU43q0I0neXwuKmr6Rd01K6t6PuUqtPmTb2d/wAi7pMkkfws8YeWxXdqMKNg9QW5FT+An01fhl4l+22l1dRi5gNzHbS+XIY+xzg/KDnNcZFrWoR6Pe6SkiC0vZlmnXYMllOQQe1O8N69qfh++N3pkwRnQpIjqGSRT1VlPBFehisgxFXDYiEWuadWFSOrV+VU9G0rptwdmr20fkRGtFSj6W/M7LwvqmhW9jrcnh/wzq8itYPHdtLfK8caHoxG0dD/AFrzkdBXTa7411bVNMfTEt7DTrKRg00NjbiISkf3scmuZr0sjy+rhnVrVo8sptfblN2Ssryl130SslbcitNSsl08rHe6F/yRXxD/ANf8P/stGnf8kO1X/sKRf0rAsfETWvgzUPDf2MOLydJjP5mCm3HG3HPT1q94M8WWuk6VfaHrGljUtKvGDvGr7XRh3B/AflXHiMBioxqzjC79tGaV1dxSje2tr6PR2JUlp6Gn8D0ZvEOpuFJVdMm3H0zij4XyPF4P8aSRsVYaaMEdvvUad490vQWlg8OeGxb2c8brP51wWmlJGFJbBwFyeO9c94b8RNouja1potBONUtvILmTb5fXnGDnr7VjXwWMxjxFR0uVTdKybje0ZXlezaWmtr7eegJpW1L3wh4+I2j/APXU/wDoJrp/DRddO+JTWufte6Tbt+9s3ybsVwPhLWD4f8RWesLbi4Ns5byi+3dwR1wcdfSr/h/xdeaL4qutctYUZLuSQz2znKujsSVJ9s9a6M3yzE4mtVnSjf3IWu93Cbly/NaX21CMkkih4QM6+KtJNru877ZFt29fvDP6Zr0of8nH/wDbT/2jXPp4z8L6ZcHUvD3hEWupn7ss0+9Is9Si+tZw8auPiIPGH9mru3Z+zedx9zb97H49K5sbh8bmNSrUVBwTozgruN3J2stG9Ozv3vbS7TUevUxtbFxfeLb5FJeea/kVST1JkIFdf4k0nwnoOofZPE+r61rOrJGvnJb4Cx8ZC7mOe9cLPeyPq8mpRDypGuDOoznaS24fWu11bxh4U1qUanrPhKWfVtoEjR3ZSKUgYywHNd2Po4uMqChGTgotPkcVK+ltW17u+z3sTFrUs/E+Wym8AeEpNNtXtLMrN5UTvvZV46nue9R/EprhI/BMlqjPcJpsbRKq5JYMCOO/NUfE3jSx8ReFItNvtG8m+tWP2OS3fbDEhI429+Bj9azfEXiqXUzoUlvbm0m0i3WJH37t7KQQ3Tjp0rgy7LsXBUFOnbklVvdp6S5nHW7bveze+90VKS1On1nWfBXiS/aXxVpmq6HrGAs8sIypIHUqeRx7Vl694fm0HxhoTDUm1Kyu3iltLhiclN44IPTGR+dW7/xl4R1u4XUfEHhGWbUtoEjwXO2OUgdSP/11h+IvF0+s+IbDUWs4re10/YtraRn5URTnGfU460svwmNpyjThTlCCjJSjKUZRTtoqbu5Wv3srdAbR19z/AMnHD/r8T/0UK4HxpI8njHWXkYs32+YZPs5A/QVpzeMC/wARv+EwXT+fOEotjL6IFxux7elc/q95/aGrXmoGPyzc3DzbM527mLYz3616GUZfXw9WlOpG1qMIPb4le6/rQmUk18z13VBE3xo8J+djb/ZsBGf722Tb+uK8v8aGc+LtYN1nzftku/P+8a1NX1++8U+LNIuLCBLG9hihtbf99kb0J2tuIGMk10XibXtIGsP/AMJN4HaXxFDhZDHMVhmYDhiB1B49a8zAUsRllWjzU+aXs+VxTjzK0m76tLld7Np6NIp2kmV/iuZz4S8FG5z5v2F92evRMfpivOq9I+Nl5cTweGre+CJfpZNNcRqMCMuRhcdsbSMV5vXr8L3/ALMg5K13N6bazk9PLsTU+IKKKK+gICiiigAooooAKKKKACiiigAooooAKKKKACiiigAooooAKKKKACiiigAooooAKKKKACiiigAooooAKKKKACiiigAooooAKKKKACiiigAooooAKKKKACiiigAoFFFABRRRQAUUUUAFFFFABRXS+B9Hi1mDXIzavc3MNgZLVEznzNwAwB161U1zwtr2i2iXeo2DRW7Ns8xXV1Df3SVJwfrXmrNsJ9alhJTSmmlZtJu6T0V7vcv2cuXmtoYtFXL3Tb6zvY7O6t2juJVR0QkZIcAqfxBFaCabPaafrsF5ossl1ZmNHn80AWbb8HcP4t33fat6mNoxjGUZJ81rWa1TajdXaurtbb7K7aTSgzDorqvFHh//AInulabodjJJNd6ZbTeUmWLSOmWPPT+Qq5aeDL3T9E1+61zTipt7ISWsqyBlEnmKCMqcZwehrzpcQ4GNGnUlOzna0brmfNJRWl+718ky/Yzu12OJore1HSLq7vrK10/Q5rWZ9OScxeZvMwCktMPQEDOPam6l4T8QadpZ1K709ktlIEjB1Yxk9N4Byv411wzXCPkjOpGMpbJyjd30VrN3v5EunLXQw6K3NO8JeItQ0walaabJJbNny23AGTHXYpOW/Co7fwzr0+svo8emym9jQSSRnA2KQDuY9AMEdfWq/tXA3nH20bwvze8tLb310t1uHs56aGPRWpr2g6tockS6naGETAtE4YMjgdcMODVGztri8uorW1heaeVgscaDLMT2FdFLFUa1L21OacO6aa+/YlxadmtSGitzW/CXiDRrL7ZqGnmO3DBHdZFcIx7NtJwfrWbfafeWP2b7XA0X2mFZ4ckfPGSQGH4g1nh8fhcTFSo1IyTulZp3a327DcJR3RVorYj8Ma/JqFxp8elzyXVsEaaJcFlD429++RS654Y1zRYYp9RsWjhlbYkiurru/u5UkA+1QszwUqkaarR5pbLmV3pfRX1019NQ9nO17GNRXSw+BPFkocro8oK5wrOoZ8DJ2jPzfhWXo+h6tq99JZafZSzTxAmUfdEYHUsTwPxqYZrgakZzhWi1HdqSsvXXQbpzVtDOorU1jw/rGkXcFrqFk8UlxjySCGWTJx8rDg81taH4B1661ezt9QsJ7S2mujBI+5Qy7T85AJ5xg1FfOsBQoqvOtHlabTutUt7a6/IFSm3ZI5GitDxDpc+jazc6dcIVaJztywJK5+U8cciur8IaTpdt4IuvFN5o763Ol19nS2DEJEMAl2xz3/lWtTMKUaEa8feUrWtbW+2u34kS93RnCUV1fiW78KanoEd5p2njSNXSbbJaRlmjkj/vAnoa1r638O+C9M06HUNEj1nV7y3W4m8+QrHArdFAHeoeYWjFezlzNtcul9N3e9redybnn1Fdn4s0fSb3w7YeKPDtq9pDc3H2W4sy+4RTdtpPY/4Voa0PC/guWDRrjw/FreoCJZL2aeZlVWYZ2IB0+tSszjJRUINyd/d0urb3u7aeut1YOY4vQLGLU9ZtrCe8jso5n2tPJ91OCcmq17CtveTQJKsqxyMgkXowBxkV3MOi+Fr/AMfaFDpbibS9SAaa0MhLQNg5Qnr6frWTott4ZtvE+qHXmYWNmZfItlJBnYNhUyOgojj05OSUvhT5ba7tffpbt1uFzlq29F0FtS8P6vqwuRGNNRGMZXPmbjjr2rsPDK+HPGct3pS+Eo9LdbZ5Ybu2lc+WVHAbPBzWX4I/5J34w/64w/8AoVZVsxm4SSi4yi4XTs9JSS6Nra4XOIoqVbe4ZQywSsp6EISDXZeD9M0B/A2ra1rNnJO9ldRhAjlWcEfcz2BJ5OM4rvxOKjh4czV9UtN7t2Q27HEUV6Xpcfg7xB4W1DWLrw//AGa+ksrulnM2LhT0UlumTxmq0CeHfE3g/W57bw/DpN9pcSzRPBKzB1Jxhs9elcX9qq75qclZpPbRu1uuu62FzHntFdtoem6LovhGHxNrmntqk97M0djZlyqYXq7Ec/hU13ZaD4m8Kajq2k6T/Y+paWFkngjctFNGTjIz0NaSzKCn8L5b8vNpa97d776Xta4cxwdbVjoLXXhHUfEAuQq2U8cJh28vv757V0wtPD3hHwzpt5q2kLrGranH56xSyFY4Yu3TqTWjeSaJc/CDWL7RbR7ET3cIuLUvvWJ1YfdJ5wQc1zV8zk+X2UXyuajzaWfvWfW/fWwuY4LWtLt9PstNuIdRhu2vIPNkjTrAf7rc9ay66vxdo+nWOleGJrdBbtf2YkuZCSQW3AbsfT0rTu9Y8E6deJpuleFYtbtlCq93JK4kmY9doHSt6eOl7OLhGU2+bstnbXVL06sdzgaK6j4m6JZ6D4pa009ZI7aWCO4SNzkx7gcrn2Irl67sPXjiKUasNmrjTuKrFWDKSCDkEdQa6+2+JHi2GBIzfQTNGMJLNbI8ij/eIz+dcfRWWKwGGxaSxFNSttdJlJtbFrU7+81O+lvtQuJLm5lOXkc5JqrRRXTCEYRUYqyQgoooqgCiiigAooooAKKKKACiiigAooooAKKKKACiiigAooooAKKKKACiiigAooooAKKKKACiiigAooooAKKKKACiiigAooooAKKKKACiiigAooooAKKKKACiiigAooooAKKKKACiiigAooooA7j4ULeuniZNO3/azpEgi2feJyOnvUXhBLmDwR4ua8SSOwa1RFEgIBuN424z/FjNcrYahfae7vY3k9qzgK5icqWAOQDj3ANXNa8Ra5rUUcWqancXUcZyqO3yg+uB1PvXzGLybE1sVUlFx5Kkqcm9eZezs9NLO9tNVy767G8asVFd1f8AE6jxhY3d18QNFS3t5JDNaWHlkKcMBGuTn0GDV7xB1+Jv/X1B/wClArjI/FHiGPS10xNYu1tFXasYf7q/3QeoHtnFU5NU1GQXgkvrh/tpDXW5yfOIOQW9eea5KWQYy1GFSUbUlFK19VGpCd3orNqFra2fV9LdaOtuv+TX6nqJEzaleR2Of7Sfwdbi12/eJ2rvC++3Nc14Kh1GPwH4xaSOZLI2kYwwIUy+YOme+K5RdV1Nb2C+XULkXVuqpDL5h3RqowoB7ADtVvVPE/iHU1ZL7WLuZHQxshfCspOSCBweQPyrOnw5i6VP2EZRcZOm23e6dNp2StqnbS7Vm29bg68W7+v4noOnyPD450KaNirp4U3KR2IgkINcl4Mkkfw54x3Ozb9MVmyep85Ofryawf7W1T7RHcDULkTRQfZ43EhBWLBGwH+7gkY96r291dW8U8VvcSxJOnlzKjECRc5wfUZANdVDh2pTpyi5K7VJf+C6jm/vvp5iddN7d/xVjtPiBDqMviTRH02OZ7drC1/s4xAlRhRnbjvvzmuh8S3F5b+NvFpl0ltT057S3TUkim2SopRcMp6nkHPGPWsLSdc0lNGtbWLxRrGjwKgF3YrCZhI38RifPyBh24rD1jxXqE3i+91/SriewedtqBG5EYAUK3Y8KM+9eJh8rxeJnHDumlGlCUU5Kcbv2lOSu1bVqDfNBySl713flNHUjH3r7v8AR/1qafiCx09PC2l6pY3OrNov25ojp94Qro2AzFGAwQRxnHWmeGby2/4S/S5vCGiXH2yJnYwXV2GEw2nIBwMHGa57Wtb1bWpEk1S/mujGMIHPyoPYDgVTtp5rW4juLaZ4Zo2DJIjYZSO4NfR0cmrSwUqVeV5tTVrycfevpK3Lz76yaUn66mLqrnulpodxJZ6ZqHh3XrnQTrOkNBEs17Z3TB4JgHxtD4ByCcgHJqt45tLm6/4RJbe3kl83RoI49qkhm8x+P1FYmseKPEGr2v2XUtWubiDO4xs2FY+pA6n602z8TeILPS/7MttWuorTBAjVuFB6gHqM+1cuHyfMKMo1eaLkpN2cm7JwUfj5eaTTV/eW2nNoinVg9P637Hpt/FfnxR8QIdPEn2v+yoFUR/e4jj3AY74zXIeFY7iL4feJmvEdLJjbrAJAQDceYPu577c5qp4d8SSWtl4gmvNRuv7SvLSOO2m3MXLqwx83bAH6Vl6v4i1rWTCuq6lcXUcTZRHPyqe5wOM+9efgMixtNSwslHki6N5a3fsoU/h0s03G265dd9i51ov3vX8bnXfEu311/idbNbx3TSMtt9hZASMbV+7/AMC3Z/GtPxptm0vxsmkfPKNWga8EPJMflgN07eZuzXO+K/HGqPr162g61eRafME2KMrg+WqtgHleQemK5fStW1LSrw3mnX09tOQQzo3LA9QfX8anAZDjquEws6ijGVKEFGOurUoTfPp7rXLbTms25eQTrQUpJdW/12OvsVmi+HGlLfK6l9eVrFZBg7MDeVz/AA5/XNT31xNcfHsNNI0hTWBGm452qrYAFcZqutatqt5Hd6hqE9xPHjy2ZvuY5+UDgfhUBv71tR/tJrqZrzzPN88uS+/Od2fWvUp8P1m6lSo4qU41VpeydRx2dlorauyu9bGbrLRLpb8CXxACuvagCCD9ql4I/wBo11vgux8TW/hmTXvCWpzyXKz+XdWEKbiB2Yqfvfl/KuP1bUb3Vb577ULhri4cANIwAJx06U2wvr2wl86xu57WTGC0UhUn8q9qWFrVMJCk7cySun70Xbdapaedkznnq3Y9I8VLd3/w8utU8WaPb6fqyXCLZSiIQyzg/e3L+dVvH+kah4oh0rxLoVrLqEE1nHDOkC73hlXggqOa4C/v77UJRLfXlxdOOjSyFiPzp2n6nqWnFjYX9za7vveTKVz+Vc1LLKtFRnTklJNu1ny2aV0tbra/r0IUTutZjk8J/DzTNH1ABdTuNSW/e3yC0Ua9A3oTgfrR8SvD2qa54gXxDoVnNqdhqUUbpJbrv2NtAKsB06d68+uZ5rmZpriaSaVvvO7FifxNWbDVtU0+No7HUru2RvvLFMyg/gKuGXVqUlVhJc/vXutHzW87q1lYLM7zQPD9v4c+I/hex+1GbUHHmXsQwRC5U4UEfjT/AAZZwzar4uvLfT7fUdYtWZrK3mUMCS7ZYKep6f5NecC4uFuPtAnlE2d3mbzuz656063urq2uRdW9zNDODkSI5DZ+tKrltWpF81S8nFK9u0nLo9ne1uwcp7H8PLjxxeazI/iDzbSx+zypHbSQrAJZCvG1MAnHNch4Rt7i18B+NLe5hkhmjjhV0dSGU7uhFclLq+qy3sd7LqV49zH9yVpmLr9DnioJ7u7nlllmuppHmOZWZyS5/wBr1rOGUzTlrFKXI7JWtyyv+PcOU2tO8a+KNPsYrGz1eaG3hXbHGAuFHp0rX0Qs3wh8RMeSb+Ak/lXD08SSCMxiRxGxyUDHBPuK762ApyX7tKL5lJ2W9ncdjtPBwP8AwrXxfx2g/wDQqPh3/wAip4y/7B6/+hGuLWSRUaNZHVG+8oYgN9R3oSSRFZUkdVcYYKxAYe/rWdTAOaqLm+KUZeluXT/yULHqeg6l4gu/hnYJ4SmJvtNkeO8tkRWkZCcqwB69e3vVXVrrxsngq/vvEmrSafHLiCGzlt1WS5z144KgetedWV3dWU4ns7ma3lHR4nKn8xTr+/vtQlEt9eXF04GA0shYj865VlHLVcko2cua7jeW97X9eu6X3i5TvvFelXvivwv4f1vQ7d742tktldQQjdJEydDt688/pUsmh3eh/BzV4tQXybue6gle3J+eJdwC7h2J5OK890/UdQ092ewvbi1ZuGMMhXP5Uye7up3kee5mlaU5kLyE7z7+tWsurpRpKa5IyUlpro723t8wsz0DxHBaXEfw+t9QbZaSWqLMScDaXGee1aniR/Hlr4huNK8OaUNL01G2wTW1qqJ5f99pSPz5ryiWaaVUWWWR1jG1AzEhR6D0q1LrGrS2YspNTvHtgMCJpmK4+mah5VP3dVJLm0krrWV72vutv8g5TsvjlbXK+JrS8dXkgksIUW4AykjDO7B79c/jXn9Wbm/vrm2htbi8nmgg4ijeQlU+gPSq1ejgMPLDYeNGTvy6FJWQUUUV1jCiiigAooooAKKKKACiiigAooooAKKKKACiiigAooooAKKKKACiiigAooooAKKKKACiiigAooooAKKKKACiiigAooooAKKKKACiiigAooooAKKKKACiiigAooooAKKKKACiiigAooooAKKKKACiiigAooooAKKKKACiiigAooooAfBsM8Yl3GPeN+3rjPOPermux2K61cR6THci03gQrOv7zGB1HrnNQ6X/AMhSz/6+I/8A0IV6nebbLxv478QrGkl5pkKta71yEdwo349QB+teJmOYvB1lZNvldleybcoRV9O8t+ivoyoxujyu7sry0Cm6tLi3Dfd82Mrn6ZqJ45I9u9GXcMrkYyPUV6D4H1nU/FH9r6Br15LqFtPYSzo053GGVBkMp7VUuLebxP8AD7Q5bceZe6dd/wBmv3PlyHMZPsDxULN6lKr7LEQSs0m09EpJuL1S6rla9GPl00OY8P6TNqutWGn7ZY0u5kj8wIThSwBYeuKt+MrCws/EE9ho9pfpFbAo/wBo+ZnZWILjA4XpXY3WqyW3xY0XR9LuXitNMeHTRsbAcAjzM+uWzn6UaHfXl98RvEzXl1LOYdOvYYy7Z2IG4Uewya4JZtifaLEuNoKnzct31el9N7W9NR8q2PM0R5CRGjOQMnaM4HrW/f6PaQeAtL1xDJ9quryaGTLfLtXpgetX/hP/AMhLV/8AsC3X/oNSXsay/Cjw5G0ixK+qTqXbooPc+1d+Mx81i4UY6JTjfzThN2/BCUdLnF1ZNhfC1+1myuRb/wDPUxNs/PGK27jStJ0a5sr5te07V4UuU863tw24oDknkYxx+tegyX2vajrs+p+FfE+nazZShtmjzSeXiMjHl+WcZx+FRjs7dHllSj7rT1lzRV1bS/Lo33lZAoHmmh+HrjVNF1XUo2dRp8aOEERbzdzBcA+2c1lW9vcXM3k29vLNL/cjQs35Cu88Eapq1h4Q8XRw3VxZtaRI8UasR5DmUBseh7Uw6jeeHfhppt3pMzW97rN1M11dJ/rNqHAQN2GealZnio16tPlTvNRhr3gpu+na7666bahyqxws8M0EphnikikHVHUqR+BqWC1m8zfNbXHkROonZYz8gJHX0PpXaandz+IfhrBrGqN52o6fqa2q3LD55I2UHax74Jq/8T9e1H/hOn0GCbyNOFxbtLEgA85zsYs56k5xj6CnDN69SrGgqa5vf5ve0XI47aa3Uk1t5hyrc4HXF08axcLpK3Ast+IBOP3mMd/eobqyvLRUa6tLiAP90yRlQ30zXrMVrCfiX4z1ZpbWK40+PfbS3P8Aq4pGwBIfp/WqmnXnmWepWPinxxpGrWN1bvtRpy7xzYyjJkcc1x0+IZKEeSF0owb1bk+aKelo2bSaerV32HyHmNpZXl4W+yWlxcbfveVGWx9cVC6sjlHUqwOCCMEGvSdA1EX3g3S9L8P+Kbfw/qFqXN1BMxi+0uTkN5mOeO1c38Sv7abxCsmvWdtBePAmZLc5S4A4EmQcEmvTwma1K2Llh5xUfi0bfNo7J2aSaa1vFu2lyXGyucxU9rZ3l0GNrazzhfvGOMtj64qA8Amu/wDGusal4ZuNN0PQryWwtrazimYwnaZpHGSzHvXq1Kkk1GK1f6GM5NNJbs4HBztwc5xip7myvLaNZLi0uIUf7rSRlQfoTXeeHNRh1jxRqfiabS4orix0p7oRYykkyrjzMY/Go/Aev6t4g1+XQ9cvJdQstRhlDpNyEYIWDL/dII7VjLETSb5dlrr+Rm6sld223ODjgmk2eXDI+9tq7VJ3H0HqafNaXcM4t5rWaOY9I3jIY/gea7eDUrrR/hTbvYyeVcNqssSzr99F287T2JwBn0pur6tqN18PtD1ea7lfUbfUpYorrP7wKFyBup+3m3tpdoftZX262KniTRdB0PWtM02eLUnUBHv5xj94GUHEY9RmuWliWW/kisY5pEMjCFNpLlc8ZA74r0zW769uPjJolrNdSyQQy27xxs2VRmjUsR9az4LmTQ/D3iXXrDCalLqzWaT4y0KZLHb6E56/SsaVeajG+raXXuzOFWSir6tpfic7o+gpNomv3N/DcQXOnwRyRIwKcs+DkEelYlrZ3d3u+y2s8+3lvLjLY+uK7zRde1LVvh54ng1Od7uS3hjaOeTlwpcZUnuMjNaesw3Wk2GlaXo/irTtDhjs45pEaUpJNIwyXbA5HpT+sTjJxktb/LZeQ/ayTae9/wBEeWLHI0nlrGxfONoHOfpUq2d41sbpbScwDrKIzsH49K9Ogm0+8+I3hW8hvrG9v5EdNQe0PyNIqnDfUg/pVDwZ4k1a9+JEWny3Tf2dPPJbmzA/ciP5gFC9Kp4qdm1HZX/Py8h+2la6WyueeQQzXEoigiklkPRUUsT+AouIJreUxXEMkMg6rIpUj8DXbW1zN4d+H0mpaU32e91DU5LdrhfvxxID8qntk1R/tq58UR6PpGrxmedL1Y/t7H5zGxA2E459etaqtJttL3V95aqNu9tDm4rK8lt2uIrS4eFfvSLGSo/HpVevWtevNTs/Esiad4y0bTbOyk8qGwMpVUReNrrtwSe9cJ8Qf7KPiy8k0WWCSzl2yKYT8gYj5gPxzU0MQ6js1ur/ANaCp1XN7GBRRRXWbhRRRQAUUUUAFFFFABRRRQAUUUUAFFFFABRRRQAUUUUAFFFKiPJIkUYzJIwRfqaTaSuwSuIeBzTRIhO1W3H0Xk/kK6rTtL0iOQx7o7u5QfOXYMR/wHoK04Jbby28iSHZH97YRhfy6VyPFdkaql3OHEVwelrdH/tg/wDhQYpx1tbofWB/8K7qCeG4j8yCVJU/vI2RUlT9Zn5D9mjzwyIDtZgp9DwacK7+REkXbIiuvowyKxdU03R2lWHzIrO7kH7vY23ce3y9DVLFP7SF7Psc1RSNuSbyHRvO3MpVVJ5HXp9Kak0bRiQNhScAnjP510qcXszOzH0UjMF6/hQGBOOQfQjFPmV7X1FZi0UUEgdSBVAFFFFABRRRQAUUUUAFFFFABRRRQAUUUUAFFFFABRRRQAUUUUAFFFFABRRRQAUUUUAFFFFABRRRQAUUUUAFFFFABRRRQBc0SGafWLOOCJ5XM6fKikn7w9K7fxN4gOg/FLxA0lql7ZXRNvd2zNgSIVXoexB6GuG0vUL7S7sXenXUtrOFKiSM4OD1FQTyyzzPNNI8krsWd3OSxPUk15WJy761ieerZw5HG2t9Wnfytyq1tb9rFKVkdc/iTw/pWmX1v4W0q9gur+Iwy3N3MHaOM9VQD19a1fhJdXmh6dr2s3Nsw02O0EiNKhCvOG/d7c8E5z09q85q7Nq2pzaZDpct9cPZQnMcBc7FP0/E1zYvJIVcPLDw1U2uZybbaVtn30sui39RT1uSaLqjWPiK01iZGuHhuVuHXdguQ2Tz71raF4pTTvGV5rklj51ve+ck9uX58uQ8gN6jiuYor0a+X4evze0j8UeV77f113EpNHbaf4o8OaEL6PQdEvCL21kt5Zbu4BdAy4AXAwADgnucDpWFd62s/g7T/D/2Yq1ncyTmbfkPv7Yxxj61jUVlSyrDU5+0s3K6d223dJpbvs2g5mWdMu5LDUba+jVHeCVZFVxlSQehHpXaJ4o8HQa3/wAJHbeHb9NUEhmWH7Sot1lPfgZxnnFcFRVYzLaGLfNUvs07Nq6e6dnqgUmjqvDniWzhbXY9ctbi4g1lf3xtmCujb9+RnjGaNE8RaWNDk8P69p1xeaas5ntZIZQk0DHrgnggjqK5WionlOGm5OzV2no2rOKsmrbO2mm63HzM6bxH4jsrnS7PQ9E0+Sy0q1lM5Esm+WaQ/wATEcdO1VvE+vrrXi99eFq0CtJG/kl9xGwKMZwOuPSsKitKGW4ei04rVKSu22/eacr922lq/kJybOvHjTb411PXP7PEtlqYaO6spH+/GQMjcO/GQaWXxB4Z03T7yLw3ot2l3eRGFp72VZPJQ9QgA6+5rj6Kx/sXCe7ZNJJKybs1Ha6vrbz32d0PnZ11rr3hq+0Ox0/xFo9201gpjiuLGRUMiE5w4I5I9azvGOvR65c2i2tn9jsbG3W2tYS+9gg7s3cmsKitKOV4elW9rG91dpNtpN72V7K//DCcnawV148RaBqljZp4m0q8nu7KIQpcWswQzRjorg+nqK5Ciu2pTjO1+hnKCludZ/wmtwvi0azHYwraCD7J9iz8ht8Y2E+uO/rU0PiPw7o8d1P4b0e8h1C4iaJZbqcOturddgHU47muNorN4an2/rzJ9jA2JtaWTwfb6B9nYNDeNcmbf97cuMYx+uaJtaWTwla6D9nIaC8e587fw25cbcY/XNY9Faeyj263+ZXJH9TqLnxVHP46s/Ev2JlS3aEmDzMltiheuO+PSl0fxPawy6taapp7Xek6nMZpIVk2vE+4kMp9RmuWoqHh6drW8vu2J9lG1rHYTeJ9FtPD2o6DoujzxW96i757icNKXDA5OBjAAxgeuaZH4g0HU9Ns7fxNpl5PcWUYhiubSYIzxjorg+nrXJUUvq0PO+97u4exidYvi6KPxdpusQaWkNlpyeXb2kb4OzBHLY5Y5yTiszw5rS6T4sg1xrYzLFO0vlB9pOc8Zx7+lY1FUqELNW3VvkP2cbW+R02ieIrFNNu9G1uwlu9Nnn+0J5Um2WCT1Ung8dRSa74is202z0nw/ZS2Nlaz/aN8rhpZZezMRwMY6VzVFHsIc3N/w33B7KN7na3HiTwrqV8usavoF2+p8NKkNwFgncfxMCMjOOQK5fXNRl1bVrjUZo443nfdsjXCoOwA9hVKiinRjTd0EacY7BRRRWxoFFFFABRRRQAUUUUAFFFFABRRRQAUUUUAFFFFABRRRQAVd0FQ2uWmegZj+IQ1SqfT51tdRtrhjhEk+Y+gIwT+tZVl7jKhuizqsj6Tr9xLEp/fISoA/vjA/wDHhWba3TW0NxbojKtxGIs+oyDu/wC+d35V1niDSpNRMMlvJGkiAqS+cFT9PcVW1Hw+07W4t5Y0RIVik3ZyQO4x9TXCnG1mbalCzvbqytrewsIV+0z/AL1yVycvyoA6fdAyTUjeIb5bd4ZFjS6WQLuKcY5yCPUECtHWdFe5uI7qymEEyADnIHHQgjoRVM+G5vsjZuI2umcNubO0DnPPUkk5z7Ulbr/Woxq6zrFvafaLqCIxyqPJcgDJPPY9MAn8qoyzXtxq1nNfDDuYTH8oXKeZweD9etdFdaT9o0aCxaULJCq7XAyNwGOnpgmsyHQb9biCa5u4GjgKcl2JVFOcDIoi0l9/5Ayjq/7vXL4rxsDuPqYwP5vVAR4in5zkxxxkj7nVj+iD86kvZprm8vbiPyys7jyyc/KoYEZ9c7RTJPMMDRJhSXDh8/dO3HTHP6VrGEnHVdvuIcknuNRTtAdixLlST3ACkD/x4/8AfIpxUAMBwAhcD0II5/XH40m1tmN244GSe5Hfjoev50KrfxH0zzknHTJ4/kK1dOWsbddyeZb3EbcsTHeSfLDZx0JFDJhp1f5yuVjJ4KkSKM0Mr5HRlAxjOMj0P8uMU5wzbjxliSwBx1bdwfqBUyhUkrNP+mNOKYq7goDHJxyfWihAwQBjk45PrRXWjIWiiimAUUUUAFFFFABRRRQAUUUUAFFFFABRRRQAUUUUAFFFFABRRRQAUUUUAFFFFABRRRQAUUUUAFFFFABRRRQAUUUUAFFFFABRRRQAUUUUAFFFFABRRRQAUUUUAFFFFABRRRQAUUUUAFFFFABRRRQAUUUUAFFFFABRRRQAUUUUAFFFFABRRRQAUUUUAFFFFABRRRQAUUUUAFFFFABRRRQAUUUUAFFFFABRRRQBZs7++swFt7lgg6RuN6j6Z5H4GtCPxHeqP3ltbye6sVz/ADrGorF0IPoUpyN8eJm76efwmH+FB8TN/Dp5/Gb/AOtWBRU/Voj9ozYk8R3zDEdvbx+5JbH8qz7y+vbwFbm5ZkPWNRtT8h1/HNV6KtUILoJzkFFFFakhRRRQAUUUUAFFFFAH/9k="/>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itle 1">
            <a:extLst>
              <a:ext uri="{FF2B5EF4-FFF2-40B4-BE49-F238E27FC236}">
                <a16:creationId xmlns:a16="http://schemas.microsoft.com/office/drawing/2014/main" id="{FDB30E1B-47D9-4E77-8A6D-4A5DD3811B9C}"/>
              </a:ext>
            </a:extLst>
          </p:cNvPr>
          <p:cNvSpPr>
            <a:spLocks noGrp="1"/>
          </p:cNvSpPr>
          <p:nvPr>
            <p:ph type="title"/>
          </p:nvPr>
        </p:nvSpPr>
        <p:spPr>
          <a:xfrm>
            <a:off x="370495" y="465138"/>
            <a:ext cx="8915400" cy="836889"/>
          </a:xfrm>
        </p:spPr>
        <p:txBody>
          <a:bodyPr>
            <a:normAutofit/>
          </a:bodyPr>
          <a:lstStyle/>
          <a:p>
            <a:pPr algn="ctr"/>
            <a:r>
              <a:rPr lang="en-US" dirty="0">
                <a:solidFill>
                  <a:srgbClr val="0070C0"/>
                </a:solidFill>
                <a:latin typeface="Tahoma" panose="020B0604030504040204" pitchFamily="34" charset="0"/>
                <a:ea typeface="Tahoma" panose="020B0604030504040204" pitchFamily="34" charset="0"/>
                <a:cs typeface="Tahoma" panose="020B0604030504040204" pitchFamily="34" charset="0"/>
              </a:rPr>
              <a:t>Over to you!</a:t>
            </a:r>
            <a:endParaRPr lang="en-GB"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17">
            <a:extLst>
              <a:ext uri="{FF2B5EF4-FFF2-40B4-BE49-F238E27FC236}">
                <a16:creationId xmlns:a16="http://schemas.microsoft.com/office/drawing/2014/main" id="{58E75E6A-E273-3AEF-EFEF-69BC1A1E5855}"/>
              </a:ext>
            </a:extLst>
          </p:cNvPr>
          <p:cNvSpPr/>
          <p:nvPr/>
        </p:nvSpPr>
        <p:spPr>
          <a:xfrm>
            <a:off x="306512" y="4332750"/>
            <a:ext cx="4646488" cy="720000"/>
          </a:xfrm>
          <a:prstGeom prst="rect">
            <a:avLst/>
          </a:prstGeom>
          <a:solidFill>
            <a:schemeClr val="accent6">
              <a:lumMod val="20000"/>
              <a:lumOff val="80000"/>
            </a:schemeClr>
          </a:solidFill>
          <a:ln w="38100">
            <a:noFill/>
          </a:ln>
        </p:spPr>
        <p:txBody>
          <a:bodyPr lIns="65022" tIns="65022" rIns="65022" bIns="65022" anchor="ctr"/>
          <a:lstStyle/>
          <a:p>
            <a:pPr algn="ctr" defTabSz="780287"/>
            <a:r>
              <a:rPr lang="en-GB" sz="2800" b="1" dirty="0">
                <a:solidFill>
                  <a:srgbClr val="004F6F"/>
                </a:solidFill>
                <a:latin typeface="DIN-Bold"/>
              </a:rPr>
              <a:t>Growth</a:t>
            </a:r>
            <a:endParaRPr sz="2800" b="1" dirty="0">
              <a:solidFill>
                <a:srgbClr val="004F6F"/>
              </a:solidFill>
              <a:latin typeface="DIN-Bold"/>
            </a:endParaRPr>
          </a:p>
        </p:txBody>
      </p:sp>
      <p:sp>
        <p:nvSpPr>
          <p:cNvPr id="12" name="Rectangle">
            <a:extLst>
              <a:ext uri="{FF2B5EF4-FFF2-40B4-BE49-F238E27FC236}">
                <a16:creationId xmlns:a16="http://schemas.microsoft.com/office/drawing/2014/main" id="{6541A85D-0296-F249-E20B-6069D7336F38}"/>
              </a:ext>
            </a:extLst>
          </p:cNvPr>
          <p:cNvSpPr>
            <a:spLocks/>
          </p:cNvSpPr>
          <p:nvPr/>
        </p:nvSpPr>
        <p:spPr>
          <a:xfrm>
            <a:off x="306512" y="2001379"/>
            <a:ext cx="4646488" cy="720000"/>
          </a:xfrm>
          <a:prstGeom prst="rect">
            <a:avLst/>
          </a:prstGeom>
          <a:solidFill>
            <a:srgbClr val="F5A23D"/>
          </a:solidFill>
          <a:ln w="12700">
            <a:miter lim="400000"/>
          </a:ln>
        </p:spPr>
        <p:txBody>
          <a:bodyPr lIns="65022" tIns="65022" rIns="65022" bIns="65022" anchor="ctr"/>
          <a:lstStyle/>
          <a:p>
            <a:pPr algn="ctr">
              <a:defRPr sz="3200">
                <a:solidFill>
                  <a:srgbClr val="00ABBF"/>
                </a:solidFill>
              </a:defRPr>
            </a:pPr>
            <a:r>
              <a:rPr lang="en-GB" sz="2800" b="1" dirty="0">
                <a:solidFill>
                  <a:srgbClr val="004F6F"/>
                </a:solidFill>
                <a:latin typeface="DIN-Bold"/>
              </a:rPr>
              <a:t>Clergy Stipendiary &amp; on-costs</a:t>
            </a:r>
            <a:endParaRPr sz="2800" b="1" dirty="0">
              <a:solidFill>
                <a:srgbClr val="004F6F"/>
              </a:solidFill>
              <a:latin typeface="DIN-Bold"/>
            </a:endParaRPr>
          </a:p>
        </p:txBody>
      </p:sp>
      <p:sp>
        <p:nvSpPr>
          <p:cNvPr id="14" name="Rectangle">
            <a:extLst>
              <a:ext uri="{FF2B5EF4-FFF2-40B4-BE49-F238E27FC236}">
                <a16:creationId xmlns:a16="http://schemas.microsoft.com/office/drawing/2014/main" id="{713A71BF-B352-B746-DB3D-F4FEFADE022E}"/>
              </a:ext>
            </a:extLst>
          </p:cNvPr>
          <p:cNvSpPr/>
          <p:nvPr/>
        </p:nvSpPr>
        <p:spPr>
          <a:xfrm>
            <a:off x="5016512" y="1988140"/>
            <a:ext cx="2275242" cy="720000"/>
          </a:xfrm>
          <a:prstGeom prst="rect">
            <a:avLst/>
          </a:prstGeom>
          <a:solidFill>
            <a:srgbClr val="F5A23D"/>
          </a:solidFill>
          <a:ln w="12700">
            <a:miter lim="400000"/>
          </a:ln>
        </p:spPr>
        <p:txBody>
          <a:bodyPr lIns="65022" tIns="65022" rIns="65022" bIns="65022" anchor="ctr"/>
          <a:lstStyle/>
          <a:p>
            <a:pPr algn="ctr">
              <a:defRPr sz="3200">
                <a:solidFill>
                  <a:srgbClr val="00ABBF"/>
                </a:solidFill>
              </a:defRPr>
            </a:pPr>
            <a:r>
              <a:rPr lang="en-GB" sz="2800" b="1" dirty="0">
                <a:solidFill>
                  <a:srgbClr val="004F6F"/>
                </a:solidFill>
                <a:latin typeface="DIN-Bold"/>
              </a:rPr>
              <a:t>£121,911</a:t>
            </a:r>
            <a:endParaRPr sz="2800" b="1" dirty="0">
              <a:solidFill>
                <a:srgbClr val="004F6F"/>
              </a:solidFill>
              <a:latin typeface="DIN-Bold"/>
            </a:endParaRPr>
          </a:p>
        </p:txBody>
      </p:sp>
      <p:sp>
        <p:nvSpPr>
          <p:cNvPr id="16" name="Rectangle">
            <a:extLst>
              <a:ext uri="{FF2B5EF4-FFF2-40B4-BE49-F238E27FC236}">
                <a16:creationId xmlns:a16="http://schemas.microsoft.com/office/drawing/2014/main" id="{DE6633A1-7FC4-3F31-72AF-BF9D519D5B98}"/>
              </a:ext>
            </a:extLst>
          </p:cNvPr>
          <p:cNvSpPr/>
          <p:nvPr/>
        </p:nvSpPr>
        <p:spPr>
          <a:xfrm>
            <a:off x="306512" y="2779192"/>
            <a:ext cx="4646488" cy="720000"/>
          </a:xfrm>
          <a:prstGeom prst="rect">
            <a:avLst/>
          </a:prstGeom>
          <a:solidFill>
            <a:srgbClr val="FEEBAD"/>
          </a:solidFill>
          <a:ln w="12700">
            <a:miter lim="400000"/>
          </a:ln>
        </p:spPr>
        <p:txBody>
          <a:bodyPr lIns="65022" tIns="65022" rIns="65022" bIns="65022" anchor="ctr"/>
          <a:lstStyle/>
          <a:p>
            <a:pPr algn="ctr"/>
            <a:r>
              <a:rPr lang="en-GB" sz="2800" b="1" dirty="0">
                <a:solidFill>
                  <a:srgbClr val="004F6F"/>
                </a:solidFill>
                <a:latin typeface="DIN-Bold"/>
              </a:rPr>
              <a:t>Clergy Housing</a:t>
            </a:r>
            <a:endParaRPr sz="2800" b="1" dirty="0">
              <a:solidFill>
                <a:srgbClr val="004F6F"/>
              </a:solidFill>
              <a:latin typeface="DIN-Bold"/>
            </a:endParaRPr>
          </a:p>
        </p:txBody>
      </p:sp>
      <p:sp>
        <p:nvSpPr>
          <p:cNvPr id="18" name="Rectangle">
            <a:extLst>
              <a:ext uri="{FF2B5EF4-FFF2-40B4-BE49-F238E27FC236}">
                <a16:creationId xmlns:a16="http://schemas.microsoft.com/office/drawing/2014/main" id="{81819A64-191C-6745-4C3B-AE64BFEB0F57}"/>
              </a:ext>
            </a:extLst>
          </p:cNvPr>
          <p:cNvSpPr/>
          <p:nvPr/>
        </p:nvSpPr>
        <p:spPr>
          <a:xfrm>
            <a:off x="306512" y="3554670"/>
            <a:ext cx="4646488" cy="720000"/>
          </a:xfrm>
          <a:prstGeom prst="rect">
            <a:avLst/>
          </a:prstGeom>
          <a:solidFill>
            <a:srgbClr val="BAD473"/>
          </a:solidFill>
          <a:ln w="12700">
            <a:miter lim="400000"/>
          </a:ln>
        </p:spPr>
        <p:txBody>
          <a:bodyPr lIns="65022" tIns="65022" rIns="65022" bIns="65022" anchor="ctr"/>
          <a:lstStyle/>
          <a:p>
            <a:pPr algn="ctr">
              <a:defRPr sz="3200">
                <a:solidFill>
                  <a:srgbClr val="00ABBF"/>
                </a:solidFill>
              </a:defRPr>
            </a:pPr>
            <a:r>
              <a:rPr lang="en-GB" sz="2800" b="1" dirty="0">
                <a:solidFill>
                  <a:srgbClr val="004F6F"/>
                </a:solidFill>
                <a:latin typeface="DIN-Bold"/>
              </a:rPr>
              <a:t>Training and Support</a:t>
            </a:r>
            <a:endParaRPr sz="2800" b="1" dirty="0">
              <a:solidFill>
                <a:srgbClr val="004F6F"/>
              </a:solidFill>
              <a:latin typeface="DIN-Bold"/>
            </a:endParaRPr>
          </a:p>
        </p:txBody>
      </p:sp>
      <p:sp>
        <p:nvSpPr>
          <p:cNvPr id="20" name="Rectangle">
            <a:extLst>
              <a:ext uri="{FF2B5EF4-FFF2-40B4-BE49-F238E27FC236}">
                <a16:creationId xmlns:a16="http://schemas.microsoft.com/office/drawing/2014/main" id="{D1011DC5-D162-8789-EF65-2D26ECC416A4}"/>
              </a:ext>
            </a:extLst>
          </p:cNvPr>
          <p:cNvSpPr/>
          <p:nvPr/>
        </p:nvSpPr>
        <p:spPr>
          <a:xfrm>
            <a:off x="5016512" y="2765953"/>
            <a:ext cx="2275242" cy="720000"/>
          </a:xfrm>
          <a:prstGeom prst="rect">
            <a:avLst/>
          </a:prstGeom>
          <a:solidFill>
            <a:srgbClr val="FEEBAD"/>
          </a:solidFill>
          <a:ln w="12700">
            <a:miter lim="400000"/>
          </a:ln>
        </p:spPr>
        <p:txBody>
          <a:bodyPr lIns="65022" tIns="65022" rIns="65022" bIns="65022" anchor="ctr"/>
          <a:lstStyle/>
          <a:p>
            <a:pPr algn="ctr"/>
            <a:r>
              <a:rPr lang="en-GB" sz="2800" b="1" dirty="0">
                <a:solidFill>
                  <a:srgbClr val="004F6F"/>
                </a:solidFill>
                <a:latin typeface="DIN-Bold"/>
              </a:rPr>
              <a:t>£40,661</a:t>
            </a:r>
            <a:endParaRPr sz="2800" b="1" dirty="0">
              <a:solidFill>
                <a:srgbClr val="004F6F"/>
              </a:solidFill>
              <a:latin typeface="DIN-Bold"/>
            </a:endParaRPr>
          </a:p>
        </p:txBody>
      </p:sp>
      <p:sp>
        <p:nvSpPr>
          <p:cNvPr id="22" name="Rectangle">
            <a:extLst>
              <a:ext uri="{FF2B5EF4-FFF2-40B4-BE49-F238E27FC236}">
                <a16:creationId xmlns:a16="http://schemas.microsoft.com/office/drawing/2014/main" id="{E88A2BE6-8559-DC59-1F07-84B9A8142580}"/>
              </a:ext>
            </a:extLst>
          </p:cNvPr>
          <p:cNvSpPr/>
          <p:nvPr/>
        </p:nvSpPr>
        <p:spPr>
          <a:xfrm>
            <a:off x="5016512" y="3541431"/>
            <a:ext cx="2275242" cy="720000"/>
          </a:xfrm>
          <a:prstGeom prst="rect">
            <a:avLst/>
          </a:prstGeom>
          <a:solidFill>
            <a:srgbClr val="B7D472"/>
          </a:solidFill>
          <a:ln w="12700">
            <a:miter lim="400000"/>
          </a:ln>
        </p:spPr>
        <p:txBody>
          <a:bodyPr lIns="65022" tIns="65022" rIns="65022" bIns="65022" anchor="ctr"/>
          <a:lstStyle/>
          <a:p>
            <a:pPr algn="ctr">
              <a:defRPr sz="3200">
                <a:solidFill>
                  <a:srgbClr val="00ABBF"/>
                </a:solidFill>
              </a:defRPr>
            </a:pPr>
            <a:r>
              <a:rPr lang="en-GB" sz="2800" b="1" dirty="0">
                <a:solidFill>
                  <a:srgbClr val="004F6F"/>
                </a:solidFill>
                <a:latin typeface="DIN-Bold"/>
              </a:rPr>
              <a:t>£33,148</a:t>
            </a:r>
            <a:endParaRPr sz="2800" b="1" dirty="0">
              <a:solidFill>
                <a:srgbClr val="004F6F"/>
              </a:solidFill>
              <a:latin typeface="DIN-Bold"/>
            </a:endParaRPr>
          </a:p>
        </p:txBody>
      </p:sp>
      <p:sp>
        <p:nvSpPr>
          <p:cNvPr id="24" name="Rectangle 2">
            <a:extLst>
              <a:ext uri="{FF2B5EF4-FFF2-40B4-BE49-F238E27FC236}">
                <a16:creationId xmlns:a16="http://schemas.microsoft.com/office/drawing/2014/main" id="{137B60E5-826E-896B-E5DA-A6398E3FFC5B}"/>
              </a:ext>
            </a:extLst>
          </p:cNvPr>
          <p:cNvSpPr/>
          <p:nvPr/>
        </p:nvSpPr>
        <p:spPr>
          <a:xfrm>
            <a:off x="5016512" y="4319511"/>
            <a:ext cx="2275242" cy="720000"/>
          </a:xfrm>
          <a:prstGeom prst="rect">
            <a:avLst/>
          </a:prstGeom>
          <a:solidFill>
            <a:schemeClr val="accent6">
              <a:lumMod val="20000"/>
              <a:lumOff val="80000"/>
            </a:schemeClr>
          </a:solidFill>
          <a:ln w="12700">
            <a:miter lim="400000"/>
          </a:ln>
        </p:spPr>
        <p:txBody>
          <a:bodyPr lIns="65022" tIns="65022" rIns="65022" bIns="65022" anchor="ctr"/>
          <a:lstStyle/>
          <a:p>
            <a:pPr algn="ctr" defTabSz="780287"/>
            <a:r>
              <a:rPr lang="en-GB" sz="2800" b="1" dirty="0">
                <a:latin typeface="DIN-Bold"/>
              </a:rPr>
              <a:t>?</a:t>
            </a:r>
            <a:endParaRPr sz="2800" b="1" dirty="0">
              <a:latin typeface="DIN-Bold"/>
            </a:endParaRPr>
          </a:p>
        </p:txBody>
      </p:sp>
      <p:sp>
        <p:nvSpPr>
          <p:cNvPr id="25" name="Rectangle">
            <a:extLst>
              <a:ext uri="{FF2B5EF4-FFF2-40B4-BE49-F238E27FC236}">
                <a16:creationId xmlns:a16="http://schemas.microsoft.com/office/drawing/2014/main" id="{D2E29630-3E8C-FC5A-2CBD-F1B11AC041FD}"/>
              </a:ext>
            </a:extLst>
          </p:cNvPr>
          <p:cNvSpPr>
            <a:spLocks/>
          </p:cNvSpPr>
          <p:nvPr/>
        </p:nvSpPr>
        <p:spPr>
          <a:xfrm>
            <a:off x="306512" y="1233205"/>
            <a:ext cx="4646488" cy="720000"/>
          </a:xfrm>
          <a:prstGeom prst="rect">
            <a:avLst/>
          </a:prstGeom>
          <a:solidFill>
            <a:schemeClr val="tx1">
              <a:lumMod val="75000"/>
              <a:lumOff val="25000"/>
            </a:schemeClr>
          </a:solidFill>
          <a:ln w="12700">
            <a:miter lim="400000"/>
          </a:ln>
        </p:spPr>
        <p:txBody>
          <a:bodyPr lIns="65022" tIns="65022" rIns="65022" bIns="65022" anchor="ctr"/>
          <a:lstStyle/>
          <a:p>
            <a:pPr algn="ctr">
              <a:defRPr sz="3200">
                <a:solidFill>
                  <a:srgbClr val="00ABBF"/>
                </a:solidFill>
              </a:defRPr>
            </a:pPr>
            <a:r>
              <a:rPr lang="en-GB" sz="2800" i="1" dirty="0">
                <a:solidFill>
                  <a:schemeClr val="bg1"/>
                </a:solidFill>
                <a:latin typeface="DIN-Bold"/>
              </a:rPr>
              <a:t>Breakdown of costs</a:t>
            </a:r>
            <a:endParaRPr sz="2800" i="1" dirty="0">
              <a:solidFill>
                <a:schemeClr val="bg1"/>
              </a:solidFill>
              <a:latin typeface="DIN-Bold"/>
            </a:endParaRPr>
          </a:p>
        </p:txBody>
      </p:sp>
      <p:sp>
        <p:nvSpPr>
          <p:cNvPr id="26" name="Rectangle">
            <a:extLst>
              <a:ext uri="{FF2B5EF4-FFF2-40B4-BE49-F238E27FC236}">
                <a16:creationId xmlns:a16="http://schemas.microsoft.com/office/drawing/2014/main" id="{08E563A4-10C6-936C-45D3-0C0788FD528D}"/>
              </a:ext>
            </a:extLst>
          </p:cNvPr>
          <p:cNvSpPr/>
          <p:nvPr/>
        </p:nvSpPr>
        <p:spPr>
          <a:xfrm>
            <a:off x="5016512" y="1219966"/>
            <a:ext cx="2275242" cy="720000"/>
          </a:xfrm>
          <a:prstGeom prst="rect">
            <a:avLst/>
          </a:prstGeom>
          <a:solidFill>
            <a:schemeClr val="tx1">
              <a:lumMod val="75000"/>
              <a:lumOff val="25000"/>
            </a:schemeClr>
          </a:solidFill>
          <a:ln w="12700">
            <a:miter lim="400000"/>
          </a:ln>
        </p:spPr>
        <p:txBody>
          <a:bodyPr lIns="65022" tIns="65022" rIns="65022" bIns="65022" anchor="ctr"/>
          <a:lstStyle/>
          <a:p>
            <a:pPr algn="ctr">
              <a:defRPr sz="3200">
                <a:solidFill>
                  <a:srgbClr val="00ABBF"/>
                </a:solidFill>
              </a:defRPr>
            </a:pPr>
            <a:r>
              <a:rPr lang="en-US" sz="2800" i="1" dirty="0">
                <a:solidFill>
                  <a:schemeClr val="bg1"/>
                </a:solidFill>
                <a:latin typeface="DIN-Bold"/>
              </a:rPr>
              <a:t>P</a:t>
            </a:r>
            <a:r>
              <a:rPr lang="en-GB" sz="2800" i="1" dirty="0">
                <a:solidFill>
                  <a:schemeClr val="bg1"/>
                </a:solidFill>
                <a:latin typeface="DIN-Bold"/>
              </a:rPr>
              <a:t>er MA</a:t>
            </a:r>
            <a:endParaRPr sz="2800" i="1" dirty="0">
              <a:solidFill>
                <a:schemeClr val="bg1"/>
              </a:solidFill>
              <a:latin typeface="DIN-Bold"/>
            </a:endParaRPr>
          </a:p>
        </p:txBody>
      </p:sp>
      <p:sp>
        <p:nvSpPr>
          <p:cNvPr id="27" name="Rectangle 17">
            <a:extLst>
              <a:ext uri="{FF2B5EF4-FFF2-40B4-BE49-F238E27FC236}">
                <a16:creationId xmlns:a16="http://schemas.microsoft.com/office/drawing/2014/main" id="{B3995195-A27F-BE68-CE1C-C68D77DEED75}"/>
              </a:ext>
            </a:extLst>
          </p:cNvPr>
          <p:cNvSpPr/>
          <p:nvPr/>
        </p:nvSpPr>
        <p:spPr>
          <a:xfrm>
            <a:off x="306512" y="5096773"/>
            <a:ext cx="4646488" cy="720000"/>
          </a:xfrm>
          <a:prstGeom prst="rect">
            <a:avLst/>
          </a:prstGeom>
          <a:solidFill>
            <a:schemeClr val="tx2"/>
          </a:solidFill>
          <a:ln w="38100">
            <a:noFill/>
          </a:ln>
        </p:spPr>
        <p:txBody>
          <a:bodyPr lIns="65022" tIns="65022" rIns="65022" bIns="65022" anchor="ctr"/>
          <a:lstStyle/>
          <a:p>
            <a:pPr algn="ctr" defTabSz="780287"/>
            <a:r>
              <a:rPr lang="en-GB" sz="2800" b="1" dirty="0">
                <a:solidFill>
                  <a:schemeClr val="bg1"/>
                </a:solidFill>
                <a:latin typeface="DIN-Bold"/>
              </a:rPr>
              <a:t>Fairer Share</a:t>
            </a:r>
            <a:endParaRPr sz="2800" b="1" dirty="0">
              <a:solidFill>
                <a:schemeClr val="bg1"/>
              </a:solidFill>
              <a:latin typeface="DIN-Bold"/>
            </a:endParaRPr>
          </a:p>
        </p:txBody>
      </p:sp>
      <p:sp>
        <p:nvSpPr>
          <p:cNvPr id="28" name="Rectangle 2">
            <a:extLst>
              <a:ext uri="{FF2B5EF4-FFF2-40B4-BE49-F238E27FC236}">
                <a16:creationId xmlns:a16="http://schemas.microsoft.com/office/drawing/2014/main" id="{54F65B39-AAF9-F283-0C11-50F5F47A8C72}"/>
              </a:ext>
            </a:extLst>
          </p:cNvPr>
          <p:cNvSpPr/>
          <p:nvPr/>
        </p:nvSpPr>
        <p:spPr>
          <a:xfrm>
            <a:off x="5016512" y="5083534"/>
            <a:ext cx="2275242" cy="720000"/>
          </a:xfrm>
          <a:prstGeom prst="rect">
            <a:avLst/>
          </a:prstGeom>
          <a:solidFill>
            <a:schemeClr val="tx2"/>
          </a:solidFill>
          <a:ln w="12700">
            <a:noFill/>
            <a:miter lim="400000"/>
          </a:ln>
        </p:spPr>
        <p:txBody>
          <a:bodyPr lIns="65022" tIns="65022" rIns="65022" bIns="65022" anchor="ctr"/>
          <a:lstStyle/>
          <a:p>
            <a:pPr algn="ctr" defTabSz="780287"/>
            <a:r>
              <a:rPr lang="en-US" sz="2800" b="1" dirty="0">
                <a:solidFill>
                  <a:schemeClr val="bg1"/>
                </a:solidFill>
                <a:latin typeface="DIN-Bold"/>
              </a:rPr>
              <a:t>£</a:t>
            </a:r>
            <a:r>
              <a:rPr lang="en-GB" sz="2800" b="1" dirty="0">
                <a:solidFill>
                  <a:schemeClr val="bg1"/>
                </a:solidFill>
                <a:latin typeface="DIN-Bold"/>
              </a:rPr>
              <a:t>155,732</a:t>
            </a:r>
            <a:endParaRPr sz="2800" b="1" dirty="0">
              <a:solidFill>
                <a:schemeClr val="bg1"/>
              </a:solidFill>
              <a:latin typeface="DIN-Bold"/>
            </a:endParaRPr>
          </a:p>
        </p:txBody>
      </p:sp>
      <p:sp>
        <p:nvSpPr>
          <p:cNvPr id="29" name="Rectangle">
            <a:extLst>
              <a:ext uri="{FF2B5EF4-FFF2-40B4-BE49-F238E27FC236}">
                <a16:creationId xmlns:a16="http://schemas.microsoft.com/office/drawing/2014/main" id="{405A1AA1-3B34-2EB6-3D3E-A540611620F4}"/>
              </a:ext>
            </a:extLst>
          </p:cNvPr>
          <p:cNvSpPr/>
          <p:nvPr/>
        </p:nvSpPr>
        <p:spPr>
          <a:xfrm>
            <a:off x="7349401" y="1988141"/>
            <a:ext cx="2275242" cy="720000"/>
          </a:xfrm>
          <a:prstGeom prst="rect">
            <a:avLst/>
          </a:prstGeom>
          <a:solidFill>
            <a:srgbClr val="F5A23D"/>
          </a:solidFill>
          <a:ln w="12700">
            <a:miter lim="400000"/>
          </a:ln>
        </p:spPr>
        <p:txBody>
          <a:bodyPr lIns="65022" tIns="65022" rIns="65022" bIns="65022" anchor="ctr"/>
          <a:lstStyle/>
          <a:p>
            <a:pPr algn="ctr">
              <a:defRPr sz="3200">
                <a:solidFill>
                  <a:srgbClr val="00ABBF"/>
                </a:solidFill>
              </a:defRPr>
            </a:pPr>
            <a:r>
              <a:rPr lang="en-GB" sz="2400" dirty="0">
                <a:solidFill>
                  <a:srgbClr val="004F6F"/>
                </a:solidFill>
                <a:latin typeface="DIN-Bold"/>
              </a:rPr>
              <a:t>£32,645 per cleric</a:t>
            </a:r>
            <a:endParaRPr sz="2800" dirty="0">
              <a:solidFill>
                <a:srgbClr val="004F6F"/>
              </a:solidFill>
              <a:latin typeface="DIN-Bold"/>
            </a:endParaRPr>
          </a:p>
        </p:txBody>
      </p:sp>
      <p:sp>
        <p:nvSpPr>
          <p:cNvPr id="30" name="Rectangle">
            <a:extLst>
              <a:ext uri="{FF2B5EF4-FFF2-40B4-BE49-F238E27FC236}">
                <a16:creationId xmlns:a16="http://schemas.microsoft.com/office/drawing/2014/main" id="{7208A290-5B58-3A18-1114-0082950EE436}"/>
              </a:ext>
            </a:extLst>
          </p:cNvPr>
          <p:cNvSpPr/>
          <p:nvPr/>
        </p:nvSpPr>
        <p:spPr>
          <a:xfrm>
            <a:off x="7349401" y="2765954"/>
            <a:ext cx="2275242" cy="720000"/>
          </a:xfrm>
          <a:prstGeom prst="rect">
            <a:avLst/>
          </a:prstGeom>
          <a:solidFill>
            <a:srgbClr val="FEEBAD"/>
          </a:solidFill>
          <a:ln w="12700">
            <a:miter lim="400000"/>
          </a:ln>
        </p:spPr>
        <p:txBody>
          <a:bodyPr lIns="65022" tIns="65022" rIns="65022" bIns="65022" anchor="ctr"/>
          <a:lstStyle/>
          <a:p>
            <a:pPr algn="ctr"/>
            <a:r>
              <a:rPr lang="en-GB" sz="2400" dirty="0">
                <a:solidFill>
                  <a:srgbClr val="004F6F"/>
                </a:solidFill>
                <a:latin typeface="DIN-Bold"/>
              </a:rPr>
              <a:t>£10,088 per cleric</a:t>
            </a:r>
            <a:endParaRPr sz="2800" dirty="0">
              <a:solidFill>
                <a:srgbClr val="004F6F"/>
              </a:solidFill>
              <a:latin typeface="DIN-Bold"/>
            </a:endParaRPr>
          </a:p>
        </p:txBody>
      </p:sp>
      <p:sp>
        <p:nvSpPr>
          <p:cNvPr id="34" name="Rectangle 2">
            <a:extLst>
              <a:ext uri="{FF2B5EF4-FFF2-40B4-BE49-F238E27FC236}">
                <a16:creationId xmlns:a16="http://schemas.microsoft.com/office/drawing/2014/main" id="{5811C5B6-FAED-8FB2-3EFC-743867EDA634}"/>
              </a:ext>
            </a:extLst>
          </p:cNvPr>
          <p:cNvSpPr/>
          <p:nvPr/>
        </p:nvSpPr>
        <p:spPr>
          <a:xfrm>
            <a:off x="7349401" y="5083535"/>
            <a:ext cx="2275242" cy="720000"/>
          </a:xfrm>
          <a:prstGeom prst="rect">
            <a:avLst/>
          </a:prstGeom>
          <a:solidFill>
            <a:schemeClr val="tx2"/>
          </a:solidFill>
          <a:ln w="12700">
            <a:solidFill>
              <a:schemeClr val="tx1"/>
            </a:solidFill>
            <a:miter lim="400000"/>
          </a:ln>
        </p:spPr>
        <p:txBody>
          <a:bodyPr lIns="65022" tIns="65022" rIns="65022" bIns="65022" anchor="ctr"/>
          <a:lstStyle/>
          <a:p>
            <a:pPr algn="ctr" defTabSz="780287"/>
            <a:r>
              <a:rPr lang="en-US" sz="2800" b="1" dirty="0">
                <a:solidFill>
                  <a:schemeClr val="bg1"/>
                </a:solidFill>
                <a:latin typeface="DIN-Bold"/>
              </a:rPr>
              <a:t>£</a:t>
            </a:r>
            <a:r>
              <a:rPr lang="en-GB" sz="2800" b="1" dirty="0">
                <a:solidFill>
                  <a:schemeClr val="bg1"/>
                </a:solidFill>
                <a:latin typeface="DIN-Bold"/>
              </a:rPr>
              <a:t>600 </a:t>
            </a:r>
            <a:r>
              <a:rPr lang="en-GB" sz="2800" b="1" dirty="0" err="1">
                <a:solidFill>
                  <a:schemeClr val="bg1"/>
                </a:solidFill>
                <a:latin typeface="DIN-Bold"/>
              </a:rPr>
              <a:t>pppa</a:t>
            </a:r>
            <a:endParaRPr lang="en-GB" sz="2800" b="1" dirty="0">
              <a:solidFill>
                <a:schemeClr val="bg1"/>
              </a:solidFill>
              <a:latin typeface="DIN-Bold"/>
            </a:endParaRPr>
          </a:p>
          <a:p>
            <a:pPr algn="ctr" defTabSz="780287"/>
            <a:r>
              <a:rPr lang="en-GB" sz="2800" b="1" dirty="0">
                <a:solidFill>
                  <a:schemeClr val="bg1"/>
                </a:solidFill>
                <a:latin typeface="DIN-Bold"/>
              </a:rPr>
              <a:t>Or £11.55 pw</a:t>
            </a:r>
            <a:endParaRPr sz="2800" b="1" dirty="0">
              <a:solidFill>
                <a:schemeClr val="bg1"/>
              </a:solidFill>
              <a:latin typeface="DIN-Bold"/>
            </a:endParaRPr>
          </a:p>
        </p:txBody>
      </p:sp>
    </p:spTree>
    <p:extLst>
      <p:ext uri="{BB962C8B-B14F-4D97-AF65-F5344CB8AC3E}">
        <p14:creationId xmlns:p14="http://schemas.microsoft.com/office/powerpoint/2010/main" val="1781228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69A28-39B7-4432-913C-B827C9C972B3}"/>
              </a:ext>
            </a:extLst>
          </p:cNvPr>
          <p:cNvSpPr>
            <a:spLocks noGrp="1"/>
          </p:cNvSpPr>
          <p:nvPr>
            <p:ph type="ctrTitle"/>
          </p:nvPr>
        </p:nvSpPr>
        <p:spPr>
          <a:xfrm>
            <a:off x="742950" y="850266"/>
            <a:ext cx="8420100" cy="1470025"/>
          </a:xfrm>
        </p:spPr>
        <p:txBody>
          <a:bodyPr/>
          <a:lstStyle/>
          <a:p>
            <a:r>
              <a:rPr lang="en-US" sz="3500" b="1" u="sng"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How Can</a:t>
            </a:r>
            <a:r>
              <a:rPr lang="en-US" sz="3500" b="1" u="sng" baseline="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I Give?</a:t>
            </a:r>
            <a:endParaRPr lang="en-GB" sz="3500" b="1" u="sng" dirty="0">
              <a:solidFill>
                <a:schemeClr val="bg1">
                  <a:lumMod val="95000"/>
                </a:schemeClr>
              </a:solidFill>
            </a:endParaRPr>
          </a:p>
        </p:txBody>
      </p:sp>
      <p:sp>
        <p:nvSpPr>
          <p:cNvPr id="3" name="Subtitle 2">
            <a:extLst>
              <a:ext uri="{FF2B5EF4-FFF2-40B4-BE49-F238E27FC236}">
                <a16:creationId xmlns:a16="http://schemas.microsoft.com/office/drawing/2014/main" id="{9CA0BD91-B053-462B-B3DD-0C4769D89D42}"/>
              </a:ext>
            </a:extLst>
          </p:cNvPr>
          <p:cNvSpPr>
            <a:spLocks noGrp="1"/>
          </p:cNvSpPr>
          <p:nvPr>
            <p:ph type="subTitle" idx="1"/>
          </p:nvPr>
        </p:nvSpPr>
        <p:spPr>
          <a:xfrm>
            <a:off x="1023730" y="2552700"/>
            <a:ext cx="8139320" cy="1752600"/>
          </a:xfrm>
        </p:spPr>
        <p:txBody>
          <a:bodyPr/>
          <a:lstStyle/>
          <a:p>
            <a:pPr>
              <a:spcAft>
                <a:spcPts val="975"/>
              </a:spcAft>
            </a:pPr>
            <a:r>
              <a:rPr lang="en-GB" sz="3400" dirty="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Mair Henry</a:t>
            </a:r>
          </a:p>
          <a:p>
            <a:pPr>
              <a:spcAft>
                <a:spcPts val="975"/>
              </a:spcAft>
            </a:pPr>
            <a:r>
              <a:rPr lang="en-GB" sz="3400" dirty="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Director of Finance, HR &amp; Administration</a:t>
            </a:r>
          </a:p>
          <a:p>
            <a:endParaRPr lang="en-GB" dirty="0">
              <a:solidFill>
                <a:schemeClr val="bg1"/>
              </a:solidFill>
            </a:endParaRPr>
          </a:p>
        </p:txBody>
      </p:sp>
    </p:spTree>
    <p:extLst>
      <p:ext uri="{BB962C8B-B14F-4D97-AF65-F5344CB8AC3E}">
        <p14:creationId xmlns:p14="http://schemas.microsoft.com/office/powerpoint/2010/main" val="3288610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AutoShape 2" descr="data:image/jpg;base64,%20/9j/4AAQSkZJRgABAQEAYABgAAD/2wBDAAUDBAQEAwUEBAQFBQUGBwwIBwcHBw8LCwkMEQ8SEhEPERETFhwXExQaFRERGCEYGh0dHx8fExciJCIeJBweHx7/2wBDAQUFBQcGBw4ICA4eFBEUHh4eHh4eHh4eHh4eHh4eHh4eHh4eHh4eHh4eHh4eHh4eHh4eHh4eHh4eHh4eHh4eHh7/wAARCAHpAx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jaKKK/VT5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JpLa4jt47mS3lSCQkRyMhCuR1APQ0R21xJBJcR28rwxY8yRUJVM9MnoK9HkVdQ+E+naPtBmS0n1C39SYpiHH/fDE/hTdNVdO+Fep6ZtAnutPGoz+uGmVYx/wB8qT/wKvhnxfP2b/de/wC39la/2efl59trJr/Fpc7vqavvpy3+dtv66HnE8M0EnlzRPE+AdrqVOD04NR16I3he1u9d1T7TJqWrzWdpbSRWkcyi4uN6DOCR91fQDPIrNsfDujX3jD+zYv7St4RaNO1pcBY7gzKM+QrMACT2bFd1Di7BTpylK/uwU5NLRXipeuzVm0o7q900s5YSaenV2/Q5CKOSaVYoY3kkc4VVGSx9ABTWVlYqwIIOCCOQa7QaPYxeLdCtbW31vRbqe5CTw3IxJDyNrxvtGc59OMVC+l6HpelJquurqF697dzx28VvKsZCRthpGYg5JJ4FbriWhKUFGLbmlyxS95tue2vLa0G781rK99rr6tLXXb/gfPqchRXcf8InpFvqWrfary7fT7XTY9RtnjCiSRHK4UgjGeSPrz7Vn6totjd6VpOo+HbW9D3801ubSVxK2+PacqQBkEN0x2q6HE+BrzjGN+WVveatFNw9ok29U+VNvTS1nbS6lhZxTv8A1rY520tbq8m8m0tpriXGdkSF2x64FWbjRtYtoWnuNJv4YkGWeS3dVX6kjiut+G2n6hpviXVLW98zS7j+xblhJLlTECBh+OQB14rO1xbxNKmL+PIdTXABtVuZmMnPowx781yy4gnPMfqtHlcPcd7Tlfmvs4pxW3V/gUsOlT5pb69unqcpRXoK+GfC6+J7fwyzao91d26OtyJUCwu0W8Dbt+YevI6/jWV4W0fTLvTvMm0nWtXuzOUeOy+SOBBj5i5Ugk88cAY5rWPFWElRdZQla0ZK6SvGfNZ3bSS92XxNbeauvqs72uuv4f8ADnLpDK8UkqRO0ceN7hSQuemT2zSQxSzSrFDG8sjHCoikkn2Ar0aDR9L0OHxxpV9NdSWNobU/u9olk+bcq56A8gE1H4W0vS/7e8M+INF+0xW1xfvazW9w4dopVTdwwAyCpB6Vwz4yo+yrVYQbjFXhK3uyvRjVSb3Tab6W0Wt2kWsHK8U36/fY87OQcHg0ld1pfhWBtGh1a80jWtWa+ml8uPT8AQxq5UsxKnLEg4HHSiTwjpOm6lry6tc3rWmmQw3EXlBVkkSQjCEEYDc49jn6V1/635d7SdNNuUdLJXu1NQaSTvpOSWqV91dJsn6nUsn/AFtf8jhaK7rRvDmi3WhprC6brOpRT3MiPHZSqXsY1PBcbSWJBz2FcZfxwQ31xFbSPLAkjLG7ptZlB4JHY47V6WX5zQx9apRpJ3g7O9t07NaN2afe11rG61MqlGVNJvqQUUUV65kFFFFABRRRQAUU8xyLGsjRuEb7rFTg/Q0ykmnsAUUUUwCiiigAooooAKKKKACiiigAooooAKKKKACiiigAooooAKKKKACiiigAooooAKKKKACiiigAooooAKKKKACiiigAooooAKKKKACiiigAooooAKKKKACiiigAooooAKKKKACiiigAooooAKKKKACiiigAooooAKKKKACirFjY3t/KYrGzuLqQDJWGIucfQU28tbqzmMF5bTW8o6pKhRh+BqPaQ5+S6v26gQ0V2/jrRoU0nwkNK07NzeaeZJRBGS8rZXkgdTXI39hfafKIr+yubSQjIWaJkJH0IrkwOYUsXTU46N30e+ja/QbjYrUVI8MyQpM8MixP91ypCt9D3ojhmkjeSOGR0jGXZVJC/U9q7OaNr3ER0VKsE7RecsMjR7tu8KcbvTPrTryzu7OcQXdrPbykBgksZViD0ODS9pG/LfUCCir1zo+rWtsLq50u+ggPSWS3ZV/MjFdL8OdPsb7SfFUl5axTvbaU8sDOM+W4Bww9648XmFLD4d1/iSaWnm0v1GotuxxlFXv7I1b7F9u/su++y4z532dtmPXdjFVYoJpY3kjhkdIxl2VSQo9z2rrjWpyvaS0FY6Ox8VfZP+Ed22bMNJEqSgvxOkjEsvTj5SR3pb7xWlzPr7CxMcWp20dtbxiTi3jQrtHTnhQO3rXMxo8jrHGrO7HCqoySfQU54Zkm8l4pFlzjYVIbPpivGfD2W+19pye96v8A5+e17/z6/htob/WalrX/AKtb8jqp/Eei6jqd3Pqel3SpPDAkU9vKBPbtGoUlSeCG7j6U6/8AFOlX2rWpvdKuLvT7exNmpmnzc9SRLvxjcCeB0A4rn7nQ9atrc3FxpGoQwgZMj2zqv5kYqnBDLPII4Ynlc8hUUk/kK56fD2WStKm3aK5VacrR91R010dktvXdtj+s1P6R18ni6xt5dDhsre/uLXS7w3Re8nDTOTj5FI4VeOnPNVYte0e/0tdN16xvHit7qWe1ltZVV1WQ5aNtwwRkA57VzxsrwWX202k4td2zzvLOzd6bumfapbTSdVu7dri10y9uIV+9JFAzKPxAxQuH8rpQTTcWn8XM01K8m3e+755X8na1g+s1H/w3p/kjcvvFwurjWG+w+XFe2CWNtGsnEEaFduePm4Xnpyay7nVhL4ZsNHWFke0uZpvND/e3hRjHbG39a3tf06yg+FXh7UI7SOO8nup0mlC4ZwGYAH6YrjK0yrL8vlDmoU7KE2lq94J0r76+7333eupM61R7vf8AXU3fB+uQaNqN1PfWs15Dc2Uto6JLsba+ASGIPpS3914QezlSx0XV4bkqRFJLfo6qfUgIM/nWNa29xdTLBawSzyt0SNCzH8BUt/p+oae6rf2N1aM3QTxMhP5iumplmEli/bc0o1HbRTlG/LteKaT+71Eq0lDl6eiN4eKo/wDhOLTxJ9hfZbpGph8wZbbHs64/HpTrfxDpc3hqz0nUrbUf9BkleNbW4CRz723fvBjOR0yO1aPwu0azntdZ1rUdJbUUsLTzLaB1OyV+fTr0/Wp/h9pNnrHiTWNU1LQcW1rbyXEdkEZYvMHRPw9K+fxlHKqTmvZy/wBnUEmpWeikoxXvXvapJNvvvdK2sa1Tvvf8bf5Ir3njLRrrUNbkn0i6kttajgWZPPVWhaPqUOOegxn8arQeLNP0260aHSdPuBp2mXD3TLNKPNuJWGCxIGBgAACq9vqunDUNbmvvCyo1zbFILeJCFs3xw+DyPX8a5mCKWeVYYY3lkY4VEUkk+wFdOE4ay5wdOVOSiklZzbi/3ap30lvGHu3+erswliql7319PO/5nT2fiDSrnSLbTtcttRxZSSNbS2U4QlHbcY2B46kkEetVp/EUDxa7FDpot4tTWNIkSTIgVGBGc8sTj86ydQ0zUtPCm/0+7tA33fPhZM/TIqCCGa4mWGCKSWRjhURSzH6AV6VLJMvvKrG7i3zfE+VPmU20r2V5JN/Po2nm69S1v62t+R0egazoNrZWn2uy1K3vrSQsLnT7gRm4UnIV8+nTI7VkeItSbWNdvdUaFIDdTNJ5a9Fz29/rUWoabqWn7ft+n3dpu+758LJn6ZFQJDM8TypFI0cf32Ckhfqe1b4XLcJSxEsZTbcpXV3JtJN3aV3om+nTZWWgpVZSioPYLeKSeeOCIZkkYKozjJJwKs63pWoaLqD2GqWzW1ygDMjEHgjIPFRXNpe2XkyXFrPbeYN8TSRldw9RnqK9S8Y6f/wlWreBtZjXcNVjjguD1+ZDls/+PflXnZvn7yzF4fnt7Coql31UoR51re1nGM+m6NKND2sJW+JW/HT/ACPO9e8O61oUVtLqtjJapdAmEsQd2MZ6fUVFNomqQ6FDrktqyafNIY45iRhm54A69jXq3xSvY/FPgzV5oFUvoWsGFdo/5Z4CZ+mT+lY3xMjW3g8IeCVbaIII3uB6PIQOff735181kvGmOx1LC069OMa0pzVRa2jCEOe61vdqVNa3V29DqrYKnBzcXdJK3q3b9Gcp4b8EeJ/ENr9q0vS3kt84EsjrGrfQsRn8KoeIvD+seH7pbbWLGS1dhlC2Crj2YcGvWfif4d1jUdSg03Tta0rT9KsYEjhtJL0REHHLMv8AKqOu2c8fwhvtP8QazpuoXllMkti0V2ssgXIBXPXu34Vw5dx/iMTPD4hzpyp1pRj7OKl7SCm7Rk5XcZNXTkuVWV7PQupl8YqUbO6W+lnby/Iw/Ff/ACRTwp/18zf+hPXO+GvBfiXxFA1xpOmvLADjzXdUQn0BYjP4V03iOPzvg54PhzjzLyVc+mXYU/4239xp+p2Hhaxke206ws49sUbFQzHPJx16fzrXJszxlP8A4TsByqpVrYqTlNNxjGFV3fKnFttySS5l1bFWpQf7ypsox26to4rxH4e1nw7dLbaxYyWruMoSQVcezDg1a8M+DvEfiOJptJ015oVODKzBEz6AsRk1YvvF13qfgu38M38P2l4LgSQXkkhLovTbgjkcnvXTfGa+uNJTRvCunyvbWFvYJIyRsVEjEkZOOvQn6mvbrZxnkJYfL5QhHE1JT97Vw5IWfOoqXNeV0lFyVne7sYKjQfNUu3FW063fS/6nFeJfDGu+HJUj1jT5LYSfcfIZGPoGHGabp3hzW9RsI76x06a4gkuPsyMmDmTGduOvTnPSu48D3dx4g+GfijRdSle4TT4FurR5DuMZAY4BPb5f1NLoGpXem/ATUJrKZoZZdUMRkQ4ZVZUzg9uOPxrircU5pQhLCyhB4iFanSb95QaqJSjNK7a0equ9U9dS1haUmpXfK4t+enQ5jW/APizRrEXt9pLiDIBaJ1kKk8DIUkjnippPht40TTjfNor+WF3lPMXzAP8Aczn8K6T4H6rfWumeKTHcOVt7D7RErHIWQBvmwfw/Ksr4ManqEnxMs3kvJ5Gu/MFwWcnzPkJ59eQK5sVn/EeHjj1ei3hEpN8k/wB4nDn5Uuf3GldXvO7toio4fDSdPf39N1prbtr+Bw1vBNcXCW9vC8s0jBUjRcsx9AK62T4ZeNo7L7U2isV27tiyoZP++c5rqvhXp6f8Jf4t1SEW63NiJVtGmICRuzN8xPbp+pqjZeG/F9rra6yni/RzeiTe0jamDv55BHce1XmfGtf67Uw2Gq0qXs4wb9opS5pTjzcq5XHlSTV5Pm1ekdApYKPIpSTd77W0toeaSI8cjRyKyOpIZWGCD6EU2u7+OUdh/wAJv9qsJbeQXVsksxgcMvmZKnkd/lB/GuEr7jI8z/tXLqON5eX2kU7Po+q+TOGvS9lUlC97BRRRXqmQUUUUAFFFFABRRRQAUUUUAFFFFABRRRQAUUUUAFFFFABRRRQAUUUUAFFFFABRRRQAUUUUAFFFFABRRRQAUUUUAFFFFABRRRQAUUUUAFFFFABRRRQAUUUUAFFFFABRRRQAUHgUUHpQB6d4p1O88EeF9D0TQZTZXF5bC7vbmMYkdj0Gew/wFYOu+MB4g8Gx6drUUlzrFtPugvcDJj7qx6n/APVW/qFinxD8N6PcaVeWqazp1uLW5tJ5QhdR0ZSev/16yPEug6P4Z8H/AGO/ktbvxLczhh5ExYW0Q6g4OMn3HevhcueBTpwrwvilUbdl797v3m/5OX5Wsl2NZX6bG/418R3+h+CvCkGlSfZbq508b7lAPMEYx8gPYE8n6VSvtUvfEHwXu7vWJTd3VjqMaQzuPnAOM5P4msz4lXVtceH/AAglvcQzPDppWVUcMUOV4bHQ/WjTbq2X4M6vaNcQi4fUomWIuN7KNvIXqRU4bAUoYPD1o0/f9tdu2v8AEa33tb5WG3q15E3iv/kkPhT/AK+Jv60eAP8AknnjX/r2j/ma0LPTG8YfC7StN0i6tTqOmXEhltpZQjMrZ5GfqKm03T7Hw38P/E+l3mq2L6xcW6u8EUysEGcKgP8AE3UkDpxUVMVSWFnhL/vPbX5eqXtlK78rddgs738hngzVP7F+EF/qkcEU1xBqY+zeYu5UkIAD47kZNReA7+41K517xvrrDULvSrMGASKMbznbwOOP61mWV1ar8FdQtDcwi5bVI2WEuN5Xjnb1xTfhbqmnRHVvD+r3AtbTWLbyRO3SOQZ2k+nWtK+CTw+NrRhebqWbS15Pc5kutmr7biT1RJ4f+JWuwayZtdu5dS06bctzauFKlSP4R0FafwmurG3ufGF7Da77GOwklSCXnMYJIRvXjiodH+Hf9mamuoeKr/TF0SDLu6XOftAHRVA55/OoPA99paxeN2haGyt7jTZltIZJMHBztUZOScY9anHRy3EYeusBDRqCbirR+NaafaS300Vrsa5k1zE/w88beJb/AMd2Nte6nJPa3kvly27AeUFIPCr2xUngaa1s/ifrnh2RQmn6nJc2RTsPmbZ/UfjXLfDWaG38eaPNcSxwxJcgs7sFVRg8knpUPiK+a28d6jqVnKrGPU5JonQ5BxISCCOoruxOU0p4uthqMFBTpLZWXMpOz06rQlS0Tfc6T4Y6ONO8Z6lfamuIPD0csspI4LrkL/U/lWd4N8RXUXjK81ldIk1bU7oSNboo3GORjnfjHOOldr8V9Q0+z8Itc6aNk/iiSO4m9diouR+ePzNc78G7uGMa7YQ30Nhq15aBLGeU7QGGcgHseR/kVwQxMsZgMRmVenfmUYcuqslZSvbW3M5Xt0iVazUUdT4ET4mN4mtpfEEs66ZMxFxFeSIAykHhU65z6Cuc+G9vFD8aZrWFQkSy3SKo7DDcVa8JeHL7QvGWn6p4u1u0tyk/7qNrwSyTOQQOhOBzyTTvD1sdB+OLyapPbW8UrTzpI0y7NjhtuTnAPtXBUlT/ANsjRlBqVF25I8sW1zbavmaurteg+3qZEmtX3i7xVZeF2ZLbRGvhHFaRIFVUUnv1JwDz6mrPj7xzrlj4nn0vQbxtM0/Tn8iGGBQAdvUn157Vx+kakdJ8WQasg3i2vPNwP4huOcfhmu58V+CW8S6zL4h8M6lp0+n3x86TzZwhgY/e3A//AK69nE4bAYLGUliYJUeR2uvd521dvpzNbN6vUlNtO2474l6l/bXwz8Nal5McMlxcyGVY12qZOQxA92BP41zV18PPFdtZS3k1jAsMUZlci6jJCgZJxu9K3viQ2j23w90LR9K1K3vTZXMiSNG4yzYyzY67SxODXnBlmIwZZCPTca3yCjX+pJYVqEeeppKLbtzu32o2073FNq+p6NZXsng74V2WpaXti1XWp3DXO0Fo41zwuenT9TU/gDWr/wAZW+p+FfEU7agsto81rNKAXikXpg/j+nvVXQltPGPw9t/DIvre01jTJ2ktVnfas6N2B9ecfgKueHtKX4dWeo63rl5af2nJbNb2VnDKHcs38Rx24H614+KWH9liKc4/7W6jcdPe+L3HF78qjbbRK9yle67EXwt1nVYPB/iiGO+mRLCyMlqAeInJbJFSfCbxBrVx/wAJH5+pTybbGW6GT0mPV/rxWN8O7q2g8L+MI7i5hikm08LGruFLt83Cg9T9KPhPdW1t/wAJF9puYYPM0qRU8yQLub0Gep9q6cywNKUcfL2avzQtp5Qv+N7hF/CXfhtf3mpR+Mb6/uHuLmXR3MkjnlsDHP4AUeE5v+EX+GV34os0T+1b26+yW8zKCYUHUjPfr+lUvhVcQQad4pWaeKIyaRIqB3C7j6DPU1Z8GSWPiLwJdeDbi9gsr5LgXVg87bUkPdCe3f8AP2qswpKFaunH90p0uZJacijrouidrrtfoKL0RW0nx9dT6XqWleK3uNXtLqEiItgvFL2YE9q3/AWl6xYfDh9X8M2IuNb1C4MQm+XdBCvUruOOSP19qzbLwdY+GLC/1Pxo9lKRAyWVlHcbnklPRvlI4H9aTwnLbeJvAR8JnUotP1S0uTcWRlk2JMDnKZ9eT+lZY/6pUoTlgY2pc8HN2vTas9opq6T5ee1l3vZjV7+8dX4Q03xvqIvNE8bWcl3pl1A22W4kRmhk/hIIOa5z4WzRaZ4V8YXFxbpdLaLG4jkGVdlLbcjuM4NQQeEY/D9jeaj401QKFiItLO2vd0s0nY8dqpeCLq2i+H/jKGa4hjmmgjEUbyAM5yfug8msHh4VcPXdKSlCU6S9yLjC/OruPvO7tbmastF1HfVHOeJPEOr+IrpLnV7rz3jBVMIFCAnOABXpHwn8U6LY+DZodXu7eK70maW4sFlcAuXjYYUd+S35ivIqK+hz/hbB51lyy+fuQTTXLZWte6XSzTafk2PDYmVCpzrU9E+DetaXDqOraf4iuoYLHUYhI7TuFUyK+QMn1yfyrnfHmuNq3jq/1i3kDqLgfZ2HTamAp+nGa52inh+GMJQzitmsW+apFR5fsr4U2vNqMU/KKCWKnKiqXRO/9fez1bxHpek/EaSDxBpOt6fY6k0KpfWd5JsIZRjcD/ntWB4u07wv4d8Mx6Rb3Ntq2vyS757uAkpAn9wHp/k+1cQQD1ANFcWX8K18E6VGOMm8PSd407JPT4YymtZQj0jpeyTbSNKmKjO8uRcz3f8AwO53XiLVLGT4UeGbG3voHvra5leWFXBeP5mIJHbtW7r1lpfxJtbHWNP1mw0/WIrdYb21u5Nm4j+JT6dfwryiggHqM0p8IKHLVwtd06sJ1JqVlL+LLmnFxejjtbZqydwWMvdTjdNJW9Nmd94wt/DvhzwdF4etLmy1TXJZ/OuryABhCv8AcVvwHH1PetjVINL+JGjaZeW+sWWna7ZwC3uYLt9iyAdGB/X8cV5TQQD1GaT4RmqdOpDFS+sQlKftGk7uatJOHw8jSSUVa1k077n1tXacFytJW9Nte56dfvpPgXwPqWiW+q22p65q+EnNs25IYx2z9Cfrn2rKttS09fgpc6WbyAXzasJVt948wptX5sdccGuGHFFaUOEacYKVatKdV1Y1pTslzSjZJWWiikkklt3FLGO/uqytZL1O6+Fepafp+m+KY769gtmuNNaOESOFMjYbgeprP+Et7Z6d4+0y8v7mK2t49++WVgqrlGAyT71ytFdmJ4co11jk5v8A2qKjLb3bQ5NPlrr1IjiZR9np8H+dzv8Awb4j0vTfGeu2+pybtH1hpYJZU5Cgsdr/AE5P55qxD8NtNhvVu7zxhox0VWDmVZh5jpnpj1IrzijAznAzXJiOGK8a8q2AxUqLnGMZ+7GXNyqykr/DK2l9VtpoXHFR5VGpC9tvn+hs+M7nRrrxFcyeH7MWmmghYUGfmAHLHPPJ5rGoor6XB4aOFoQoRbaikryd27dW3u31ZzTlzScu4UUUV0khRRRQAUUUUAFFFFABRRRQAUUUUAFFFFABRRRQAUUUUAFFFFABRRRQAUUUUAFFFFABRRRQAUUUUAFFFFABRRRQAUUUUAFFFFABRRRQAUUUUAFFWBZ3R086gIWNqsohMnYORkD8qPsd1/Z/9oeS32Uy+SJexfGdv1xzUc8e/kIr0UUVYwooqza2N5cyrFBbyO7o0ijbjcqgkkZ6gYP5UpSUVdsRWooopjCiiigAorV0zw7rWpWYvLHT5JrcuUEgIALDqOT7iquqabf6Xc/ZtQtJbaUqGCyDGQe49RWUa9KU+RSV+19RXKlFFFajFpKns7W4vJjDaxNLIEZyq9dqjJP4AGoKV1ewBRU89rcQQQTyxMkdwpaJj0cA4JH41BQmnsAtJRRTAK2PCcHh+fUWTxJeXVraCPKtbpuLNkfKeDxjNY9FZV6Tq03BScb9VuvTcEdL8RPEUPiLXElsomh0+1hW3tI24IRe5HYn/CuaooqMJhaeEoxoUl7sVZf137g3d3A0HnrzRRXQAUtJRQAUUV2Sab4d8P6Jp13r9nd6je6jH56W8M/lLDDnAJPUk1z18QqNlZtvZLd/kJs5nRtNu9X1OHTrFFe5mJCKW2g4BJ5+gNVZFZJGRvvKSp+or0PwnY6Pa/FDQpNCvTcWV1G0qq7AyQExvlHx3FRaLp3g3WvEMvhyK11AXMrSLFqJnGDIMnPl4wFyPrXBLNFGbbi+VRUttVrK97vpbbffcXMef0V0Ph2HwzBp93fa8091PHKIrewgk2NJ6uWx0FXfFWkaQfCdp4k0iyvdPWS5a2ktrh94yFyGUkZxXXLGxjVVNxertfpe1/X52t5jucjRXfeI9N8G+GNVhtbuy1DUWngjlZFuNghVh64yzHk+gpk3gzTo/G1/ZNeTJotlaC/llwDIIioYL9ecZrCOa0XHmaaTV02t7W2631Xr0FzI4Wkr0Dw7pfgvxNcXcVnZ6hp0tpayzrG9wHE6qpwc4+Ug4JHQjNZujaPo9j4Yg8Qa9bXd8byVo7Ozt32ZC/edmx0ycYFV/aVO7i4tSVlbS+t7dbbJvewcxyVJXVeKNG0v+wLXxJoaXUFpLMbee1uDuaGUDPDd1Irla6sPXjXhzR9NejXQaYUUUVuMKKKKACiip7e1urhJZLe3llWFd8hRSQi+p9BSbsIgooqa0tbm8nEFrBJPKQSEjUsxA68ChuwENFKQVJUjBHUUlMYUUUUAFFFFABRRRQAUUUUAFFFFABRRRQAUUUUAFFFFABRU9va3Vykr29vLKsK75CikhF9T6ChLW6e0ku0t5Wt4yFeUKdqk9AT2pXQrogooopjCiiigAooooAKKKKACiiigAooooAKKKKACiiigAooooAKKKKACiiigAooooAKKKKACiiigAooooAKKKKAOl8Fn7dbar4fbk31sZLcf9N4vmXHuRuH4iteOwt5tR8PeFroMYba1e8vI1OC8roZSv12qq+3NcXp95caffQX1pJ5c8DiSNsZwwqw+s6k2unXPtJF+ZfO80AD5vp0x7V5lfB1J1JSg7Jptf4rct/SxLRv2Vrp3iXTHmj0220uaG+t4Q1uW2vHKxXBDE/MMZzVfXJtKd9U0y28PiA2khS2uICxkUK+0mXJwQfoMHFZ+p+IdQvrdLfZa2kKy+eUtYREGk7OcdT6elS6l4o1S+tZYJBaxtOVa5lhgVJJypyN7Drzz7nmphhq6mn0vtzPTb79n99tgszpbjSdPaz1WyuNN0uyms9PeaONLhpLtJEAOXI+XnnI7ZoZbTU38N2s+nwIn9kTyfuywOVEmB16ZGfqTWCfGOqmSeVodPMlzG0d0/wBlXdcBhg7z3/DHNVIvEWoxQ2UcYtw1nFJDFJ5Q3+W4OVJ7j5jj0zXPHA4q3vPX1ejcWvzFZmxBHpWmRaBaT6NBfnU4UmuZpGbfh3KhY8HAwB155p17Z6boOk3kzadb6hdQavLaRvOWK+Wqg8gEZP8AiayNM8T6np9pBbxLay/ZiTayTQK725PPyE9OefY1nzajeTWBsZZd8Jna4OQNxkIwST1rojhKzn7z0vrq9dX92mlv8kOzOxfT9BtNf1aLyLKGTyoJLGO9Z/syF1DOpYd+flycdaxtZ0eNtemhf7BoaGJJUWS4MkT5HWNlBypOSPTpmq8PifVEnuZJvs10l0kaTwzwK0biMYQ47EDuKoavqV1ql39pu2QsEEaKiBVRB0VQOABRh8LiITvKXRK929bLZPTo979+rBJnURw6S3w90tdUvrq3VdRuhG1vCJN/yx5zkjHatC4s9Pujo6Hff6RY6RcXkHmErJOVYko4H3QG7AnjvzXCy391JpcGmu4NtBK8sa7RkM4AY56n7oq3aeINUtfsPkTov2EOsH7tT8r/AHlb+8p54PrUVMBWteMtbyfkr32sr31+V35BZmwtpZ65pVlqFvo8cFz/AGklpJb2jFVuFZdwA3E4YYIz7ir2raZp11oWoSLbaPa3NrcwJELGZpDGruVIkJO1vqO4Nc9c+JdTlms5Ifs9mtlL50EVtCERZO7Y7njvT7nxRfzWN3Yi20+G2uwPNjitlUFgch+Od2f50nhcTzRcXZJ33eivqvPT/K9gszqtPbS7PxZqmh2uiwxCzs7mOK5DN5zMsRBZ+cEHnjHHFUdNsdKutFtodP07T764azJuYpJ2ivBNgndHn5So4IAByM1jt4x1ooxDWgnkiMM1yLdfNlQrtwzd+Px6Uy38VarDawwqtoZbeHyYblrdTNHHyNof6E4PUVl9RxKV1vp9p6tJ6vra76PzFZm3Dc2UWkeE7W60q2vTcB45DOW+VDMRhcEYPJ5+lVry003QNNur3+zYNQkfVZ7OIXJYpFHGAegIyxz19BXONqd4y2KmQYsP+Pf5R8vzbufXn1q5aeJNRga68xbW7jupjcSRXEAdPN/vgdjz2roeCqx1i9LttXav7zfy3/Qdjo5/DmnXlzfafp9qY7mWG0vrUFiWijkwJI/cDeD68U7xJo+h28Gpa1Y2ajTmtEjs0LsQs5kaMnOeThGb8RXMW/iTWYNdk1yK7xfSKytJsBG0rtwB0Ax09MCq8urahJokWjPPmximadI9o4c9Tnr+FRHBYpSi3PTS+r8ub8lZ+cgsyhRRRXslBRRRQAUVe0PSb7WtRTT9Nh865cFlTcFyAMnk1TdWR2RhhlJB+tZqrBzdNP3lrbrZ7ffZ/cA2iir9vpGoT6Lc6xFCGsraRY5ZNw+Vm6DHU06lWFNJzdrtL5vZfMChXf6jpr+M9D0W60e6szeWNmtldWs06xsuz7rjPUEVwFXxo+oHQjrnkD7AJvIMm4ffxnGOtcuMgm4T51GSel+t9LWur39RWudl4ftdD0D4jaHb2+pRSmGJvt9yZh5IlKNkK3TA4H1NZXw3ube2+JFnc3FxFDAs8hMkjhVAw3c8VydFZvL+aE4ym25R5W/v1/HYVj0Xwb558IXX/CMyWCa/9tPntOUEogxx5ZfjGetTeKU1C8+GskV7rVtqmoWd+ZroJcK3koUwFHY/8B45rzSnIrO4RFLMTgBRkmsZZZ++9rzL4ubbX0vfbt28w5dTqfipcW914qSW1uIp4/sUC743DDITkZHeupu9U0qbxnqmmzahbx22raLDaJdBw0ccojXGSPcYNedaNpGoavqqaXYW5ku3ztjYhTwMnr0qfw7qY0PVZJLjT7e+hZHgnt5hwyng4PY+hFZ1cFTdNUYSvKEdtL6tWf3x06MHHQ7rwD4Zn0LVNQm1S7sxMdNuFghhnWRnGzlzjooHr1JqHw1qeq6l4GsNM8O6xFY6pp8jrJbySInnxschlLcEjnj3rAPiPRdPsL2Hw5os9pc3sJgkuLi58wpGfvKgA746muUrOGX1cTKVSvvdWulbRNaxu9NX1v100Fa+52/j241KHRbPT9X8SNqOoPKZZ7WJkeKAAYXLKOX5PeuIoor1sLh1h6fJ+SS/BFJWOl0fwTrmrWljd2ccLQ3jOFdnwIwn3mf0FV4/C2qXHiabw/YiG9uYj80kL/uwOMtuPQc10ms3c9v8FdFghkZEuLyRZQDjco3HB9s1P8OIrOP4e+I7m41A6b5skcEl0sZdo0OOMDnnOK53iKqjKb72Wnna/wDwDldWai5edvxMq6+HWsJazTWN9pepyQDMsFpcb5E/DFc94e0TUte1IafpsHmTYLMWO1UUdSx7Cuw8KxeEdA1611W38bOxhbLILCQeYvdTUei+JtD0vxp4gaQSvpGqh4hLCpDorHO4A89zTVataSSvppo0CqVLNLX5WKd58O9Wjs57iy1DStTa3UtNDaXG+RAOvGKoeERrx03XP7HeFYBZE3wkxkxc5xnv1rpdG8Mqly954B8YwT3fltiCRfKmZe4wev5VS+HKSR6R4yjlUrIumOrqeoI3ZFT7ZunK7TtbdWe/VfkHtG4u7vt0/Q5/wr4Z1TxJPKmnpGsUIzNPK22OMe5rvPhx4P1HRfGVnqAurHULLZLG89nN5ioxQ4DelY91I9l8ErJbQlBfX7i6Zf4sE4U+3yj8qb8DLq4h8a/ZY2bybi3k81ex2jIP5/zpYidWpSqST0V1b03JqynKE2noro5bT9J1DW9efT9NtzNO8jHHQKM8knsK6C4+HOsiCVrK+0rUZ4RmW2tbndKvrxjrWx8O4rWPwx4uvJr86exZYGuljLtEjMc4A55ziqXhu38JaHrlrqlv43cvA4YqLCQb17qfY1U8RU5pKHTybvpfpsVKrK7Uenk2cn4e0O+1zUHsbIIJkieRhIdvC9R9a3rD4eatdKkb3+lW1667lsprkCcjGRlR0Psa6LwJdWNz8YtUvNLcPaSxTSRMFK5yATweeua8/wBIup5/FNneySsZ5LxJGfPO4uDnNX7WrOTUXayT273K55ybS00TNrwN4duJvHEVhqEdrGbKcG5guWA3gHBUA/ePtUXxK0X+yfEly6PZeRcTSNFFbuD5SgjhlH3evSug17/kvq/9f0P/AKLWuf8AE0NhcfEjU4tTu3s7RruTzJkj3lfTjvzipp1JSqqbejjexMJSlNS8rnL11+m/D/VrmwgvLy+0zSkuBuhW9uNjuOxAxVDxDp/he1sBJo2v3F/c+YAYpLUxgLg5Ofy4966nWbrwl45Frd3WtyaLqUcCwvHPHuhOPQ9vz/CrrV5WThdLq7P8i6lSVk47en6HJ6p4V1XTdeh0a++zwSz4MUzygRMp/i3eldT8V/DUdja2F9a/2ZBHFZxpLHE6q8rk43hR94e9YnxC0zX9Oi0+PVNQj1KxERWwuIm3Js4yB+QrT+KqLJqnhyN+FfToVJ9ATWanOc6cuZddv6/4YjmcpQd+5l6L4F1XUNLj1O4urDS7SX/VSXs3l+Z9BWf4p8M6p4dmiW/jjaKYZhnibdHIPY1v/GyaT/hMEsfu21paxJBGPuqCuTgf56VLZu958E75bolxY6gn2Yt/DnblR/30fzqoVqvLCo3pJrTtfbUcak7Rm9n09TK0nwJrupRWM9utuILyJphK8mFiRTglz256Cqmq+F9Q0/SptUM1rcWkN21q7wybsOO/0NdH40u7iL4W+E7OORlhnWVpFBxu2njP/fRqH4YsNV0jXvCkhGby2NxbA9pU/wAj8qSrVeR1W9E/wvYFUnyub2v+FzmfD2g32uNd/Y/KVLSAzzPK21VUe/r/AIV2vhbwmt58ONRkaTSDc3LxvbzySpmBeMhmPKE+lUYs+HvhNKzAx3uvXBjAPBEKdfzwfzpnhr/kkviX/r5h/pSrVJzTcXZcyS+//MVSUpK6el0c9oXhvVNb1WbT9PjSRoSfNlL4jQA43FvT09a1tS8AavbadNfWd5puqxQDMwsp/MaMe4re8JW+nr8JL1rvVTpaXl+Ip7hYTISABhMLzg8/n70zwW3hHw1rsepReM2mQKySw/YZFEikdD/OlPE1Ly5enSzd/mKVad3y9PJ6mf8ADH/kB+L/APsEv/I0aD/yRzxH/wBfsH/oS1a8Dm3MHjs2ZzbGwmMJxjKZbbx9MVV0H/kjniP/AK/YP/QlqajvOT/vQ/QUvifrH9DD8L+FtU8QLNNaiGC1g/11zcPsiT2zVnxB4K1XSNN/tNZ7LUbAHDXFlL5iofeutu7PRz8L/Dtnf64dJguDJO+23aTz3z32+me/9Kg8LXHhDQbTVLf/AISxr23vrVomtzZSKu7HDdDz2qniqjblHo7Ws+9tx+2m7td9rP8AM4/Q/C2r61pzXunQpMi3C2+zdhtzd/p6mofFOhXHh7UhYXVzazymMOTA+5Vz2J9a6rwtd3Fl8HPEMtvI0cjXcUe5TggNtB5+hNef100p1J1JXeidvwRtCUpSfZBRRRXSbBRRRQAUUUUAFFFFABRRRQAUUUUAFFFFABRRRQAUUUUAFFFFABRRRQAUUUUAFPgilnmSGGN5JHOFRBksfQCmVv8Aw7/5HrRf+vtKipLlg5diZPli2Z/9jav9he+/sy7+ypndL5R2jHXmiXRtWhsBqEum3aWhAImaIhcHvmu98I61qlx8WLmGa8le3aS4iMBY+VsXdtXb0wMCqXgTWNS1PUfEMN/ez3EM2l3EjxSOSmRjGB0GM9q5HiKivdLRJ/eYOrNX07M4nT7C+1GfyLCznupcZKxIWIH4U2+s7uwuDb3ttNbTDkpKhU4/GvQNLjhs/hnpvk+II9EfULiV7ibY5eXYQAm5OQB1x71BrupaW/hjTo7nWY9ev7G/Vo3EThmgOMoWYc8j9RVLEyc7JaXt1/4YarNy0Wm39dDkf7C1r7D9u/sm9+y43eb5Lbcev0qrY2d3f3At7K1muZSMhIkLHH4V6g19c6x4mOr+F/GMf2iU/u9Kvi0YHGPLC/dYVz/hLUrbT7fXtG1K7n0K8upQv2yGMnymVjujOOQM+lTHEzcW7a6aa/l5eW4lWk09NTkr7TdRsLlba9sbi3mf7qSRkFvp61BPBNbztBPDJFKpwyOpDA+hFdl4vh16LwxZvJrFnrWlwXJMF7C5eSOQj7rFvmHritqXTYde8W6B4mlUCyubMXd83ZXgGHB/ELVfWrRUpba/eh+2srvzPNLq3ntZjDcwyQyr1SRSrD8DSW0E1zOkFvDJNK5wqIpZifYCt15LHxJruo6lrGsLppmlMiboWk3AngcdMDFbegLDonhfxPquj3oubiJoLaC8WMoVRz8xUHlT2zWk67jHb3tPTXzKlUsttTj9U0vUtMKrqFjcWpYZXzYyufpXQeJvDEq3unwaFpt1ceZpsFxMI1L4dgcn26dKpHxDq914XvdJu1l1C2MiyiaYs7WzD0bsD71vfEjWtTtRoVnZ3k9rEmlQS/uXKFnIPJI64AGKzlOrzxjpfX06EuU+ZL1OKFjem8azFpOblc7ofLO8YGTx16Uy2t57qYQ20Mk0hBIRFLHA68CvV0kab4p6RcyHMs2heZI3dmML5J965L4SZ/4TiLGeLef/ANANCxTcHK2yv+f+QKs+Vu2yv+ZzNtY3t0ENtZzzCR/LQpGSGbGdo98VLa6Tql1ey2Vtp9zNcxErJEkZLIQcEH0rrdG1S80n4SSz2ExguH1YxiVfvIpjGdp7E4AzTdX1C+0z4e6K1jdTxTarNPcXtwjkSSsrYALdff8AGm6872SW9l+Y/aSvZLrY5zSNLk/4Siw0vU7WaHzbqOOWJwUbazAH9Kta34b1FdX1MaZpV5LY21zJGrpGzAKpI6960dN1vUtY1fwsuowF2tbxI0vWDF5h5g+UseDitG48Qaw3xcCJf3EcKal5Cwo5EYTdjG3pz3qJVKql00T9NyXOfN8jz2itXxgix+LdYjjUKq30wAA4A3msquyMuaKZ0Rd1cK6/QfDOjjwyniPxNqk9nZzzGG2itot8krDqeeAOD+VchXeaNq2p6H4KtV1rQbPV/Dl1MzW4lbDI/fDDle/WvJzqeIjShHDys3JKyaUmrNtRctOb16XLhbqZfi3w9pVjpNnreg6s19YXLmMpMoSaJx2K+nFaTeE/DmiWNo3i7Wbu3vruMSraWkIdokPQuT39qfreleG7rwpB4v0O1utOjivkguLSZ96N3yhqP43Qyjxqb1sm2urWJ7eT+Fl24wDXj4fF1sVUpYT20o/HdtRU7xcbR6x0UrtrdL1KaS1sZfjHwsdFksbjT7walpuorus7hVwWP90js1bFz4U8J6G8Nh4o8QXcOqSIrSxWsAdLbdyAxPU1pIyaX4G8Dx6oNjHVjchH6rDv649OR+dc38Wra5t/iFqv2hW/fSiSI/30IG3Hr6fhSweLxWNqwwsqzil7T3la8+SfKujW2rstX5A0lrY0LHwXd2fxEh0FNWkgWaBp7e9t+C8ZUkEc98YNZXhHw3b6xc6jPqWpCx07TlMlzPt3OeSAFHcnFdN4B0bVNF+JWj2+qzB5pbB5kTzCxiQocKc9D7Vk+F9F0d9E1zxNrkdzdW1jOI0tYH2b2ZurN2HIqZZjVSmvbX9yklKMVduU5R0T0u7W1fKnqPlXYkHhfwtrGl6hN4X1q+kvLC3a4e3u4Au+NepBFJoP/JHPEP8A1/wf0rf+H+qWOoWXiRdL8MWumW0ekT750d5HZscKWPHTJwB2rn/D/wDyRrxD/wBf0H9KwdevJzo1nL3KtG3M4uSvJOzcdPQLLf1OHrpRpUn/AArd9a/tC48sah5P2TP7snbnf9afB4m0iPTUtW8HaTJKsXlm4Zn3k4xu64z3rQX/AJIfJ/2GB/6DXuYzGV70rwcP3kVryu6d+zdvwZKSMbxhoEWhJpLR3Lz/AG6xS6bcoGwtngY7UuoeH47bwZpWvJcSPLfzyQmHaMLtPBB962viyrC28LSEEI2jxgN2JBOR+oqfxLZ3MPwo8JwSRmOWa7lZA3Bwx+U+3Y1yUMyrPD4SUp6zm09tUlP8rIbirsbeeE/COhTw6b4k8QXseqSIryra24aODd0yT1p3hrQbDQ/ipZafeaoZRHNFLZS26B1nYn5Q3Py98/SrOv8AiKOG+TS/iF4Tt7y+hjVTdQS+XMUxwcjhvzpknh+y0D4p+GV06WZrS8kguYkm/wBZGGb7pry44jFSoThiasrzpza+BwlZXvBrVK3SS1T7q5VlfQS+0ex1T4uTWOka1ewT3FzcNczCPY0MgZiVUg8j3rA8LeFxrF3qNxfX4stL07LXd2y7j1IAA7scV0nhP/kvd3/1/wB3/Nqg0tHu/hd4rtbRS9xDqSzzIv3jFnrj0BBNa/W8Rhoxowna8KK5mldc8pJvbtor6bed1ZPX1Kc3hXw7qujX194T1i7ubjT4/NntruEIzx92Uiqug+GNM/4R9PEPibVJbCwmkMdrFBHvmnI6kDsPesrwvo2qauuoSadMII7S1aW4laQouwfw5HUn09q7vW9S0y3+HfhS8uPDlvq9qtu8JeSV0EEgIyp2+uM8+ldONxGJws44WnWlPmml9nniuVytd2jd20bV7X3dhJJ62OZ8ReF9OTw9/wAJH4a1STUNOSQRXCTR7JYGPTcPQ8VyNehvq7yfD7V5NL8I2em6XcvHDPOt0xLOCCu0N94j2rzyvWyWriJ06ka7vyyaV3FytZO0uVtXTb+VrkzS6HSarr1ndeAdJ0GOOcXVncySyMyjYQ2cYOc559Kd4H8RWuji907VbVrvSdQQJcxofmUjoy+4rmaK9N0IODh0ev6mPso8rid/p198P/DtydV02TUdXvEB+zwXEIWONiOrE9cfjWX4O8S2VlqOpjXrP7VZ6ojLcGNBujJJ+ZfTqelcpRUfVYtNSbdyfYqzu73PQtHv/AXhi+GsaZd6rqd7ErfZ4ZIvLVSRj5j361j+GvEltZweJW1ASmfVrV0Ty1BHmMSeeeBzXK0UfVY2fM272/APYrW7udh4P8RaVHoV14Z8SQTS6ZPJ5scsPLwSeo9v/r+tbXhvxF4J8IX/AJ2lrqWpPMCs1zJGFMaddqKSMknGa81opTwkJ3u3Z7roKVCMr+Z0/g7xLb6RfX8N/atd6TqSmO6hHDYycMPcZrY0+7+Hmg3g1axl1PVbmPLW9rPEFRG7Fj3x+NcBRTnhoybd2r726jlRTd77nWeCvFEGl+L7nXNUjlcXEcoZbdBwz+gJAxXN6ZMtrqNrcSAlIpkdgvXAIPFV6K1VKKba66fcWoJNs63VfE1lc/E4eJ4YZ/sn2mOXY4AfaqqDwCRng96r/EGfQb3W31LRL65uDdu8s6TQ7BETjAHr3rmqKiNCMXFrorfIlUlFprorDkYo6uvVSCPrXoGqan4F8UGDUNVmvtHv0iWOZLeAPHIR3GP/AK1ee0U6lFVGndprsOdNSs72Oq8ceINO1DTtO0PRIJ49M05W8t5z88jHqT6CrnjbVvDuvaJp95Dd3cWq2trHb/ZTD8hweTu/PFcTRUrDRXLZ7frvcSoxVrdDv7nXPCniqxtG8TyXun6pbRCJrm3j3rOo6ZHrWf4t8RaXJoNt4Z8NwTR6ZDJ5sss3Ek8nqR6f/W9K5CilHCwi07uy2XRCVCKa8uh0niTXrPUvCnh/SoI51n05JVmZ1AU7iMbSDz07gVD8P7m6tfGuky2al5Tcqm0fxK3DD8iawa6Xwl4sk8N2sy2ulWE14zForuVMyRZAGB7f4mnOny0nCCve/wCIShaDjFX/AOCaXxl1SO88WnT7batrpyeQirwA3Vv14/CovBWr6DH4Y1bw/rtxdWkd7IkiTwxb8be2PwrkbiaS4nknmcvJIxZ2PUknJNR0lhoqiqd9rfeCor2ah2Ou8J+INLsLXUfD+sQz3eh3km5XQYkiYH5XA9cAZ+laNjqngnwwJr7RHvdX1JoykH2qELHDnuQeprgKKJYWMm9Xruu4Sopt67nS+EfEFrpVhr8N4k7y6lZNBGY1BAc55bJGBz2zSaZr1nbeAdW0CSOc3V5cRSRsqjYApBOTnPb0rm6Kt0INt+af3FOnFu/p+B2Xh7xBol14ZXwz4pjuRbQyGS0u7cZeEnqCO461Nc6x4V0HQ72w8Mi6v72+Ty5Ly6iCiNO4UetcPRUPCwbvd23t0JdGN/0Ok07XrO3+H2qeH3jnN1d3McsbBRsAUgnJznPHpXN0UVtCChe3XU0jFRvbqFFFFWUFFFFABRRRQAUUUUAFFFFABRRRQAUUUUAFFFFABRRRQAUUUUAFFFFABRRRQAVe8P6i2ka3Z6osIma1lEgjLYDY7ZqjRSklJNMTV1Zm5oviGTTfFb6+tqkrtJK/klyAN+eM47ZqLw3rb6LdXlwlus5urSS2IZtu0Pj5vwxWRRUOlB3utyXCL6HRaD4itrbRm0TWdMXU9O8zzolEhjkhfGCVYevpT9X8U+Ymn2ujWCaZY2E32iGIOXZpc/fdj1Nc1RU+whzc1v8AL7theyje52z+MNBbVP7cPhRf7X3eZv8AtTeT5n9/Z+uKoaR4qEaanba1p6anZ6lN9onQOY2WXOdykdPpXMUVKw1NK1vxf4dhexhY6PXPENpcaKuh6LpI06wMwnkDSmSSV8YGSew9K6BrjUvDvwmm07UInt7jUbpkto5FxIsOAZDjrgkAfjXntTXl3dXkiyXdzNcOq7Q0rliB6c0pYdO0Vte/mJ0k7Lpe5BW14W15tFa6hmtI76wvI/LuraQkBx2II6EetYtFbzgprlkaSipKzOm1fxHYtoUuiaDpH9m2lxIsly7zGWSUr0GT0ArO8S6y+tzWkj26wfZrSO1AVt24ID8345rKoqIUYRd0hRpxjsdQnjK5j8TabrcdnEr2Nqlr5RYlZEClTk9sgmr+meLNN0u/kvPDvhUxO6MJzJO0hCEdF4+UZ7+2Kw/DnhXXvEKu+lWLSxIcNIzBEB9MnvXa+A/D+seH5vEcOrWb25fR5SjZDK/0I4Ncdf6vBNbtaWv/AF3Oer7KKa69rnCDWX/4RP8A4R/7Ouz7Z9q87dznbt24/rV/RPEdpDov9ia5pY1OwSUywbZTHJCx67WHY+lZdho2p32nzX9naPNbwSJHIy8kM5AUY6nJIq/feD/EFnqllpdxYhby9QvBEJFJIHXPPBromqOsW/Pfqay9ns2WNS8V+dqGkNY6bHaafpMgktrQSE5O4MSzdSTjrWa2tOfFZ1/7Ou83f2nyd3Gd2duazrqGS1uZbeddksTsjr6MDgireraTqGlC2N/bmH7TEJYckHch78VUadKNkupShBaEesXralq15qDRiNrmd5igOQu5icZ/GqldLovgbxRrFgt9ZaaTbsMo0kipvHqATzWfqHh7WtPspby9sJYIYZ/s8hfAKyYzjH05zTjVpX5IyWnmCnD4UzKrovDfjLWtBsXsLY21zZO28211CJYw3qAelM8O+D/EOv25uNN08vADjzXcIhPoCetVvEfhzWfD0qR6tZNB5mdjghkb6EcVjiKeFxa9hWSl5MpVY83KnqT+J/FeseIY4oL6SGO1hOYra3iEcSn1wO9XNF8ea9pemx6d/oV7aw/6lLy3Evlf7pPIrlqvaVpWoap9o+wW7TG2hM8uCPlQdTWU8swPsFRlSjyLVKysn39fMpza1bJPEWuan4g1A32q3Jnl27VGAFRfRQOAK3dO+IniKzsobV/sN6LcbYJbu2WSSIdsMf61DH8PvFz6f9uXSW2bd+wyKJMf7mc0zRvAnijVrMXlpppELZ2mWRYy30B5NZ1sJltWlGlUjFwjstLL07EfWIK75vxKlr4m11fEx19LpptTfI8xkD5yMYC9OnQU7w74m1nw5dXRtDHtuOLm3uId0b/7yn61Dptvq2keK7aBLNhqdvcrsgcdXzwPxp/iBNY1Txddx3diw1WeciS3jXJD+gFazweEmnTlTi4uKXTZbK3ZdOw1Ud9zVh+IviOG+W4gNlDAqsv2OO2VYGDdcqOp9yaxZNf1JrC/09Xiis76cTzQxxKF3DpjuAPQVszfDfxjFam4bSwwAyUWZC//AHznNc9pWl3+qammm2Nu0t25IEXQ5HXr9KzoYHLoXlShHS17W6O6b9HrcFWUk2pFKvQ9ZsLjRPg9DY6kI4Lq61ITxQ+YrMY9v3sA15/NG8MrxSLtdGKsPQg4NXdb0vU9Lmhj1SF43liEkQZ92UPQ1eNwrxM6XvpKMua1tXba2unno/kUpJfM2tJ8ea5p+kxaWUsL23g/1Au7YSmL/dJ/rms3W/Euta1bJb6nem4jSZplBRQQzDB5A6YAwOgrT0/4eeLr6zW6i0vZG43KJZVRiPoTmue1TT73S76Sy1C2kt7iP7yOOfr7ipoYHL1WdSlCPPe90le/V+XmSqylopXOotfiP4ihtYYZ006+eFQsU11aLJIoHT5v8awrvxBq934gTXri8aTUI5FdJSB8pXoAOgA9Ku6B4J8S65aC70/Tibc/dkldYw30z1rO13RdU0O7FrqtnJbSEZXdyGHqCODSw+Ay6lUl7KnFSd07JbPdendD9spPl5tTVvPG2s3HiG315I7G2voFZQ8NuFDbupYHOTz1rO0HxBquh6o2pabcmGd8+YNoKuCckMp4Iqlp9ndahew2VlA89xMwWONBksa6L/hBtUZnt7bUNIu75AS1lBeBpuOoA6MfYE1hiHlOBj7CtyxTVrO3wpvf+6m3q9LmsYzlqhmu+Odc1bTX01hZ2VpIczRWduIhKf8Aaxyar+GfFus+H4JbWzkhmtJTuktrmISRE+uD0P0rBYFGKsCrA4IPUGkrrjlWCVB0FSjyPW1tL9/XzI5ne5u+J/FeseIY4Yb6SGO1hOYra3jEcSn12jvWFV7T9Mub6wvr2Dy/KshGZstg/O4QY9eTTda0640nVJ9Nu9nnwEB9hyMkA9fxqsK8JQf1WhZNX91fJv8A9Ki36obUrczKdFFFdxIUVd0nTbnU2uVtdmbe3e4k3Nj5FHOPeqWazjVhKbgnqt/K+wWdrhRRRWgBRRRQAUUV3VrpGi6R4Q03Wr/RL3W3v97O0cxjitwDjaSAfm+tc2JxUaCjdNuTskrevVpdO4m7HC0V1kGg6NrnjW203w/eSjTp0EsjSj57cAZdffGOtWof+EB1Oa40yK0utK2xubXUZrrcHZRxvXGAG9qxlmEVa0JPRN6bJ918norvQVzmH0q8XQo9aKp9jkuDbqd3zbwMnj0xVCvQdLOkxfCaG41iKa4ji1d/Lt4n2ea5ToW7KBk1Q1zR9J1Hw/pOs6BZzWMl5emxktXl8xd+OGUnmsqWY++41Iu3M436afO+3W1gTONorvNSg8DaHrB8P3mm3t68LCK71BbnYVf+IomMYHv6UyDwXaWXifWIdWuZW0nSIBcySRcPMjf6tR6E5/SqWaUuXmlFpWurrdaLTXzWjs9Q5jhqv3mk3lppNjqkyoLa+3+SQ2SdhwcjtzXUWth4Z8UafqEejabc6VqVnbtcxI1x5qTov3gcjhqh8Rq0nw68IpGrOzNdBVUZJPmelDx/NUhBKz5rNPe3K2tm10/MLnHUVq6RoOo6hrNlprW01u13MIleWIqB6nnrgZP4V0wT4ftrEmgPZ3kEas0I1Z7no443FMY25Fa1sbCk+VJydru2tl33/BXfkNs5OHSbybQ7jWUVPslvMsMhLfMGbpxVCvQPC8emQ/DnxB/ajyT2kGpRHFu2DOQMKAT0B9fSs/WLHQNQ8EyeINI0+bTZ7W7S3mgacypIGGQwJ5B4rCnmH72UJRdublT6apWvrfd9hXOPortLc+DLRLOyh0e+8QXMkStczxTsmxz1VFA5x71oW3gvSR8RdR8PzzTrZRWT3EUjH5o/kDDd64z+OKcs0pwvzxasm9Vulvpe/XqkHMed1ffSbxdCj1plT7HJcG3U7vm3gZPHpiut0Wz8GeJLxtB0/T72wu3RvsV5Jcb/ADXUEgOuMDOO1VL5Gj+ElrG4w6a3KrD3EeDRLMG5xgouLurp9nfXRvsHMcdV7RtKu9WmnisxGWgge4fe+35FxnHqeeldXbr4Jhu7bS7XRb/XmdUE95DOyHe3XYgHQe9LD4UsIfG+v6LJLcPBYWU00LK+1iQFK7vXrz60p5lG0lyuLtdXXS6W179etmHMcKKK7HStL8PweArfxJqkNzcTG9eAQRy7BNxkAn+EDkkjk9KdrOiaVqei6Nq3h+zmspL+9NjJavKZFD8YYE845rT+0afPytO13G/S6v536b2sHMcZRXe3UHgPTdcPhy8sb2by38i41QXO3ZJ0LKmMbQazYdB0240DxCbSf7TfaVMskU0b/JNbZ2kgfkfxojmMGlJxaTtZtbpuye/52fkFzlKK6ObSbKz8AwatdK5v7+7KWo3YCxIPmYjvk8VzldVGtGrdx6Nr7t/8h3CiiithhRRRQAUUUUAFFFFABRRRQAUUUUAFFFFABRRRQAUUUUAFFFFABRRRQAUUUUAFFFFABRRRQAUUUUAFFFFABRRRQAUHgE0UUAej/E67n0bQNA8N6fI0FqbITzeWceax9cdecn8an+FOsXtx4d8R6TcTSTQxWEk0O9s7PlIIHseOPao2Gl+PPDOmwvq1tp2uabF5BFy21Zk7HP4A/nV3w3H4d8JaTrGn3OvWVzql5ZSbmib92gCkLGG7sSf0rxpcqoOk179+3nuec7ey5Gvev+u5Q+HWoTaX8NvE99b4E8UkXlsRnaxGA31Gc1kfDO8u734kaTNeXU1zJ5jfNK5Y/dPrS+GdQsbf4aeJLCa7hjuriSEwws2GkAIzgd6yfAWp2+j+L9O1G7JFvFL+8IGdoIIz+tdPsrqs7av/AORRvyaVNNf+AVPFf/Iy6t/1+Tf+hmu98b2ceoa/4JsZf9XPaQo49QSMiqviDwdps2tXOsN4p0ldInmadmEu6XDHJUKOp5wKj+JPiDT5tZ8PalodxHKtnbIQgbJjKsCFb0OBUe09rKnydE/loTzc7jy+f5FP4t6teXHjO6sVmkitbArDbxIxVUAUcgDvWxruqXOrfBC0nvJGlnj1BYWkbkuFDYJPc4x+VHiXRdI8aXn/AAkmj69p9m1wim7t7uTY0bgYJ9+lS+LU0y2+DlvZ6VcG5gi1ERm424EzgMWZR6ZOB9KzUoctKCWqavpt3ITjanFLVNCiK28YeCdG0vSdet9PvLCLy5rKaTyxK2B83v0z361h+MLfxho/hi30PW7dJNOSbfDcg+ZhuflD9h14NW18PeHfE2g6fPoeoafpeoxR7L23uZSu9v7wJ/p61Nr9xZ+H/h5P4Zl1uHWL+6nWQLCxdLdRjufp+tOD5ZqMdddmtV53HF2kku+zWq87mJpvgtb2wt7v/hKNAt/OQP5Utzh0z2YdjWz8Hd2n654hMckcrW2nSlXU5VirDBHqOK86rs/hZqFjp8+ttfXcNsJtLkjjMjY3uSMKPeunE05+xkm738vM1rRlySu7jPhjqN9L8R9PuJLuZ5LmVlnZnJ8wFTnPrVfxrq+oS/EC9ujdSiS2vCkBDEeWqtgAenSq/wAOrq2sfGul3V5PHBBHKS8jnCqNp6mqvieeG48WajcwSrJDJeO6OpyGUtwRVezX1hu32f1Hyr2t7dDvfGwH/C7dIbAyzWpJ9TmorXV9P0X42atdak/lQvJLEJcZ8pmAw36EfjUHizVtMuvi1pWoW1/by2cbW2+dXyi7Tzk+1V2u/DF18UtXbWzFcaZdyOsVwGO1GOMPkdutcUIfu0pJ/B89znjH3Umvsl+Lwr4rstZ/4SDw5rVprRDmRWS5y0gPZgTg/TNUPhzPeXPxfiuNQgFvdySytNGE27X2HIx2q1pHg6LRtZh1Q+MtKhsYJRJ5kU/7x1BzjaPUcd6rQeK9Mb4wjxFzHp5l2byuDt2bd5H15+lO7nGcY+97r1tb5Du5KSWum9rfI4rWv+Qxff8AXzJ/6Ea7v4oXEVr4r8N3U8fmQw2VvJIn95Q2SPyFQ6v4M0xNWn1S48UaV/Y8krTEpLumZSc7Qo6nt1pPiPrWh6h4s0W+hMd7p8dtEJ4UbJVdxyhx3ANbe0jVnDlTaSf5GnOpyjbszZ8WaFdeMNXOueGfEtrdKyqY7ZrgxyQkDoB29e1cz4nXX9V8YaXp/ii1W3ucx2+5Vx5kZb72ejd+a1dV8FaTqOonU/DXiTSbXT5MMqSTlXh45HrVX4j6/aNc6FZ6bf8A9oz6PGu+97SyAjv3+7+tZUH70Yw10fSzjp1IpPVRjr8tUdB8R9B1TVdb+z2+uaVZ6faIsdvaveCMpgdSvr/Sqnie3dfhY9nrOr6ff39lcq9q8VyJH8skKVz1PU/gB6VD4h0nSPHV0uv6TrdhZXUyKLu0vJNhRwMZB71heLrXw1ouhW+j6fNBqermTzLq9jztQf3F7f8A6vepoxuqcL6p7W273f8AVyaavyxvqvIb8Mg32vWmt8/bV0i4Nrj727jO3327qz/B8WlPfRPdapqNjfCdPshtLYSHdng5LDBziszStQvNL1GHULCdoLmFtyOO3+I9q338ZSLN9rsdB0aw1AnJu4IDvB7lQSVU+4FceOweMVas6Ebqqoq6aTi1dWfMneLv0TestNT14SjZX6GrcWcXh6HxNqsscOqaha6sLCKW6hDqCdzNKU6Enbjnjmrul6fpWr22m+KLrS7ZXW0vZbm0hXZFcPbgFW2joDu5A44rlbfxZerqGqXF1aWd5BqknmXdrKh8tmzkMMHKkHoQac/jDVF1ayvrSK1tIrGNore0ij/cqjfeUgnLbu5J5ryKuTZnOLS0qW+NSsmvZcvJZbe/rorL4l72hoqtP5f8Hf7je07Wf7Y8EeJWm02xtriP7LiW0gEQKGdflIHBweh61P4ts4dW1DxbZxW6NqVrPDeQMq/O8e1UdPcfMpxXN3ni2eTSrrSrHSdN06zuijTRwRtlmVgwO4nPbGOmM1reENdZfFN7401K+sbeSGNy1sCQ9w5TaqqnORkDJzxiuerleKwftcZTp8lm3CN7u/7m0dL6SdOSdrpJlKpGVot3/p/5lTxLpentr66HDe6fpy6ZapDNPNkCebrIcqDk5JH0FWbN7TQ/Aj6hDY6dqF8urPbxXUkPmRhPLBJAbg57ZHc1xdzNLcXEtxMxeWVy7se7E5JrrtJ123074eJZPb2N+ZdTdprS4BJ2+Wu1xggrznke9etj8BiKWGoUm3U96PNHa+jcnfzd9G+XpojKE4uTexuWkNpLbnXLe0hs5NR8PXjTwwrtj8xDtLKOwPHHrml8M2/ktoVheaf4csLS5WMTRXgWa7uw5++MDcmQRjpXI3fi3Up7yWdYbSGJrJrCO3jjIjhhbqFGevfJzzU8PjS6jezum0rTJdSs0SOK9kjJfanC5GduQBjOM15VbIcxlScOVPmvb3ruPxcqu3Z8qaV7SateK6mqrQuXhocOq6Re6dptsgv9O1jygQPmeCVti5PcKwH4E1ieOGsf+ElurfTIo47S1xbRlBjfsG0ufUkgnNdD4X11NPuNc8WfabKyluYJIYbCJyXaZ9uGAOSFBy2c9eK4Qkk5Jye5r2smo4l4ypKq3yQWl7/FJRc12fK1o1de80tjKq48qt1/pCUUUV9Qc4V6H4YttWj0SyuvB3idIpWB+32dzcogjkz1CtwVPrXnlFcmLwzxEFG/3q6fqhNXPT7zXtF074h6ZdyS2jsbE22rXFmv7oyuCGYY644yRWRbeDLHT7ia+13WdPk0eJHaJra6Vpbk4+QKo5BzjNcPRXLDLZUklTqNaJPTor7dt3309Bcp1VzdWrfC21s1ni+0DV5JDBvBdUKYBI6496s2eq29j4C0Zkmie6tNcNyYA437QoIJHXHHWuMord4CElyt6czl999PxCx6Fr/he31/xFPrmn63pa6ReyefLLLcqjwA8srKecjmrb+ItI1zxL4j017xLWy1S0jtbW6l4UNF9wt6A8/pXmVFc/8AZfNFRqTb5VaOm2qd/N6L/IOU9B0PTR4Jt9S1bVtQsHuZLOS2s7a3uBK0jPxuOOij1rL1nUI4/BHhRbK9QXlo9wzCOQb4iZMqSOo9q5KitY4C81UqSvK99rLZq1vm2FjqNB8YapF4m0vUNY1C6vbe0uPMKyPu2ggqxHvgmtZvBti2uy6nea7pp8OtK0xnjuR5roSTsC9d3auBop1MD73NQlyXVnZLbfTs9Xr57BY663u9PX4da7aQzJG0mpxPBA8g8wxjvjqcdzUenXVovwy1OzkuIhO+pwOsO8b2QKckDqR71ytFX9SjZq+8lL7rf5DseseIJNUkED+G/EWmaV4a8iMBobhI2T5Rv3KPmL5zx1rRiS1n+J91qDXkM2nXmiyETRyBjsEYDEgcg/WvFq2fCWtLoV7dXDW5n8+zltsBsYLrjP4V5VbJpRpP2crvla2SbvbVvq9N/wACeU6vwpoNv4Y1pPEmqazpkmn2QaS3NvcB3uWwQoCjkdefSsy51CyuPh7aR3E8ZlbXZJ5oFceYI2Xk4647ZrjgKK9BZe5T9pUneWnS2iv/AJu7HY9a8RTas2orNpHiXTNL8LDYYjbXCptTAyCi/MX68U3UJbW3+I2v6hJe2n2W/wBIma2kE6kPlUAHXrweK8norlhkqirc/RrZK97O77vTV/ghcp1NzdWrfCrT7JbiI3KapJI0IcbwpThivXHvV3T9YttO8FeH5VmikubPXGuXgDjeFAByR1wcda4miu2WAhKPK3pzOX330/Edj0LVPClpq3iWbW4dc0waDdTG4kma5CyRKTlkKdd3UVneCLzTrf4hNaWaynSdQaSxCvyzRSfKpP44NcdW/wCD9dstAmkvn0lbzUE5s5nlIWFsEZKj73Wuerg6scPODk5+7ypaL5vXfz+5BZ2LvxPuIRr0Wi2bbrPR4Fs4/dhy7fif5VydPnlknnkmlYvJIxZ2Pck5JplehhaHsKMad72/F9X83qNKyCiiitxhRRRQAUUUUAFFFFABRRRQAUUUUAFFFFABRRTljkZSyxuyjqQpIFJtLcBtFFOaORVDNG6qehKkA0XQDaKVVZmCqpZj0AGTQysrFWUqw6gjBFF1ewCUU9I5HUskbso6kKSBTO1CaYBRT3jkjAMkboD0LKRmtBo9F/4RlZVuLn+2vtW1osDyvI2n5un3s471jVxCp8ujfM7aK9vN9l3Y1G9zMopyRyOCUjdgOpVScUg56c1tdCEopwRyhcI5QdWCnA/GkAJIABJPQCi6ASinSRyRkCSN0J6BlIroPEGh2mn+EPDusQyTNPqYnMysQVXYygbeMjr3JrjxGPo4epRpzetWTjH1UZT/ACiy405STa6f52/U52iinLHIyF1jdlHVgpIH412NpbkDaK2fBOir4i8U2OjvM0Mdw5DyKMlVCljj3wK3dE8O+Hta8X39razanDo9hayXEpk2md/LwCFwMDJPHFeJmHEGDwFSpTrXvCHPKyvZNtL5yaaS8uhvTw86iTXV2OJorauk8MtpmoS2s2oJeC5UWMM20gw8ZLkD73XpisdI5JM+XG7467VJxXpYbFKvFy5XGzt7yt0T07rW1+6a6GUocr3uNNFFOMcgQSGNwh6MVOD+NdLdiRtFKqszBVUsT0AGSaV1ZG2urK3owwaLq9gG4Gc4p8MjQzJKuNyMGGRkZBzTKKYHeajf+AfEUqahqQ1HR73YFmjtIVaJyO444/Ss7xn4i0++0yw0HQraaDSrEllMx+eVz1Y/r+dcp+tdzd6B4Q8P/ZbDxNe6s+pzRJLOLIII7UMMgNuBLHHJxXhY/G4fLp04SU5ylfljFOTst3bsrrVvqktWkKjg+bVPRd3ojhiAeooFd3YeAo38dz+G7nUMQGza6trtAAHTblGIPQev0NGneHfCGvPPpOgajqn9rxxs8D3SoIboqMkKAMrnHGSa46nGGWx96LlKKjGbkotxjCV7Sk7aLR36qzbVk7dawdX53tv1RwlFdToWh6RD4fbxD4muLuK0ac29tb2oUSzuBljluAopPEug6XHoln4i8PXdzPplxObeSO5A823lAztJHBBGcGu1cQ4R4r6v73xOHNyvk50ruPNtfR+V1y35tCPq8+Xm+dutu5y9Feh614a8FeH/ABMdE1S/1i4kkZAr24QCBWA278j5jznAxgYrkfFejvofiS+0fzDP9llKBwuNw6g4+hFRlXEeDzSUY0VJc0eeLlFpSjom1fs2r7bpq6dwq4adJPm6O3zMsAnoCas/2fe/2WNU+zP9i87yfO/h8zGdv1xXa/CAaWG18X320Tf2VcbhFtx5Oz5uv8Xp2q1p0Ggy/CmeW9ubyLTIdddo0RVM8uYlCqP4Qe5PQYry8x4rlhcZLDKi2ozpxbs3fnT+FLrpZbre9rGtPCc8FK+6f4Hm2BnoKK6vxNoOjjQdN17w5LfNbXk7WrW93tMiSrg4BUAEHNX7vQvBWiX6aHr2paq2qYUXM1qE8i2dh90gjLYzyRXof60YR04yhCcpPm9xRbkuR2nddFF2Xndct7mf1Wd3dq2mt9NdjhcDPQVZtLC8u7e5uLa3eWK1QSTsvSNc4yfxq54o0W40HX7rSZmEzQMNsiDh0IBVh9QRXT/Cu0gvNL8VWt5dfY4G05TLMVzsUOCTjucDgVpmue08LlazGg1KD5GtG7xnKKuktXo7pd+gqVBzq+zlo9fwRwZA9BRXbL4f8L65o+oTeF7rVEv9PhNw9vfBD58Q+8ylQMEenNRWeheHdL8PWGreKLjUWl1EM9raWOwMIwcb2ZgRz2FZf60YPla5Z+05uXk5Xz3ceZaduVN3vayet9Cvqs+6tve+nY44gHqKK67WPB4/tfRYtBumvLHWwDZSyrtZTnDK4Hde+K0YvD/gW41o+GrfVtWGpFzAl66p9maYcbduNwGeM5qanFmXxpxqR5pJpydotuMYtxk5LdWkmmt7p2TswWEqXadl89/Q4qDT72ewuL+G2d7W2KieUdELfdz9aq133h7S75PBHjDRxbvJepe2sHlIMkuJGGB+NYXi3RdP8PpDprXclzrS/NeqhHk2+ekeerN69hTwPEVHEY2rhG05Kdo8ut4+zpzc32V52votktWE8O4wU/LX1u1b8DJ0a3ju9YsrWbPlzXEcb4ODgsAcVe8X6XHpninU9NsUle3tZiik/MQB6mq/hn/kZNL/AOvyL/0MV3nj7xzrGkeNb+z0RobO2t5/3iCJT574BZnJ5PpXo4itXji4wpK94t2bst15P8jkbdzzKnmKUR+YYnCf3tpx+deg+K4dPi8XeHtettG+0xapbpdPp8I4eXuAPQnHH1rptAn8fXXiaAa2tpaaRPLsksp2iA8s9EVPvZ6Vz1s45KSqKKtZvWVndaNJWd3p6C5jxalaORVDtGwU9CRwa9J8DLY6bq/jgyWcc9rZwSlYHGVISU7V+nAFM8F+L9S8Ra/H4f8AEPk3um6jmHyjEqiEkHaUwOMGtamZVE5yhTvGCTetnZq+itul5ofMcfpOhSah4f1bV1uFjXTRGWjKEmTeSOD2xiobhdH/AOEetWha4/tbzn+0Bh+78v8Ahx713nhbVNW0fwZ4ts4LvB0mREtjsB2kyMGPTnOO9YutYk+FGjXEigySapcF3AAJ6k1nDGVJV3GXw86Ss+jhfXTVdfX01V9TjkikdSyRuyr1IUkCmjnpXs17L4maCwn+H1xYzaNFbp/okBjD7wPnDq3JJ/OsLwdOt58Ymmm0b+yy0cpls2H3W2c9hjPXpSp5xKVOdTkXupu3NqrdJK10380HMeb7H8vzNjbM43Y4/Ol8uTy/M8t9nTdg4/OvTfh34n1DWPFL6HfrBJo00Eqix8pRHGqqSAv5Uvw+8TalrviibQdQML6RcW8yCzESiOJVUlQo7YxVVcyr0ufmpL3EpP3ujv5b6Py8w5meXUUp616HpEGleEPA1l4kvtLt9U1XVJGFnFcjdFFGv8RHc/4its0zNYCELQc5zlyxirXbs3u9Ekk230SNqdPnb1skediiu91bV/Dfifwje3N3Yafo2vWjK0AtUKJcqeq7fXr+lXLddJ8D+DdL1S40i11TW9WUyxi7XdHBEP8AZ79R+ftXmS4inCmoyw8lWc+RQutXbmupbOPLq5fK19DT2Cv8Wlr3PNhRXpTjSfHXg/Vb+HR7TS9c0lBM32Rdsc8XOfl7dD+lN8J2vh+D4VXWu6tpkd5NbajiJTwZTtXajN125OSPaolxRGnSbqUZKpGcabho3zSV4tO9mmmrPTztZj+r3ej0te55vkV1Pw88O2OvXGo3Gq3U1vp+m2puJ/JALsPQZ+hrq/C+o6b4407WNJ1Lw7pVnNbWT3NrcWUPlshXseTnt+tN+EGsRxeFPEUJ0qwkNpYNMzuh3Tgk/I/PK15uc8Q4z6hiYU6Tp1qbgn70XZTatJPbXVbXT1LpUY88W3dO/wCByFvb+E5v7dkN7dwJFHu0pJPvyt6PgEVzld74Ug0/XNK8aapc6VZxyRWRmt0jTCwNg/c9OlWvAdj4e/4Vxqus65YLciyvUYBRh5OBiPd2BJGa7HnkcvVbnjObjKnDlum7zjGyjtfV633ld7E+x57Wst2ecUZGa9O8C3Ol+MfiC7XehWNnaDTpFFvCgKrt6N0+9z1p3grxFoeqeJLfwz/wielLpF0xhicxk3HQ4ZnPUnHOMdarE8TV6DqReFk5UoKc1zR91Pm0vfV+69Fo+/cjh07e9u7I8vyKK9N/4SHRNA8WHw3p/hfTLjTYrr7LPNdR+ZcSndtZtx4HPQY7VmeJNH8N6P8AFmbT9QL2+iRyCSREBOFK7tgxzjPH0rfD8SOpUcKmHlG9N1I7Scoq11yraWqstd97kuhZaS62OFyPUVPY27Xl9b2kbKrzyrGpboCxwM/nXpGneMrS/wBdi0yw8CaPPpMs4hRVtCZShON271xz0qjfQWXhP4vvZWen21zam4iSKK4BYRbypyOeozxWceIcQ5ToVMO4VeRziuaLulZNO2zTa0enmP2EdGpXV7HL6von9h+KzourXEZWGZFuJYc4CnBJGRnofSoPE0OlW+u3UOiXL3Onqw8iV+rDaM+nfNd38T76C/8AibFpEml2SLFfRCSdEPmThguQ5zyOagvvCdlqvxquvD1tEtpp6SB3SIYCxrGrED0yf51x5fxD+5o4rHOUX7B1JLTlsnC8rLXmd9F0TaepU6OrjDvY85yPWivRrvx5oNpqT6fZ+DdGk0SNzH88WZ5EBwW39iev9aqeLvDen6P4+0lLBd+lak0NxAj84RmGUPqP6GvSocQVPaKnisPKk5Rco3ad1FXadtpJO9n566EOirXjK5wmaK9S8ca1ovg/xbeafovhvSrmXeHuJLyHeFJAIjRcgKAMc+prH+LFjpaw6Drul2KWK6taNLLBH9xXBXkf99fpWeX8SyxdTD89CUIV1eEm1raPNZpaq6u0+vWw50OVS1u1ucLRRRX1JzhRRRQAUUUUAFFFFABRRRQAUUUUAFFFFABRRRQAUUUUAXNDs/7R1qy0/dtFzcJET6bmA/rXfeLvG+qeHvE9xonh9LWz0rTZPs6232dGE23hi5IycnPevO7G5ls72C8hOJYJFkQ+4ORXfayfAfifVT4guteuNJknw95Y/ZS7F8fNsYHHP+fSvh+JMPQnmFGpmFB1sOoTVlB1Eptxs3GKbu43UZW93XVXO7DSkqbVOVpXXW2nqbbeH9FXx3LrwsY/7PTQ/wC2xZkfJvx93HpnnFc3Z/EW8vftdn4pgi1HS7mJlEEcCIYG/hKEAEY+tWP+E+s28dyXz2cg0KSy/sw24++LbGM/Xvio7FPAXh6S41SLVm8QS+U62ljJZbVVmGAZC2QcfSvlMNl1SlTUc3wtSrUdOmqVk5OLV7x51dU5p2cptq6tq7WOqVRN/uZJK7v5/LqvIfZ3kng74c6ZqmlJEuq6zPLm7eNXaKKM42rkEDJrH8UeKIfEmi2I1KzDa3bykSXcaKgniPQMB/Fn2q5o2qaDrXhCHw34ivpNMmsp3lsrxYTIgV+WRlHOM0zWNR8MaTp+maZoSrqktveC6u7+S3EZlwRiNc8heK9nB4WFPHylWws5Yv2tSXOk0uR83J+8tyuHJyw5L/F9nS5jOTdP3ZpQstPPS+ne+tzrhfePd9o+j6bZ+G9EREWO3vGhQMoAyzbxubPt/Oobu38P6Z8crhb2OztrdoRJD5q/uFuGQEEjpjOT9ayfFs3gzXNdl8S3Hia9ljmKyHTRakzAgD92HJ2gcde1T+Ita8Fah45XV71jqGm6hZiKaMRMJLJwoAb/AGj9K+VwuAq/Zw84KpQqxmqdGcJKb5HZzm37WaSlabspapNuVjrlUX8ydpJq7T016LZbaF3xDP46g0PUo/E2l22u6XPCRFcWwjKW7dpFKDIA96wLa0S6+EFjGqoss3iIQ+ZtGQDGR19Kv6Ff+F/Bsd9eWHii51qS4tngisktmijJboZMkjiufTW7OL4Z2+jRTONSi1j7YF2HAQIQDnpnOOK9nLsFiORQwtDliq1NqUac6SfuyTbpSvy8vu80laMr90YVJxveUrvlfVPquq/pHSeNvFmo+E/ELeHPDPkWNhpypGyeQjGdtoLM5IJOc1p2ljp7/FPwnrFpaRQQ6zafapLdVGxZNjbsD0PBrD1ybwX4wvU12/12bRb2SNRfW32UyB3AwTGwPcDvSp400k/EfRtSSOa30PSIfs1uCm59gVhuIHckivOWV1ZYBU8JhpxxCoVY124yXPN07JczVqspVPei05WV9Vexr7Ve0vOSceZcuuyv26aFrwn4x1K48f2uhxR2sWhz3RtRYC3QoI8kcnGS3cknmqPhX7dpvifxHbeHPDxv79JpIbSYqGSzUSEbiG46AAZ9K5vwrqdpp3jiy1e5Zxaw3vnOVXJ25J6V02j+INDvLXxRo17qU+lRatfG5gvViLArvJ2Oo5wRj8zXs5tk31CdVYXC3pzp0lK0ZNNqq+aUlC0qjUdZK/NNaO6ZhRre0S5papu23bpfb9Dd1SHxBffDrxCfGE2n3dzaLHLaGN4mmhO7ByY+gPv71zviK0lvvAPgKzhaNZJvtaKZHCKCXTqTwKtaHc+CtN0DXfD6a9O82owLm/e1ZYsqchFXJb8TXO+JNZsL7wX4a0m3eRrnThcC4DIQBvZSuD34BrkyTAYqOMhClTcYRruafspU4KMsLOPMoN6Ln0ave71s5IuvUjyNt3fLbe7+JPf0HnwVqFrqem299cWBjvbtLf8A0e7SVhuPXCnjjvXQeLPHOqaB4ouNG0GO1tNJ06X7Otr9nRllC8MXJGTk57157p11JYX9ve2+BLBIsifUHIrvdY/4QLxJqzeIbnXrnS2uCJLyw+yl2L4+bYwOOa9zOMG1jKM84pvEUVCa92lKSU242bgud3cbqMtlrqrmFGfuNUXyu63fT10+46PRlTR/jHpq6OqWthrlmt3JAEUhd0btgEjK/MM8Yqh8PfFOuXev+JvtF3G2zTriZcW8Yw6EBTwvYduh71j2/jXT5vipZeIZ4pbbSrNDBCiruZYhGyrwO5JrK8E65p+k6trtxePIsd7YXEEJVCxLuwK59BxXzNThjEVsHVeKw3PVeHoq7ipS5lOd1fW8lHkUtXsvI6lioqa5ZWXNL8l+F7mhbTyan8LPEWo3nlyXc2q25aXy1U5OM4wAB9BWn4z8Qah4G1K38MeGzBZxWdvG1y/kI7XMrKGYsWB456Vy+maxY2/w21XRJJGF9cX0M0ShTgquMnP4Vuatd+EvGX2XVdV1yXRNUSBIbxDamVZ9owHUg8Ej1r1MRl0aWPlLG4dzwiqVPdUHNXdOiqcuRJ3irVIppNJvpuYxqXprkladlre3V31+4n8Ox6J42+JVvdx6WLeFbQ3N5akhY5ZkHOOwUkjP410WkzeNrnW0h1+30ObQZ38uez8+22RRHjK4O7IH54rjx4u0bTfHFpfaNpgTR7a2+xumwJJcxkYZ2x1Y9efSnW9l8ONPvjqza5c6narl4tLNoVdj2V3zjAryszyutNpVKElTdGMaUXSlWnB3ldKSmvZ1NY+9K2yXN7rNqVWK2kr311ST28tVvp+Gps+ELa10ybxRpmgX2nQ6/Hd+XYTXZUgwg8hGbI3f/WrI+I0/ib+wrW08W6GBfRzlotUUIN6Ef6slBg+v4VneHpvCOpafqFhrajSLqa4860vYojIsS/8APMrn7tXte1fRdN8CTeFtL1m51yS5uUmad4jHFAq9kDEnJx/OvQp4CrQzuFR0ZVKvPC7lTkmlyRjKcK8XyKG7dKV7yuraozdRSoNXsrPZ+ezi9b+ZwdFFFfrJ5IqttYN1wc16T4x8O3njPWk8SaDPZzWl9DGZt9wqG1cKFYOCcgDGa81pQSM4JGeteLmeWV8RiKWKwtVQqQUo3ceZOM+VtNc0dbxi079NU0zalVjGLhJXTt5bf8Oew6Re6bqPxQNnb3ivZWOhPYtdDo2yPDOPUDJ/KsfwX4auPCmvDxNrV5Yx6ZYJJJDLFcq/2pipVQgByc571yHg3Wo9B1K4upYHmWWzmtwqkDBdcA/hWJ/CBngV8nT4RxUZ18HSrctCdKnTk3FNyS5+ezuuWT5tW01rotDreLhaM2ryTb9Nrep6l4V1jV9T8Dpp3hu7soNWtL2WWS1nSImaKQ7soZARkEnpWb4/u9bh0Gx03Xdctp72W486XT7eGELAo4VmaMD5jnp6VwdtDNcXMcFvG0k0jBI1Ucsx4AFd/N4I8N6EkcfjDxQbW/kUM1pZx+Y0YP8AePP8qWJybLsnzGNeTi3KcqkYxoqdVt7++ry5E3e/KmtFz20EsRUq0+XytvZfd3/qxn/FGeCf4n3M0M0UsRlgw6OGXhVzyOKm8b+Ir7SviRrl5ol9GonkVTIipIrKFHTII/KmeIvBFnF4ffxF4X1hdY0yI7bgFNssPuR6fgKy9P8ADsVz4C1PxIbl0ksrmOFYQo2sGIGc9utdGXUMoeFwznPnhSgsO4yhvKTp25otXTvFaNW1vexNSpV5pWVm3zaP1/zNz4eX15rfiTWmvLiOS/vtHuIIy22PzHKYVRjAqrer9j+FLabcPGl5Drz+ZD5gLDESjOAeme9cYODxxSd89/WvYnw1H64q9OajBOm1FR2dNNJJ3tZp7W0tv0M1iXycrWuuvqdol9Da/DTRGWSN5rfXJJzDuG7AUEZHXBxXba1c+L9X1k6l4b1bSX0O6KyLPLHbZtgQNwk3ruyOfWvJ/DFjY6lrttZ6jfLYWspIkuGxhBj3qpfRxwXtzbwTebCkrIkg6OoJAb8RXkY3hTD4nFtRlF1Fzy/eUvaR5asr6JtLmi46NPa9000awxcox2002dnojp9e8U6rZ+MNQvdM1w3rsFgN41tGPNVQBwu3AGemB0rW8CX39vL4pGt6rb2899p6QrNLtjUtvAUYAHfGcCvO60/Dug6hr9zPb6ckTSQQNO/mOFAReuPfmvRzHh3L6eXOF40nGMF7XlgmlBxa2SVrxWmkV0XQzp4mp7S+++l31O08O6PdeCbLWNa12W1hklsZLSzt0uFkad5MDICk/KMdaiv9LuPGfhbw/NoclvNd6bafYrq1eZY3XaflcbiMgivPiScZJNAJByCQfaofDWJdf688QvrPMmpcnuWUXDl5Oe9rSbvz35uttB/WY8vs+X3fXXe972/Q9Ol1iw8L6p4L0uW6iuW0d5Jb+SFt6RtKcFQR12jJ4qGy8FXNp4yXWrjULBdBiuvtf28XSFWjDbgAAc7u2MV5tS9sc49KyXCdajB/VsRyynGUajcL83NOU24rmXK1Kc7fEknZp2H9bTfvR0Wq17JL57I9K0/xQ66N471nTbtbO5vLyJ7f5gJNjO+So9cHqOlZXjKW08TeHbXxXFLDHqkWLbVINwDSMB8syjvkcHH9K4mjvXRheEcNg8UsXh5cs1JO9teRU4U3TfeLUFJdpWdtNZljJThySWn63bv+Jc0OeO11qxuZm2xRXMcjnGcKGBNdz4li8FeKfENzrUfiX+y1kk/0iGa2YtJjjen1AHB6GvOqK+gxGD9rUVWM3GSVtLbP1TOJo9Fg8aaSnxC069jili0bT7Y2Vu23LqpUjzMeuT+VR6VH4V0TxXba5eeK21YpceZGkMLbgSfvSM3QDPIHJrz6iud5TTS5YSaTjyvbVa9Wm76u9g5T1fwq2jw6/wCNrhrxdS0yayeaR4AQdjvkqM9wDWVoC+D/AArfHxAniEavNCrNZWkduyNvIwC5PTGa5TQNcl0iy1W1jt0lGo2ptnLEgoM5yKyKxhlUnOopTajKy6e8lFLXTT5WFyna+DdR0670jxNpurapFp8+q+XIk8qEpuDMzZx9aqapqmnn4f6Xo8VwJrq11GaWRNpAKHoc+9crRXZ/Z8Paupd7qVtLXUeXtfYdjvrix8G6hcw6rpHidfDymNfOtGikLxuBztIPP61bHjHRpfihDrTyypYQWZthO8ZLykIQGIHPJrzaisXlMJJqpOUtHFXtonvra7+dw5Tpvh1q1jo/i6PUNQmMVsIplLBC3LIQOBz1NO+G+r2GjeMU1HUZjFbCOZS4QtyykDgc1y9FdNbBU6vtOZv31yv0V9vvG0KetelavY3Pij4U6BcaPC11Po5e3u4Ixl1B6NjvwB+ftXmlXtH1fVNHuTcaXf3FnKRgtE+Nw9x0P41w5xl1bF+xrYeSVSlLmjfZ6OLTtrZpvVbOxtSmo3UtmdBa+C5ovB2peIdca500Q7Us4njw1w56jB5A6fr6VveLdPu/FPw+8N6xo8L3bafAbS7hiG542GOcDnHH6iuF1vXdZ1uRH1bUrm8KfcEj5C/QdBTdF1rVtFmabSdRuLN2+95T4DfUdDXmVcozSs4YqdWPt4Tcoqz5FFx5XC/xarXmte/S2haqU1eKWjXz9TvfBen3fhfwP4k1zWYXsxe2v2O0ilG15WbOSAee/wChqhbf8kFu/wDsMp/6CK5LWtb1fWpVl1bUbi8ZPu+a+Qv0HQVVF5eCxNiLqcWhfzDB5h8st/e29M+9TDh7E1JPEYia9pKrCo7X5UoJJRV9Xp1dtXsP28VpFaWa+87n4Jf8hXXP+wPP/Sm/Cf8A5F3xj/2CT/WuJs7y8smdrO6ntmkQo5ikKFlPVTjqPaktby7tY5Y7W6ngSZNkqxyFRIvowHUexrfH5BUxUsVJTS9r7K3l7N3f39BQrKKjptf8Tt/hj/yKHjb/ALBn/wAVS6J/yQ7xD/2EYP8A0JK4m1vr20hnhtbqaGK4TZMiOQJF9GHcU1Ly8Sykskup1tZGDPCJCI2I6Er0JpYnIKlbEVKvOrSq0qnyp8t16vl0CNZKKVujX3ncfAf/AJHWb/rwm/kKx/hR/wAlC0P/AK+B/I1gWN5eWMxmsrqe1lKlS8MhRsHqMjtTLW4ntZ0uLWaSCaM5SSNirKfUEciujE5LOtUxk1Jfv6cYLyspq7/8C/AmNVJRVtnf8je13/kpd7/2GG/9HV6Lcadp+p/H6+h1GCO4WO2EsMEn3ZJBGuAfXucV4288z3BuXmkadn3mQsSxbOc565z3qZ9R1CTUBqEl9dPeAhhcNKxkBHQ7s5rkx/DtfExiqdXlaoyp3V73lya+nu+upUK6juutz0mw1j4lan4ijsY7abSbZZ185IrUQRRRhucvjpj35qn8SoZo/jNHNJFIkcl1bGN2UhXA25we9clq3izxJqtqLXUNbvbiD/nm0mFP1x1/Gq+r69rGri2/tPUri6+zDEJkbJTp0P4D8q4sDw1iaGLjXUKVOPJKDUE/tWaldpczutnay6tlzrxcbXb1vqdn8QbW5i+Mvny28yQyX8HlyMhCv93oehrci1K2039oe/8AtbiOK5P2cuTgAtEuP1AH415rqniXX9US2XUNWurkWrb4C7co3qD1z71n3t1c3t091eXEtxPIcvJIxZmPTkmnS4VrVsNChippWoSovlu93G0ldLpG7XcHiEpNxXW50OpeBfE1v4hk0iPSbqVzKVjlWM+Wy54bd0AxzXT/ABCuLdfHfhfRYJVmbSUt7eZ1ORv3DI/DA/OuPh8aeLIbIWUfiC/WALtC+byB6A9f1rDWWVZxOsjiUNvDhjuDdc565rshlGY4qtCrj5w/dxko8qerkuVylfbTaKvvuQ6sIpqCep1Xxj/5KXrX/XVP/RaVpfE3/kTfA/8A2D5P5pXC3dzcXlw9zd3EtxO5y8krlmbjHJPJp1zeXlzDDDcXU80cClYUkkLLGPRQeg47V00MknShgIua/wBnVn5/u3DTtq7idZNz0+L/ADuQUUUV9GYBRRRQAUUUUAFFFFABRRRQAUUUUAFFFFABRRRQAUUUUAFFFFABRRRQAUUUUAFFFFABRXXeDPCNtr+ganqU+pfYvsMibmcAxhDyzHvkAHAHU1raT4O8K+JrW5t/DOtXp1G2QPtvIgiSLnGeOg/lXm1s1w9GUoyv7rs3Z2V7bv5kuSR53RXoeieFfBGq6h/YNr4hvpNUIISbyQIHcDkL3I4NYHhjwpc6x4qn0SS4S3Fr5jXMxGQiIcEiqjmdBqbldcqu7prTuHMjm60/DGi3niHWYdJsWiW4lDFTISF4GTyAa6+w8P8Aw71TUE0mw8Qaot5I3lxTSQDy3b8qx/Dfhea5+IH/AAjFxeSWsqSSRtPD1G0E5H1rOWZU5U6lrwlGN/ei9u9uqDmOZuImguJYHxujdkbHTIODUddX4L8KL4j13U9MN1KklrDK8TAD946sFAOegOa09K8O+BZ9Qj0ObxDfPqUjCLz4oR9n83ptBPJGeM96urmdGlJwd20k3ZN2XcOZHDWtvcXVwlvawyTTOcJGi5Zj7CmzRyQyvFKjJIjFWVhgqR1Br0L4faNZaP8AE/8As3VL2Vb6zuNtqIo8pMdp+8f4RjmsrxfpNlqPjp9P8PXNxeXd3dSLOs0ewRyFzkA91HPPtUxzOEsQ6dvd5VK9nb79rW699A5tTj6K9AuPDvgDTbw6TqniS+a/U7JpoIR5MT+n4VieIPCc+i+KrTSLi4EtvePGYLmMcPGzYyPcVdHM6FWXKrrS6umrpdVfcFJHNUV6DrXhHwp4Z1aa18Qa1etlv9Hhtog0nl/33PQZOcAelY/j3wxa6ELC+0u+a+0zUYzJbyMuGGOx/OlQzOhWlGMb+9s7NJ9dGCkjlqK9An8K+FPD9paL4r1e9GoXMQm+z2kQIiU9Mmsrxt4YsdK02w1rRdRe+0u+LLG0ibXRh2P6/lRSzOhVmoxvronZ2fow5kcpRXey+C9FsNE0rXdX1me3sbu2EjokYaVpT0RB6YySTUGveF9Dl8JyeJfDGpXNxb28ojuYLlAHQnvx9RSjmuHlJJXs3a9na97WuHMjiaK7Lw94V0seHl8R+KNSlsbCVyltFCm6WcjqR7U7XvCujyeGpfEfhXU57y0t3CXUNwm2SLPQ/Sq/tOh7T2eu9r2dr9r7X/XQOZHF0V2eieFdJh8PQ+IPFepzWNpcsRaQQJulmA6t7Cna34T0mfw7N4g8J6pLfWtsQLq3nTbLCPX3FH9p0Pacmu9r2fLftfbfT10DmRxVFFFegUd58CrSG48drcTKHFlay3Cg/wB4YA/9CNcdrN7PqOrXd/dOXmnmZ3Y+pNdF8Jdbt9C8bWtxeMFtZ1a2mY9FV+hPtkCofHfhHVPD2uXERtZpbJ5C9tcIhZHQnI5Hf2r5KlVhQ4jre3dnOnDkv1UXLnS87tNrtZnQ03QXL0buZ+geItT0O2v7axkj8m/i8q4SRAwZee3rya7n4fJpbfCXxA2smU2MV7FJIkRw0m3aQgPbJwM+9U/AXhm1tPD2r+J/FWnf6DDblLSO4BUySnoQOD1wB9ah0L/kiHiP/sIW/wD6EleTnmIwmPc6WGVmq9CMpxtrLmjs11grJ9tDWjGULOXZ6Gn4V/4RLxqL3RF8KwaPdJbPNbXNvKWIK/3s9f61kfC7QdH1vTPEEmsDYlrbJIs4zmEZJYgdzgd6k+BP/I6Tf9eE38hS/DH/AJEzxv8A9gz+jVzZlGrgVjsNhqs4xX1dx96UnFzm1Kzk29bLS9vvKp2nySkv5vwQ/Rv+ET8T+OdF0rT/AA8bLTwXSUNKd9wMZBYjnPHrUXgbwxpeqeMNcjvYZZbHShNKLWJjulCuQqZ69qofB3/ko+kf9dG/9BNXvDun+Irjxh4h1DwzfR297YSzymMk7pk3tlQuCG6dD6iunM41MHUxOFo4h04qjC0pSk7OVSabctWm9ubdaW2RNO0lGTjfV/ki1Y6x4A1x7jTNT8N2/h0eW3kXkUjMyOOgYAf41a+Bl5p8d1qlo+mJLcrZzSNdeYQXjGP3e30PrVzwhrsnjfWk0PxN4Us7oSKwkvIrcxSQkDqT2/MVmfCa3jtvGniK0tpPOiisLqONx/GA2Afxrx8wjBZdjsHVjOEoxhLldV1I7tXjK/NrbWMrLRNI0g/fhJWfyscJrl1ZXupyXOn6cunWzBdtushcJgYPJ55PNUaK1fCUNhc+JLC11NS1pPKIpMNgjdwDn2JFfqiUcNRsrtRXdt6Lu3dv1d2ec3fUyqK7b/hFbWLwdftMj/23FNK8Q3HHkxSLGwx7kk59BWgPCumx3mqSW+nNf/2WsFsbY3HlrLcsuZGZsggDkYB7Vxyzagr76O3Tul1fdr8SeZHA2Nnc30/kWkLTS7GfavXaoyT+AFV69R0TRbGz8QaXqH2U6b9qtruO7s0nEvlbYj8ynJOCCcA9xXNwQaBrujak1lpZ0u506NZ0dZ2kEsW4KwcN/EAc5GBU080jOTtF8umumjba117rpfvsHMclVq4sL23EPnW0i+dD58fy53R/3uO3Brt/EOh6Xa6ddtaeHZZ9PSENa6vaXJmZnwMGVc7VU85GARU3hmGx02+hb7Gbg3Phme4fzJm67H3KMdAwGPbtUyzWLp+0hHvpp2v30+evkHMecUV3OiaBB/wjlvrS6Cmqy308gjge7MUcESNjrkFmJz+ArE8caTa6RrKRWeVgmgScRNIHaEsOYyRwSDXTSx9KrVdKO+vbpv1v969AvqYNFFFdxQUUqqzMFUZYnAHvXp2t3GlfD2O10e10Ky1PV2hWW9ubtN4Ut/Ao7f8A6q83HZg8NOFKnBznO9ldLRbtt7JXXzaGlc8wor0PxHa6R4i8Dv4u0zS4tLv7KdYr23iH7pwcYYD8R+uarfE/TtPbTNB8SaRZwWlrqFrtljhQKqzL14H4/wDfNcuHzyFWpCnKDjKUpRd7e7KKvbzutU1uNwOForutTsLDRfhRYyT2Vu+raxOZUleMGSKFf7p6jOB/30alh8S+G/Dmh6fb6HpFhquoyRB765vIS2xz/AoPb6cU/wC151It4ei5+9KK2S93eTeyV7pdW9g5e7OAor0fxrbWOrfDu08VjQ4dIv8A7X5EiwIUSVTn5sfh1+tTmPw9o3w08P6/c6Na3moO0qRo6ALK28/NJjlgoHA96xXEEXShJUnzSm6fLdaSSb3va2m4+TzPMaK9Ogu9N8aeBtdnutDsLHUNKiWaGe0j2bgc8EfgfzqpoFvpPhXwNB4p1LTINT1HUJWjsYLgZjjUdWI7nj+VP+3rRlGdJqqpKHLdO7a5lZ7W5dW3tZhyeZ55RXr3gS68O+Mrm+l1Dw7p1tqVpau4EMY8qZCMZKn+JTjn3rmfAOk6VBoOp+L9ctPtttYuIba1P3Zpj/e9hkfrUriBR9rGrScZw5Vy6O7n8KT2d++nnsw5PM4eup8A+H7HXYtca9aZTY6dJcxeWwGXXpnIORXTeHPEGi+L9Uj8Pa54X060S7zHbXFnHseF8cc1H8OrCTS9Q8b6bK257XTLiIsO+0kZrmzHOK31atTlB0qsVF7p3TkldNfNMairo43TYPD7+F9SnvbuaPWEZPsUKg7JFJG7Py44Ge4rGrs/DWnWM/wt8TahNaRSXdvLAIZmX5owXUHB7Zrb0C1tfD/w2tPE1r4fg1rULud1keeMyJbKCQPlHTp1966Kmbww0qqSlKTqKCTaSu4KVk+kba63d790LlueY0V2vibXfDfiDwv576Zb6Z4himAAtYisc0ffPbP19K10Gg6L8MNC16fQ7S91J5ZUiEiDa53H5pMcttA4B9a2qZzUp04OdCSnKfJy6b2buns46b/5C5PM8zor1uzvPDniDwNdeJ9Y8N2aXWkzhfLtR5aXBIG1Wx/DkjP0qDw7qGm+NtD1zTr7w/plnNZ2TXNrNaQhChHb+X1rlfEVSMZznh2lTkozd1o3bb+bRpvbcfJ5nldFAor6cgKKKKACiiigAooooAKKKKACiiigAooooAKKKKACiiigAooooAKKKKACiiigAooooAKKKKACiiigAooooAKKKKAO98IcfCbxf/vwf+hCj4Kca1rP/YHn/mtc9pXiKXT/AAvqugrapImosjNKXIMe054Hejwf4il8N3l3cRWsdybm0e2Idyu0MR83H0rw6+CrTo4mKWs3dfdFfoyGty58KP8Akoui/wDXc/8AoDVq6d4eh1zxn4luL6+lstPsJJZrmSIfOy7jwPyNcp4Y1Z9C1+z1eOBZ3tnLiNmwG4I6/jWv4f8AGVxpXiHUdSaxhuLbUtwurRz8rKxzgH2zV43D4l1Z1KG7gktt+Zt7+W3S4NPob3hHUfBMXirTYNH8O389w9yqR3F3c/dOfvBB6Ve0D/k4a5/6+pv/AEXWDF4z0bSbtLvwz4Vt7G43AtNPM0zBc8queFyOM0k3jaxj8dweK9O0MwygMbiJ5yRK7AjdntxXn1MHiJyqONOXvU5R96Sbv56uy7W+dhWZo/CpmXxX4nZTgiwuiD6HfXFeFP8AkaNJ/wCv2H/0MVo+GfEV1ouoalqEOn/aBqEUtuQxICmQ54IHJ9qxdOuH0/VLa78vc9tMkmxuMlWBwfTpXqU8NUVStK3xKKXyTRVtWekSf8nCr/19j/0XUXw+aIfG298zG4z3Yjz/AHsn+ma5d/Fk7ePV8WfY41lEwlMAclemCM/Sl8ReIrO48Rwa54f02TSbpJDNIxmMm+UnO7ngD2rgeX15Q9k425qShfSyavvr+VybM09Q1LwGl9cJdeFNV89ZWEub853ZOf1q74n1UX+q+EbddEvdLhtmjW3+0tuMkZdcEHqelQz+N/Dd9cDUtV8FW9xqfBaRJiscjDuy9/1rndb8UX+seJodcvFjLwOhigXhEVTkIPb3qqGEqznFypyXKn8U76tW91Xf3uw0jS+MbM3xH1XcScMgHsNi1o+MYnn+H3giCP78iui/UkAVynizWZPEHiC61iW3S3e4IJjViwXCgdT9Ks6r4luL7Q9F0sW6Qf2SD5cquSXJOckdq6YYOtGlhY21hv5e41+fYLOyOl8QaX4L8K3g07WF1XW9TRFM2yURRoSMgZ6/zqf4gXNpd/Cvw/PY6eNPtjeSCOAOX2gBucnrmqOoeNtB1jZe674RivNUVArTJctGkmOhZR1qHWPHNvrXhVtH1TRIjLE5aykt38tLfjAG0dcDI964KeGxblRnUhJyi/ebkrbNe6r2tr2Tt3FZ6Fj4mM3/AAiPgtMnb/Z5OPf5ab4X/wCSP+Kf+vmL+lc/4j8RS61pmkWMlqkK6ZbmBWVyTIOOT6dKNN8RS2PhTU/D62qPHfyJI0xcgptxwB36V2RwVZYSFO2qnf5c9/yHZ2Ok+JwLeEPBskP/AB6/YWAI6b/lz+PX9a5XSrLXLjRdSuNP+0DT4FBvdku1CO24Z+b9a1/DfjGOz0Q6DrmkxaxpYffFG77XiP8AstS+IvGEF1oR0HQdHj0fTXcPMocvJKR03N6dPyow8MVQisOqd1zN8ztazlfa979Nt9bgrrQ67xxeeGbfRfDDavot5fxNpqfZ3gufLVRgZXHc9KzNG13QrfQ9cXw/4T1VYprQxXcrXPmJGpBwTnp3rF8P+MobfQ10HX9Hi1jTo2LQKz7JIT6K3pSeIPGMFxobaDoGjxaPp0jBpwrl5JiOgZvSuOnl1WKVCUJNc2/O+W173te9/K2/UXL0ORHSiiivqDQK6fQ/H3izRrRbSz1ZzboMJHMgkCj0Gelc1EjyypFGpZ3YKoHcngCuhsfA/iu9u7i1t9GnMtuwWXcVUKcZxknGcEV52ZUMBiKfJjowlHe07Neuo41HB3i7FXxJ4n17xEyHV9RluFQ5SPhUU+oUcVTi1TUYdJm0mO6kSxuHEksGBtdhjB9ewo1rSdS0a8NnqlnLazYztcdR6g9CPpWz4pu9Tu5dCGpaSlgsVtGkBC48+PI+c+tTToYSlTp0aFOPs90lZJNappd79VtuDqSbvcxtI1TUdHuzdabdSWk5QoXQDO09RzRYapqFha3drZ3ckEN5H5dwi4xIvofzrqPjUiR+Pp1jRUH2eHhRgfdrPj8B+LpNN/tBdDuDBt3dV3keuzO79KmFbB1qMa9eMV7RRettbapa72e3boJTdlqYmk6heaVqEV/p87QXMRykgAJXjHeptP1rVNP1c6tZXssF6zMzSocFixycjoQfSmX2lahYi0N3ayQ/a4xJBu/jU9CK0YvB/iWSW8jXSZg1km+4LEKEGN3UnBOOcDmt6ywUk5VeV8ys721V9nfdXe212NTa6mhqfxG8ZahZNaz6qY4pBtcwxLGzDuMgZrC8P61qWgaiuoaVcmC4Clc4BBB6gg9RWhr13qc3hPQ7e60pbazhEn2a6C4Nxk85PfFNsvB3ia8uY7e30idnkhWdSSAuxujFicDNcOHwOWYbDTpexp04Sumko2aWmvR+ae2w3Wm3zSepn69q19rmqS6lqMiyXMoAdlQKOBgcD2FUUZkYMrFWU5BHY1vSeDfE8esLpLaPc/a2XeqjBUr67s4x75qDxF4Y13w+I21fT5LdJThH3Kyk+mVJGa78PWwdOMKFGUUre6k1strLsS5Xd2zck8fTSeLbbXX0yIpDam3e18z5ZA2SxJxxljnpWXp3iJN+pw6vZte2epS+dMiybHSQEkOrYPIyRyORUXh/wn4h1+JptJ0yW4iU4MhIRM+mWIBqLxD4c1vw+6Lq+ny22/7jHDKx9AwyK54UcAp+xi1zWStfXR3XW+j17k6bGpZeKbHS9Xs7rStDijtrSKVFjlk3STM4wWkfHP06YqKbX9LtdMurXQ9He0kvSv2mSefzcIrBvLQYGFJAznnHFZ/h/wAPa1r8rx6Rp8t0U++wwFX6scAVPfeEfEllPcQ3Wk3EbW0JuJTwQIx1bIOCPpTlSwManLKS5lbRy13urq+urvqGhpjxRpFtJeX2l6HJaahdwPC6i4/0dN4wxVAPrgE4FQaf4ohhv7KW4sHeCDS302VElwzqwYFgccH5ulYekaZqGrXq2em2kt1O3OyMZwPU+grU13wb4m0O1+1alpMsUHeRWV1X6lScfjRKhgYS9lOS5n0cte2l3cLIdZa3pT6Uuk6tplxdWlvM8lm8VwEljDHlCcEEHr25zWXrl9FqOotcW9jDYwBVSOCLoqqMDJ/iPqe9UaMiuynhqdObnHf1dtd9NtR2CinwKskyRtIsaswUueignqal1KCK11C4tobqO7iikKpPHwsgH8Q9jWvtI8/J1tf+nsO2lyO2l8m5imxny3DY+hzXsvxI8SeL7O6tdW8OzGXRL23SSJ47dZAjY5BODg/57V47p0MV1fQW811HaxySBHnflYwTyx9hWzpPivxB4baaz0fWpFtlkYLgBo25+8oYHGeteBnGWLG4inOMIzlBP3Zp8rUrdbOzTWmj66alxdkdT4nv/Gk3w/a+8QapHBb3soijsntgkso67unA4z/+unfD+1/4S7wFf+Ey6i5tLqO6tix6IzYf8ufzFcg9xr/jLWUjuLyS9uzG7J5rgKqqpY47DgGs7StU1DSbg3OmX09nMV2l4X2kr6VzLJ5PCSw9NwhWUlUXKrKLvpoldppNXau9R82t+h0vxa1OK/8AFr2VqwFlpka2cGOgC/eP5/yFdZ40v7/wWNN07wnpFvDbyWqSG+FqJZJnPX5sf5zXkru0jtI7FmYlmJPJJ6muh0nxz4r0vT1sLHWp47dRtRSFbYPQEgkVpicjmqOHpUlGcaaacZNpSul7zsnqnd6prVgp6s7fxh/wkVz8GkuPEPnyXsmorJh1wyR4O3IA+X1/GsTxf/ySHwh/11uP/QjXO2vi7xJbW97bx6tO0d9n7SJMOXJGCckHHHHFZk+o39xYW+nzXk0lpbEmCFmysZPXA7VngcjxFCUFLlSjUc/dulZxcbJW0s3prquwOaO1+Gv/ACJXjb/rxj/m9WdVtJ/EXwg0SfS42uJdIleG6hjG51B6Ngc+h/GuBs9Rv7O2uba0vJoIbpQk6I2BIo7N69TXb/D6wupNDe98J6+1n4hjkKz2csqok0fYqG4P4+9Z5rg5YWpLG86T9pGSvey9zkak1snr73TQIu+hpfBDRL+CbVtYureS3gNjJBF5ilTIxwTgHqAB+tO+Geo6o3w61nT/AA7Iq6za3IuUj2hmkjIAOAep4P6etXUude0Cy1bxB401aKW/lsns7C0WdXbL4ydqcDoP1rybTL+90y8S80+6ltrhPuyRtg1wUcDUzmWJqScXd03G13BuF21fTmWtm7bt22Kb5bHpfhTXfiXr2q/Y1uzZxxgtPcT2YVIQB3yOvtUHw+uZrzU/G9zPcrdSyaXcFp1XaJOvzAds1yuseOfFerWRs77WZ3t2GGRQqbh6HaBmsfT9Rv8ATxOtjeTWwuIzFMI2xvQ9VPqK9BcP1J0aseSnTclFJQWmjTbcrJu9trWRPPqjs/Cf/JHfF3/Xa2/9DWl0SLxf4Z8JWfiLw/qTXFleOfOtoozIImHHzqeO3Ue1cZb6nf2+m3OmwXcsdnclTPCD8shByM/TFXfD3ijX/D4ddI1Oa2RzloxhkJ9dpyM11YjKcQ1W5OSSnPm5ZK6a5Ixs9HZ3V00mJSWh32pyN4n+G+ra14i0O30++tGT7JeJCYmnJPIwev8ALn2rH8U/8ka8K/8AX1P/ADauY8Q+Jte8QbBq+pTXKIcqhwqA+u0YGaoz6jfz6fBp815NJZ27FoYWbKIT1IHassHkdeiqfM0lGpz8qbaiuRx5Yt67u+yW9kNzR2vhv/ki3iX/AK/of/ZaX4M/6zxL/wBgeSuKh1G/h06bToryZLOdg8sCt8jsOhI/AUadqV/pxm+wXk1t58Zil8tsb0PVT7V0V8nqVMPiaSkr1ZKS8tI7/wDgIubVFQdKKKK+hICiiigAooooAKKKKACiiigAooooAKKKKACiiigAooooAKKKKACiiigAooooAKKKKACiiigAooooAKKKKACiiigAooooAKKKKAClHUZ4HekooA9H8RLDHpng7TtL1idN4ikiQ221Cxc/viM/eBOMH86x38Nm+vfEl9qWspENMvtlzMYMmXc7hmCg9crwvv1p97e2b3ngopdQsLaCJZyHH7oiXJDenHrU2rX1k2m+OI1vIGe51WOSBRIMyqJZCWX1GCOR6185SValFRg3dveyvrUs+nb/ADIRk634fsodLsNV0fU2u7O7na2PnxeU8UgwcNyRjBBzWlD4T0K6v5NFsfExuNWRGIC22bd3UZKq4P69Kh0640p/Buj2WoXEfljXHkuYg/ziEogLY644PNdnpE81h4uXfqHhzTtFdnjtUtWi3TKQQgJHzemSxFLE4vEUoOKk7rmttrZ6fZd/RJaa3BtnA6R4es7jw2df1DVPsdql2bZ0WHe5O0MNozyTn8MZqa88I+ZqWjw6LfC9ttXRmt5ZE8sptOH3jnGMH8qL94rb4fHSpLiA3kWtOzRJKGO3ygNwx1GeM9K2ND1vTbCLwc1xdR7IoLyC62NuaASsyhiByOGz9K6KtfFRTqU23rJJWVrKLa6X3S6+QXZj3Xh3RJbG+fRvEBvLqwQySxS2/lLKgOGMZzzj0PWkg8PaRaWFnP4h1t7Ce+jEsMMVsZSkZOA7nIwDg8CnXPhW002yv7zVdYsniWMixWzuVke4kJ+XjnC45NdM2o6jrWm6XcaHqOhxLFaR293DepCHhdOC2XGSpGDx71nVxVRRXs6jcb6ydlbTa/K1v5eVwucB4j0m40PVpdPuHSQoFZJE+7IjDKsPYg1e8PaFaXmk3es6pqD2en2siQkxQ+ZI7tyABkYGO5q7r/ia+tfE11Pp2rR3wEaQfaWtUCuFH8K4wACTg9xVvwfdapdQ6leadr1rb6rLMplsrkRrDcx4+9hvlJB7YrpqV8SsKpSaTtHXXyvo4+76tO3VId3Yz4/DNldeJtK0zTdajurXUyuycR/PFk4IdM8EfWqGgaL/AGrqd5Z/aPK+zW08+7Znd5Sk4xnjOK6+4vNH03xp4XvbhtNgvopN2qNYf6hDu+U8cZx1xUehaVDoGravealrGlqk1jdx2gjulczF0bB46DHr1JArn+v1VTeru46aat3aey10t8tbIVzHt/DOlQaBp2taxrjWsF8reXFFb+ZJuBwe+MAYOffFTQeBnn8QJp0OqQta3Fi17a3mwhJIwO4z8uO/XFaF9ojaz4F8LLbX1nDdxwzfubiYRb0L8spPHBHI9619Cl0467Y6DHqEU0Wm6FdQ3N3EdyB3+Ztp7hc1hUx1eMJShNtrnurLRJuz28kt3e/kK7OQl8OaTdaXe3Gg649/cWEfm3EMlsYt8YOC6HJyB6HtSxeG9Hs7OyfxBrj2F1fRiaKGK2Mnlxn7rSHIxn0Har+j6dH4V0/VtSv9U06c3FjLaWcVtcCRpjINu7A6KBzzTtb0xPFq6bqmn6np0IWyit7yO5uFja3aMbScHqpAB4rf61Pn5faP2d/ist7bbW+dt9B3M+08FXD65qulXV/BbNp9t9pMxBMciZXDZ7Da2fwxWlpmleFT4Y8QyRapLcLCYNlw9h88fJ+7k5+Y8H29anvtb0u61bxOYLyPyBoa2VtI7bfPZCg+XPXOCR7CsfwfGt34V8R6dHPbx3MyQPGksoTeEYlsE+gqJTxFSlz1ZONnDolu4tvb/huoa2Od0f8A5C9l/wBfEf8A6EK7v44a3qEnjCTTI7iWG1tUUqkbFQzkZLHHU9B+FcJo/wDyF7L/AK+I/wD0IV6r8T9K8N674tnWTX4NH1K3VY51ulPlyrjKsp9cHGK1x1SnTx9KdSN0oy6XtrHXT7vmD3RiavdTeIPg1FqGoMZrzTL/AOzpM/LMhAOCe/UflUfxP/5k/wD7BkX8xVfxtq2i2fha08H+Hro3sMUpnu7vbgSyeg9v8BUPj7VtO1D/AIRr7FdJN9ksI4p9oPyMCMg5Fc+Eoz9pTkotRcqjStsmtPS71t5gkdhqdhb6h8fbeK5QPHFbRzlT0YpHkfrivPdf8Ta1c+KrnVRqFxHPHcN5O2QgRgNwAPTiui8ReLbWH4rQeI9Hk+220ccStsVhvG3DgAgGk1jQvBd5qMutQ+LYLfT5XM0lmYz9oUk5KKv1/Ks8Glh/ZyxEHZ04paN2et1a2jenrYS03LXxhuTeaj4VvCoQz2KSFQMAEuDTfjbrupJ4ql0i3upbe0jhRmjiYqJGZcktjrxgc+lHxluLd9U8MyRRmCIWCOIz1jUtkA/hXP8AxU1Sw1nxpc3+mXAuLZ4olWQKVyQgB4IB60ZXh1P6tJw0UZ/J8yt87XCK2NHxp/yTHwd9J/51d+Leo3kemeGdNiuHjtm0uKZkRsbmxgE464A4+prG8U6pp934B8M6fb3KyXVoJvtEYBzHk8Z7UfEnVtO1Y6D/AGfcif7LpccE2FYbJATleQM/hW2Gw8nUouUdpVXttduz+fQEtje8Wa1qQ+EPhxBdyhrp3jmfcdzomcKT1x0/KqkVxNdfA66W4laXyNTRYi5yVBxwPzP51meItW066+Hfh3S7e5D3lpLK08W1gUBzjkjB/A0WmracnwqvtFa5Av5L9JUh2tkoMZOcY/WlTwrjRjaFn7W+3Tmevpb8AtoasFh4w1vwdplqTZ6Po1sp8qWa48gTZ/ibJye/51f8QWjWvwcltptat9YeHUkxLC5dYsj7gY9eufxqDXP7D8Z6No0y+JrPSZrC0W3mtbvIAI/iXHXPt7U5W8KyfDu/8Nad4giSeG4Fy090pjW5YDkRjrjgAd65HOTcG42tO7ioPTXdy1vfy79gK3i25n0P4b+GtK06R7dNQia6unjO0yk4IBI7c/oKs/DfV7278DeK9NuppJo7fT5JIS5yUBVgVBPbocVT0670XxT4MsND1nUl0jUNNLC0uZ1PlSxn+En24/IVt+F7XQ9J8H+LLLT9RXU7gae7XN3GpEQyrBY1z17kmjEOEMNKjUg/ac972fWejvttpv5CexW8E2E8XwrubjTdSstMvdQvDDJdXE3lYjUfcVvU8/rVrwBp8+h6lLHqni3QrrSrmJo7m3N+H3ZHBAPGa5fwdqujXnhe78I+ILlrKCSYXFpd7dwikxjDD0P9TVq00vwb4Zhub/UNYsPEdyYitrZ26kpuPRnPbFPE0Z81elO95y0She60taWyt5tWsNrcx/A9vb/8LL021wk1uNREYzhldQxA+oxXR6J4gnvLHxRHc2OnS22m27XFjA1qmy3dZAoI4yevfOcVweh6nPpGtWurW8cTTW0olRXB2EjsQCOKlsNaurOHVYoo4WGpwmGbcD8qlw3y89cjvmtc2ySeNrSm4p6U0r9Gptyt2vHS/XY66VXkil6/kdXqN5LrfhTw9qmpJDLejV2tmmESoXjwpCttABxmr87W+m3nxDu4rG1ke0u4vsyvECsTGbaCB04znHTiuHi1y6j0ez0sRQmG0vDeI2DuLkAYPOMcVYvfE19df27uht1GtyrLcYB+Qq+8bOfX1zXFPIMRf2cYpU+Z6J2XL7aE7JdPcUtPkX7aO/X/AIDR1+mXT6/ZeFNS1WK3uLz+3fsry+SqmSL5TtYAAH8qg0C+sbOTX7Sz1Gx0bWW1J/Iurq3DRmEMR5anBCHPtXK6X4kvdPtNPtYobdksb/7dGWByz4AweenH196s2Hito7e9s9R0mz1Kyu7trwwSll8uU9SrA5HHH4VjXyDEJVKcYXp30inHb2jlblkuVqz+F2T2utBqtHR31/4B2eiXGr2fxIge6tNPtnu9NkZprMK8V3tjciVTjAJI5xisey1uex+Hza4lvaSapPrLxrcSW6nywYgSVGMDp6cZrIXxneL4hsdUSxs44LGBre3skBESRMCCvXOTk8561nahrb3GkNpENnBbWX21rxEUsWRim3bknkY9s0qPD1edWDrUY2apqVrWtF1Lxerezjdax0teyQOsknZ9/wBDqbLSI/FWn+F7pI0QxzvY6iyqBhEzIHbH+xu59q5LxVqEeqeIr6+giSKCSY+SiAALGOFHHsBXTeH7ybw38PtXma+t/M1hUitLdJQ0i9Q8hA5XC5HPrXDV6uSYef1uvNu9ODcYf9vPnn9zagu3IRVa5Uur3/Jf5/MKKKK+oOcKUEg5BIPqKSigBWZmOWYsfUnNJRRQAUUUUAFFORHckIjOR12jNb9/olrB4E0zXY3mNzd3csLoSNgVRxgYzn8a5cRjKWHlTjN6zlyr1s3+SZUYt3t0OeoopcH0P5V1EiUU4o4UOUYKehI4NCKzttRWZvRRk0rrcBtFKysrFWUqw6gjBpVR2OFRmOM4Ck0XVrgNopyI752IzY67QTitDQI9Gkluv7auLiGMWztbmEAlpv4FPB+Xrmsq1ZUoOdm7dErv7hpXdjNop0au52ojM2OijNIQQSCCCOoNa31sISinKjtnajNjrhScfWhUdgWVGYDqQMgUXQDaKKKYBRRRQAUUUUAFFFFABRRRQAUUUUAFFFFABRRRQAUUUUAFFFFABRRRQAUUUUAFFFFABRRRQAUUUUAFFFFABRRRQAUUVr+DLW3vvFmlWd3EJYJrpEkQk4ZSeRxXPi8RHC0J15LSCbdvJXKhFykorqZFFbfjmyt7Hxnq1hYwiKCG6aOKNcnaOwHeqVzo+r21v9pudKvoYP8AnpJbuq/mRiscNmNCvQpVubl9ok0m0nqk7euvQcqcoycexRoqSOGaSN5I4ndE++yqSF+p7UkUcksgjijaRz0VRkn8K7OeOuuxFhlFKysrFWUqwOCCMEGrOl6fe6pdi00+3e4nKswRMZwBknn2qalWnSg6k5JRWrbdkl3uNJt2RVoop0atJIsaDLMQAPUmrbtuI0NT1aS/0rTNPkhRE0+N0RgSS+5t3NHh7V5dGup54oUlM1tJbkMSMBxgnjvVXUbK606+lsb6BoLmFtskbYyp/CoFVmOFUk+wrnhChUo+5Zwlro9HfW9/O9wcbaMQDAooorpAKKKKAJrGYW99b3DAlYpUcgdSAQa1/HmtQeIfFF1q1vDJDFNtwkmNwwoHb6VhUVi6MHVVXqk18nb/ACFYKKKK2GXNF1G40nVrbUrTb51vIHXcMg+oPsRxXXXPiLwLe3rapeeFbwXjt5kkMV1iF37nHUA+lcLVz+y9Q/sj+1vskv2DzPK8/Hy7/T61w4rDUJyU6kuV7XUnG/lo1f8AqwrXLfi7XrnxHrUmpXMaRZUJFEn3Y0HRRWRRRXVSpQpQUIKyWwBRWx4P0KbxJ4gg0e3uI4JJg5DuCQNqlu30rNvrdrW9ntWYM0MjRkjoSDjP6VCxNJ1nQT95JNryd0n+DHbS5DRQTgE1veM/DVx4Zu7S3uLmK4NzbrcKYwRtB7HNE8RShVjSk/eley723+64WZg0UUVuB12ieKNLbw7F4f8AEmjvf2lu5e2mgk8uWLPUZ7jml1jxTpcfh2fQPDOky2FrdOrXU08u+WbHQewrkKK4P7Ooc/PZ73td2vve17b6+upNkFFFOjXzJFQcFmA/Ou5uxQ2itzxp4cuPDGunSZ7iO5kEavvjBAO7tzWfq2mahpNwLfUrSS1mZBIEcclT0Nc9DGUMRCE6ck1NXXmu6W42minRW94q8NXHh+30uaa5imGo2ouUCAjYCAcHPfmsGqw+JpYmmqtJ3i+vo7fmJqxPaWl1ds62tvLOyLuYRqWIX1/UVb1TQ9Z0lIpNU0u7tI5fuNLGVDfSui+ErXianrDaeGN2NJnMO0ZO7jGPf0pPCk15ceD/ABSuoSTSWSwxSKZSSBceYNuM/wAR5z7V5WJzOtSrzjFLli4J78z53bTtb5320KUdDC1PTfM8QPp+kafqHzbfKt5kzNkqCcge+SPbFQarouraVPHBqWm3VpLJ9xZYyN309a9I1hpo9b8cz2JYagmn2vlMn31jKJ5pXv0xWBoT3E3w6uvt7O8UWr2v2EyEnDknzAue2NucVx4bOK0qUKllyr2aabfM3OMXdPsubXTWzd1YpxRzo8M+IPss90NFvvIgJWWTyThCOufpUGkaLq2sM66Xpt1emMZfyYy23616AL+8l+PU6PcylFu5YAu47fL2EbcdMVUuX0iD4e6It1JrEcElxcNKdP2BTMH/AIy3cLjH40lnWKtCLguaag1ZN25lJ2avrbl7q9/LU5EcJ9hvft/9n/ZJ/te/Z5Gw793pjrU+raJrGkNGuqabdWZk+55sZXd9K9PtLm2m1ae6ktdYgvYfDf7uV/LN5Mu7/Wrg43bD35wK5wXmnN4G1W3sYNeurVriAia9MXlwS7uq4OcsMg4p0c9r1ZxXs1a8U/8At52une1l0Wreq0YciORu9H1WztWurrT7mCBZfJaSSMhQ+M7friqNdh8Xb67uPHGoWstxI0EDIsUW47VGxTwOmck81x9e1luIq4nC061VJOSTsuiauRJWdgoooruEFB6UUGgD0vxHrV14H0nRtF8PeTazz2SXl5dGFXeV36LlgeBirXiHxF5ngvwl4iW0ginj1KSS4SOMBJHXAY7enzD9TWRNfeGPFuiaYutavJo2q6dALZpTbmWOeJfu9CMEVX8a634duPB+leH9Ca5YafcSEvNHtMoI/wBZ7ZJPHYYr8voZXCrWw1Oph5e2VSftZ8rs4uM1dz2kndcqTfKtNDvlUaUmpaWVvw6GzL4ZtZPjGG2p/ZDKNXLY+Tycbz+G7io/BGp2+pav401u8soriE2Ek4gZfl2hvlX24Aqxc64IPgra3MkWzUrpW0uKY/ea3V9xx7Y4rkfBWsWOlad4igvGkV7/AE17eDahbLnpn0HvToYPF47AV/aJuVPloRtu1TqLnmrfzaX7coOUYzVuuv3rRHUeC/EepeJ4Nd0jXDb3Vp/Zc9xFH5CIIXQZXZtAwKpeA7nxJH4Wkh8KaHsu2uC1xqsgTbtxwgLjC1ifD/WLHRbzU5b5nVbjTJ7aPYhbLuMDPoPetey1DQda8BaboOoa5Jolxp0rsQYGkjuAxzn5T94e9dWY5asLVq0qWHXsZSpu3JKUF7sry9nC3Pqopra7TexMJ8yTctdeuv3s0fiZBfTeANL1HXGsJ9XW9eF57Uo2U25CsU+Uke1T/EHxTqPh3xJZWuiLbWYNnbyXDCBSZyV6MSOgHGBisjWb3wnN8Of7C0vU51uLG7a4T7RAQbssuCVA4Qex9Pesj4iazY634ihvtPaRoUs4ISXQqdyLg8VjlGU/WKlKjiaLdODr6Sg4xtJwcPdd0k1dxWtvVaOpUsm4vXTr6nY+PPFF94d8dLY6DBaafbsYZrlEgQ/aHkALbiRnGDjAxU72NnD8U/F8MNrCkX9jTSrHsG1WaJGJA7ckn8a4n4ga1Ya14z/tSxeRrbZAuXQqcoqg8fga6CTxdoknj3xBrCzTC0vtKe2gYxEEyGNFAI7cqea5lklehgaLpUWpyoNT0d3PmpNKXVy+K19Ur20K9qnN3el9PxLXgdr5/AFvD4Lu9Og177Q5vlmKCeRf4AhcYxWH45uNUuNd0dde0L+ztTjKJPNtCi6+cYbAGPyqHSI/Buq+GrS1vb46Dq9qzeZc+Q0qXKHpnB4Iqx4w1/SpNP0DQ9PvrnU4tLmMkl9OhUvlgdqg87QP6V34fCyp5vKVOi3JzqXcoSjKKalr7VPknB6KMHqk11iRKV6er7df06PzOj8V+K9R0f4pNpOlx2ttZfaoUuIlgQ/aC4XcWJGehwMdMUzUvFF7o/xS/sDSYLSz0lL5IZLVIE2y7yN5YkZyc/hXIeLtb0/UviRLrtq8jWTXMMgZkIbaoTPH4GjW9b0+7+JsmvwvIbFr9JwxQhtgIzx+FYYThqk6NBVMPq8O+a6/5ee7bm/vq8rX1Wthyru7tL7X4f5FHx5bQWfjXWbW2jWOGO8kVEUcKN3QViVr+M7+31TxZqmpWbM1vc3LyRllwSpPGR2rIr77K41I4Kiqt+blje+97K9/O5x1Lc7sFFFFdxIUUUUAFFFFABRRRQAUUUUAFFFFABRRRQAUUUUAFFFFABRRRQAUUUUAFFFFABRRRQAUUUUAFFFFABRRRQAVu/D7/kedE/6/Y/51hVseCrmCz8XaTdXUqwwRXcbySN0VQeSa83OYSnl2IjFXbhL/ANJZpRdqkfVHXtf3Gm/GbWrqy0V9XvBcSrbwqMlHOPnxg9K6zwJD8Rj4niPii9QadOHWe1up4mLgqflWMEkc/TisHw7r+jj4geLsarFZjVo5I7HUQflRj0Oe3rn2qPwdpOk+F/GVlqniDxbpt1KJCsKWkzTZZgRudiAFUZr8Xzmj7XB1KE6EY1Vh6cY81KdSpO1O9qeqjT5ZOzaTafvStZHtUZWmpKWnM+qSWvXvcpfDOa2i8c6v4Zmwljqyz2e3sGBbYfqOQPrR8MrFvD954h8RahHg6FA8KA97hsqAP8965zxH5mg+OZrq1vbW6eK6+1RTW0m9DltwGfX1Fd58btSsbfRLOw02MwtrUg1S7U9TlQFz+I/8dr3s1p1a+Lo4Wgm6eYQgpPt7Ozm319+k+X1SOek1GDlLem3b57fc9TgfCGiyeKPEEkVzd/Z4VSS6vbkjOyNeWbHrk/rXc/DW38GzeKJJtAudViuba1mIS92FbhChBKlQNpGQcHPFcp8L76yt9YvtP1C4S1h1SwlshO5wsbtgqT7ZGPxrpvh74XuPDHiJ9Q1+/wBOtIxbSxWwF2jeezKeRg8DHOT7CtuNcS3HG4arXlTtTXsoR2ndPm0s+b+Vr7Efe0vcWCjrCSjfXV9u3p+pynh/RNHj8OHxH4kuLtLN5jb2tva7RLO4GWOW4CirGqaFpSWWmeJPDtzcy6dNerbyxXOPNglHOCRwQRnBrd8Farq158P4NG8N6haW2r2N07tbzrFm4ifnKmQEZBzxVfxje61Bpul6fr/iCC5vZL1ZprGCOEJAqnAZnQD5jnpnpWv9p5lUzedKVVKXtJR5OZ39kk7P2apWSatJVOe3NpfXlF7KmqKdui1t19b/ACtb/Mv/ABCs/BMXj6/i1u91V7u6lDO9qEEVsCAAGyCWPc49aTwPoll4d8eavpWoSXM0sdhM0EsO0JJA0eSxz/EQRjtnNM8d+D5vEXjW91PRtS0240+eQefObtALcgANuBPTjIIzmp9P1Wx1b4sXa2NxG8A0uSwtpXYKJmWLaDk+pzivnKdaVTIlh6OInNfVm6qf/LuUVDlWy5NOZcvWKv5vpcbV+aUUve081rf16anl999j+1yf2eJxa5/dedjft/2scZrul8E6Fa+FtI8SavrM9tZ3UO+ZEQNI7nokY/PJPSuFv7O40+8lsbtAk8LbJFDA4P1HFd78Qif+FY+CVzx5DHH4V+o5nVqOWEpYeq1GcrOSs248knu7rW17/M8ZLe6LMfgPwzr2ijWfDOuXEFpBJtvft4GYlAyTwBzjnHf1pmieE/AviUXGneH9Y1UapFEXja5jURy47gAZx+Oeai8FEj4PeL8HH72MfoKq/An/AJKHB/17TfyrxK7xtPD4yosTL9w3y7fyqXvae9vb0KVrrTc57wr4cvvEHiFdHttscgLedI33YlU/MxrrP7C+GK3n9kt4k1M3e7yzdhF8jf09OmffHvV/4Pm2XUPGMk6yttt33CLHmbNz7tvvWAJvhWV/48PFOMf89Yv8a6cVjcTicbUop1FGCjb2ajvJXu7/AHJbb3EkkjI8VeGLrw74lTR7yQSJIyGKZBxJGxwGH6/lXV+IvBPhXwrqkg8QaxfG1fH2WC2RTPIMDczdlUHj3qn8Qtdsdav/AA4ljYalarZosQN7GFaRNybSCDz0PPvR8e3ZviHMrMSFtogo9Byf61VHEZhi6mFo1pum5Qm52sm+VxSa3s3vp0bXoNJXIPGXhPR7bwzbeKPDWoz3WmSy+VIlwB5kbfgB34xiuthtfCB+ECQy6pqK6Wb8M8wgHmCbHK49Peuei/5IDN/2Fl/nR/zQM/8AYX/pXDXjXxFKnTqVpPkxHInpe3RvTddH941ZdOhl+B/CdnrVvqOr6pqDWOi6ef3syrl2J6Afhj16itvS/C/gDxLcNpvh7WdVg1IoTCLtF2SED2A/nWV4P8MWt34XuvEGva1Pp2jRy+XshBZpnGOMdPQV0/wxufA0fjWyt9C07Vpbx94W5u5FCp8pJIUeoGOfWts3xtaP1mrQq1G6d7KKShFpXak3pJ9XZ6LRK4RS0ujnfg1DJbfFO0tpRiSLz0Ye4jYGuT8Qf8h7Uf8Ar6l/9DNdx8Nf+S2N/wBfF1/6C9c9bT+H7fxZqreIrK7u7YzSiNLeQKwfzOp9sZr06WIlHM6lXlcn7Km7Ld+9Pa7X5kte7bzOZf7h+le0/E7SNCkudK1fxJqc1tZiwjhigtVDTzNjJxngAAjk15x4tuvCNxZRr4d0vULOcOTK1xKGBXHQYPXNdL8dnZtX0RCxKrpkeB6ZrHHupjcdg+XmpX9pfbmtaO26V+/bzCOiZV8ReE/D83hCTxR4T1K6ntreQR3MF0BvQnHoB6j169aoeCfCUGrafda5rWof2botodskwGWkb+6o/EevWtbwn/yRfxX/ANfEX80rZtX8OxfBTRv7dh1GWze7fcLJlVvN3PjdntiuKrmOLw1GeHjOUn7ZU1KyclFxUtNk3uk2NRTd/IyrPwn4K8SrLaeE9bvo9TRC0cN+oAmx6EAf57Vy3hPwxe694pXQQfs0qs3nswz5Sr97j17V1PhzVfh3puuWl/pem+KZLyF90Sho33HHTaDk8VU07SpPGnxD1i5srifSLMF7id5BtkiTjIIB65963pYzFYZV1Oc401C6lUSbjK9tl8S2aXfQLJ2LX9j/AAtW+/sttd1k3G/yzchF8rdnH93pn/8AXXM+LvD0vhjxZ/ZMkwnVWR45QMbkY8Ejsa3Ek+GenXaCGHW9alRxhmZYonOfzx+FWfjjz8RYCBgfZoOPxp4DE16ePhR5qjhOEm/aJLVcusVo1vqmktgaXLct/FePSpviwqazc3FvZ/Zo90kCbmDYOOPrUnx4h0L7ckxvLr+1hawiODyx5RjyeS3rjNZvx1/5KP8A9sIf60348/8AI32//YOh/rXDlFBynlkudr909Fa2nJ5db6+itYcn8R0vjjSNHudC8M6p4g1OSzsINMijEcC7ppnKqcKDwAB1JrmdX8J+Gr/wjd+IvCOpXsi2JH2q3vAN4HrwBj1755qb4xOx0nwhHuO0aUjAe5VP8BTfh3/yTbxt/wBe6/yNTgY4nDZZSxcK0vjS5dOWzqcrTVrve9737A7OVrHO+CNXh0ebVJpLiSCWXT5Yrd0Bz5hxt5HTp1qrrPiXXNYto7bUdRlnhRt4TAVS394gDk+5rIor7b6hh/bvESinJ21aWltNOxld2saUeu6xHrH9sR6hOt/gAzhvmIAC4PqMACnax4g1jV5IX1C+kl8g5iUAKqH1CjgGsuitVhMPzqfs1dKydldLsvIV2XRqmpLqx1YXswvy5kNxn5yx6nNWNF8Ra1o6Spp1/JDHK250IDKzeuCCM+9ZVFFTC0KkeScE1orNLZbfd07Bdmgda1Y6x/bH9oXH9obt32jf8+fr/Spta8Ra1rKRx6jfyTRxNuSMAKob+9gADPvWTQelH1TD80Z8ivHROyul2XYLsnv7y6v7yS8vbh7i4kOXkc5ZjjHP4CoK6++8O3V9qV693e6fZrZWNvPK6RFU8tlUDgcluRn1NNfwlp8cdldSeJ7RbG/+W1m+zyFncHaQU6qAepJ71zwx+HjGMVptok30vZWXbp2FzHJUV0EXhtYr/U7fVtVtdPi02TyppCDIXbOAEQct0z7VK/hGd9VsrWx1C2ubW9t2uo7shkRYlzvZweVxg1q8dQW8vPZ22vvttrbcLo5qiulm8NQDSbjWNM1u11C2tZYo3/ctG29mwAVbt3z3q1qfhue51LW7zUNQsLKOwuES5aOJgg3DjYo57Yx71P8AaFG+/wCDvfTS1r9UK6OQqW0m+z3cNwI45DE4fZIMq2DnBHcVvT+Fsajp0Nvq1nLZ6hE00V5JmJFVc7twPIIx078Ul54esV05dSsdfgu7Fbhbe4l+zOjQlgSDtPLDg9KbxlCa5W9/J+as9NHurPW4+Yr+K/Et94imtzdR21tBbIY7e2to9kUYPXAyeTWLXda/ottYeKtes9EkszBDYPJJFLEzeSoVcqpb+LuG7ZrNtvCURWzt77XLSx1G9jWS3tJI3PDfc3uOEJ7fWuTBV8HhsPGFGPLC10rO+ur0/Fv53HKbk+ZnL0V0Vr4XYadPqGqahDpsFveNaTB42d1kA6BR949fyNUfEmjto17FD9qiu4Z4VngnjBAdG6HB5B4PFd8MXRnPki9fn+ewrmXRRRXQMKKKKACiiigAooooAKKKKACiiigAooooAKKKKACiiigAooooAKKKKACiiigAooooAKKKKACiiigAooooAKKKKACiiigAooooAKKKKACiiigAooooAKKKKANnwjdaBZ6k03iHTbi/tgn7uKCTYQ+QQTyMjGRj3pfGniCfxN4hn1WaMQq4CRRA5EaKMBf8+tYtFecsqw/176+7upy8qu20k7X5VeyvZXaV3ZGntZez9n0Cg89eaKK9EzCiiigAHSit3SfCusajZw3sMEQhmfbCJZ0jaYg8hFYgt+FXdZ8K3EnivVtP0mBI7WxYeY88wRIgQMbmY9Sc8da8+WaYSNV03NXSbeq0s0tfO7sPlZy1dP4n8SWureEvD+jQ288cumRlJHfG18j+HBz+dLong2+ufFdtouolLdZozMJUmQh0wcMhzhuR29/Sqdj4V1i7SWRFtI4o5jB5st3GkbyYztVicN1HTiuavisvrVYTnUV6dpJ3095SivXqNKVi3oHiW107wNrnh+W3nefUXVo5FxsTAHXv2qL4c+ILbwz4nj1a7t5p4lieMpFjdlh78VialZXWnX01jewtDcQttkQ9jV/RfDuqatbtc2scKQK/liWedIlZ/wC6CxGT9KdfCYD6vWdSSUK2snfR3SWj80lsCbuvIteFvE9x4e8UPrFrGJI5XcTQOeJI2OSp9+ldK1/8KHvP7UOnawsm7zDYjHlbuuM56e2cVyNn4a1i51C7sRaiGWz/AOPpp5FjSHnHzMTj6etaGh+GZI/FcGl63b/u5beSZCkgKyKEYqyspwRkdq4sfQy+cpVlVcZqOvJKzlFK6uuumz313HFy7EPi7xRP4j8Tx6tcQiGGEosECnPlxqcgfXrTviP4htvE/iiXVrS3mgieJECS43ZA9uKbeaEZrHw6ml2skt7qMEjOobO5hIRnngAAfSqes+HdU0qCO4uI4ZIHfyxLbzLKm/8AukqTg+1dOFhl0KlL2doygpQir9L2el9buO+/4ifNqaKeJLVfhrJ4W+zz/aWvRcebxs2jt65rV8K+IfDD+BZfC/iQahEn2v7RHLaqGJOBxz07/nWDe+Etcs7GS7mt4gIVDzxLOjSwqehdAcqOR9O9aV54TbTZbItbjURc6W1yyJdIDHIFYlhg8quAffkVx4mnldSm4RqfFNzvGSvzJXdm9Fp30KXMWfCfifQU8M3XhTxJa3UmmvOZoJ7f/WRnPcfh/Or/AIf8U+CvCetQXGhabf3m5ts93dkb0jPURqOM9OT24rlbDwjrl5DbTRwQIl0ga2MtzGnnZ6Bcnk8dKg0zw7qt+90scMcK2j+XO9xKsSRvnG0liBnIPFKvl2V1nW5qz5ZfHFTtG70u13b+TfQFKWmh0dn4k8OaJ8S08RaWmoXVgRI8iSKqyeY4YELn+EZHX3rjtTuFutSurpFKrNM8gB6gFif61NrWj6jo08cGpW5gklj8xF3BsrkjPB9jT/Dui3uvX7WNgEM6wvKFY43BRkge9ephcPhMPH61Cd/dUeZu94xvbXbq9SJN9TNblSK6j4ieJLXxNf2Nxa288C21osDCXGSR3GD0qKLwldTanNZwalpssVtAJru7Wb9xAM4wzY5OeMCodY8Oz6ZbW2oRXlpqOnzS+WtxbOWUOP4WBGQcVU5YStiKdRv343tv9pa/NpaX1EpdC1oviS1sfAWs+HpLeZ59QkR45VI2KFK9e/arXgnxZY6fpN14d8Q2L3+i3Tb9qHDwv/eX8hUnizw/LqXxF1my09La1t7ciSWRyI4YIwi5JPYZNY2t+HJ9P09NSt76z1KwaTyjPauSEfrtYEAg+lcX1bL8VTcZaOq1Pd3UrKzT6OyVgVTY62w8R+A/CzSah4ZsdRvdUKFYXvOEhz396wvAfi7+w9fvL3U4XvbbUY2jvFB+ZgxyWH454rk6K2jkOF9nUhUcpuokm5Nt2WyT6Weqt11K52d3JqHw50mcaho9jqmo3aHdBBeELDG3Yt3YD0pPiV4i8PeJLix1mxF8mpgIlzC6gRqqgn5T3Of0rhaKKWRUYV4YhznKcbq7le6fR9LeiTv1DndrHTfEbxJbeJvFB1ezt5oI/KRAk2N2V+la/wARtf8ACviaxi1K3/tGLWkhjh8p1HlbQecnueuK4KitIZNh6fsPZtx9jpGz6aXT7p2Qcz1Oo8c+JLXxBaaJDbW88J06yW2kMmMOwAGRjtx3o8L+JLXSfCniDR5reeSXU4gkTpjahAP3s8/lWBpljd6lfxWNjC01zMcRxgjLHGe/0qCRGjkaNxhlYqw9COtUstwnsFg18MWpWvr8XMn3tzL9A5ne42iiivUJCiirelade6pdG1sLdp5gjSFVIHyqMk8+gqJzjTi5TdkurAqUUUVYBQelFFAHc6xrOlzLrojvEY3Ol2kMOAfndNm5enbBrI1C/s5NA8L26Tq0tm05uFwf3e6YMM/Uc8VztFcNLAU6aSTejv8A+S8v5fiKx6E2oaPd6r4iurK70pNQnvhJaXF/FujMHO7buBAbOOo6VefVrC4l05ZdYjvlk0u5067mghIaEtk+ZsA/1Y45x0ry+rWmX93pl7He2M7Qzx52sOevBBB4IPpXLUyiLXuyd0tL2/ltva/n69Bcp2FpY2el+BtbC6ra30j3Nrua2JMagPkckDLHBOOwFM8Uaxpt1a+KI7e8SRrzULeW3AB/eIoO4jjtkda53Vtf1LVLVLW4eFLdX8zyoIEiQvjG4hQMn61lVdHL5OTqVpe9e/8A6T5L+Vf1qCXc7jRdQ0GSHw/b6hNbO1tZ3SYnQtFFOz5jMgxyv51LrN9HP4J1DTbrXtLuLxbiK4SC1jEcYQBgQhCgM3I4rgqKp5ZDnU+Z6O/T+Zy7abhynf61qGljxT4h1CPUraWDUtLcQFCSd5VQEYY4bg1Fef2Lrmrad4gl121soo4YBeW8obzkaJQuEAHzZCjH1rhaKI5bGCXLNppWvpta3byXzDlOs8Ta5Z6toN6UcJcXOtyXggIOVjZCAc9Pas/xZe2t5Ho4tZhIYNNjhlwCNrgtkc/UVh0VvSwVOly8vS/46DSCiiiuwYUUUUAFFFFABRRRQAUUUUAFFFFABRRRQAUUUUAFFFFABRRRQAUUUUAFFFFABRRRQAUUUUAFFFFABRRRQAUUVM1rcrbC5a3mEDHAkKHafx6VLko2u9wIaKmhtbqYEw2s8oC7jsjJ49eO1I9tcJbrcNbyrCxwshQhSfY9KXtIXtdXCzIqKmFrcm2NyLeYwA4MoQ7Afr0pscE8gzHDI4wWyqE8Dqfwo9pDXULMjoqZbW6aATrbTtEzbQ4jJUn0zUr2sP8AZ8E0U0klzJI6vAIj8oGMEN3zzx2xUutBNK/W3f7+23UdmVKKmktrmKFJpLeZIn+47IQrfQ96Ba3TQrOtrOYmO1XEZ2k+gNV7WFr3QrMhopalW1uWtjdLbTGAHBlCHYD9elOUox3YENFa93oVxHpemXtuJbpr6KSQxxxEmMK+3tWVsfaW2NhTgnHAPvWVHE0q6bpyvZtfNNp/imNxa3G0U8RyHbiNzuBK/KeR6ipFtLppkhW2nMrgMqCM7mB7gVo5xW7FYgorV0PRpNRvLu1ld7Z7a1luGDIckoM7cds1n3FvcW+37RbzQ7xuXzEK5HqM1lDFUp1HSjL3lZ/ft6j5Xa5FRWhoui6trUzw6Tp9xeOgy/lJkKPc9BTb3R9UstTXTLvT7mC9dgqQvGQzEnAwO+fao+vYX2zoe0jzpXcbq6Xdre3mP2crc1tDq7vT5dfsPDt9p15aJBZWiW9yJLhYzasjkliCc4IOcjrWnqUFhqeueJ7q28jV7k3kfk2r3nlRSx7eZeCN+DgYzxnNeepp98+pf2alpM175hi8gId+/wDu49a6DRvBeo6l4U1TWI7W8MtpIiQxLFkS/NiT/vnBzXzWPjhcDCNStiVGN0o/9xKiau1JNptWuraXbejZrThObtGP9JHUjy4/Fvgu4ZtOihS1kt3+zTAwxSAyfJkk/wB5eT1J61jado8cPhu3AsbHUL2K4lW8S9vtsVkQRg7AwzkclufSuYs/D+tXkQlttLupYzA1wHEZ2+WpILZ6YyD+VO0Xw3r2tQvNpek3V3Ehwzxp8ufTPc+1U6GFw8HJ4uMVGyk27W96bSb5018T66teqEozdkovU6Lx3fQWXje/un07TtThuo4XhZ2LJtEajK7WHcEc+lRCzk8R+D9KtdLa1WexuLj7RbPMse0SMCsg3HlcDGe2K5U2N6L/APs82k4vN/l+R5Z8zd6beua0tW8K+I9Js/tmo6NeW1vkAyOnyrn1x0/Gut0sJhoYej9YjGorcl38VouOkebW6f2euolGbu+XQ6Iwf2hpOu+HrXWY9R1D7ZbzrNLKF+1KiFWVWY87SRjnkDNXdOmttN1Dw5pN3eWxubGzu/tDCZSkRkVise7OMj09TiuK0Tw7rmtrI+k6Xc3iRnDtGnyg+memfatTwToMd34rm0nWrOZDFa3DtC+UZXRCRnv1rgzBYOhRr89dS9nFylGPLzr3ORu11ZW1SstettC4U5ycbLf7jf8ADepafAnh+Gae0LS6Pd2o82TCRyO52hyDlQemeOtRXFz/AGFpkMd7puj6dHLqMEr2ttM00jrG2TJ99go7e+a5S98MeIbLTBqV3o15DaEAmV4yAAehPcfjWRXXh8twmLk6lCspxvrZ31UnK2jsmubqm9NLES5oaSVjt9e0e6j1TXddbW4ILC4E0kM8NwGa7DnKxbQc85wc9MVo25jR9IvmmgFu3hiS2D+av+tCPlCM5B5HHvXm9Fdc8onUpqE6myt8NtOW3ffrfbskRzHXandQvceDQLmNlt7aEPhwREfOJOfT15rT1mIa/purabpdxbSXUOuz3RiMyqJomGA6knDYx+RzXn1auka09hZy2M2n2N/ayOJPKuYyQrgY3AqQRx74pV8rnBRnRd5Rd185Xfa+76r1Q1LubPxJj8g+H7drhLhotIiUyI25Thm6HuPeo/hkxXWtQZW2kaTdkH0PlGsPW9UudWvftVysSbY1ijjiXakaKMKqjsBVKunD4GawKw9R6tO/zdyJanXeC4X1Pwjr+h2WG1CYwTwxZAaZYydyr6nkHHtU8tldaD8Pbiz1aI211qGoRPb28n3wqA7nI7DtXFozIwZGKsDkEHBFLNLLNIZJpHkc9WdiT+ZrSeClKo3ze65KTVtbpLrfbRdCbHrVzKkvi3xtpcVnbX17ciF4LadiFnCAFkBBBzyCBntXPa//AGhYeCrmG60LTdDjvbiNRbjzPPlKc7wGY4UdM+9cIrMrBlYhgcgg8inzTTTv5k0skr9NzsWP5muajlXspR966XLffeKS726J7P8AySiR0UUV7JYVv+BdBj8Q601rPO8FtDA9xM0a7nKIMkKO5NYFdJ8OrW4uvEBWw1n+ytQSF3tJDgCWQD/Vkk4GfxrgzSpKng6koT5Wk9bXt57P8nbccdyfUrPwZd6Ld3OjXl/ZXtqVIt74qftCk4O3b0I64qW00Tw9pOg2OqeKJdQkm1FTJbWtntBWIHG9i3r2FdPqcOqXPhfWJ/HmkadayxQZsrtVjS4knzwo2H5hWTq+k3vjDw14fvdBjS7msbMWN3bLIokjZTw2CRwR3r5ijmDlGMJ1XGnz2lLmUkvcukqllo3u3Zp+71Ro4+RJ4X0jT9N+KHh2TSNQF7Y3gM0LMR5iZRgUcDoRUdhoPg/VvEk/h6O91Q6nLLIsd4FUQGUZO3b129s1J4a0ez8O/Enw5Z/b0mvApe+AdTHDIUbCBh6DrWX8OXRPirZO7qqi9kJYnA/i71NV1JqriKVaTcaKae3M1KpZvTXb0d722BdFbqQeHvD+m/2Ld6/4iubiLT7ef7NFFbAeZcS9wCeAAKXXNB0i48ODxF4ZmvHt45xb3VrdAeZCzfdII4INamm2reJfAdzoOnvG2p2Opvdpbs4UzxsCDtzwSM0slrN4P8AXlnq2yPUtUvIHjtA4Z0jiO4s2OmTxXTLHVfrD/ev2vtElT0s4aa23ty3lzd9L9BW02IL7Q/CHh6SDTfEV1qk2pPGslwbMKI7bcMgc8sQCM1o+ENDbw98Sp7Hz1uYW0uea3nAwJI2jyppnjXwxqnirxD/wkHh9Ir2x1JI38wTKPIYIFZXycjGK1bO+sZPiVBZ211FNFpugvZGcMNsjpHzg/XivMrYypVwbSqucpU5OpH+WVl0+zZ3jbrv0uUlrschoWhaJB4SXxL4ge/lgluTbwwWYUHIGSzMeB7Cs3xXY6HbSWtxoGoPdWtzFvMUuPNt2zyrY4rpvA0HiaHwsLzwpqKXrvOUvdKkRGCDs+1zzkY6f0qv8ULa1hs9IluLGx0/XZUkN/bWZGxRkbCQCQrHngV62Hxs/7UdOVXmvKSsnskm7Sg0mkraTTd3boyWvd2OGooor6wzCiiigAooooAKKKKACirejWMmqavZ6bC6xyXU6QqzdFLHAJ/Om6paPp+pXNjIyu9vK0TMvQlTjIrH29P2vsb+9a9vK9r/eOztcrUUUVsIKKKKACitTSNFn1LS9V1CKaNE02FZpFbOXDNjArLrGniKdSc4Rd3F2fk2k/wAmmNppJhRRRWwgooooAKKKKACiiigAooooAKKKKACiiigAooooAKKKKACiiigAooooAKKKKACiiigAooooAKKKKALGmrC+o2qXJAgaZBKT/d3DP6Zr1jUb2OPxZrFlIfEF1axwzI9gYY1tFgCnaVy2AoGCD1/GvH605tf1ubTBpkurXj2YAXyWlJXA6D6e1fOZ3kk8xqwnGSsk079LtO60eqt0cXt7ysbUqqgmdhbarqVjZ+BLezvJreN8l1jbG/8AfkYb1GM8H1NLfaje3y+O7S6uZJbaFd0UJPyRFZwF2r0XA44rgjd3X7j/AEmb/R/9R85/dc5+X0554o+2XeZz9qnzc/6/94f3vOfm/vc881z/AOrMOf2nu8173tr/ABfab+mhXt9Lf1tY9durqC08aQWFm+vz2aQIsNhDDH9jltzHk8k4KkZJY965DUNTubL4dabb2FxJbW91fXaybDhmjyuEJ9Oeneucj1/W49MOlpqt4tkVK+SJTt2nt9PbpVJ553t0t2mkaGMlkjLEqpPUgdBmufL+FpUJQ9s1JRcfPm5YzV3olduV+rVvielnPEXvb+tj1mxutbh+Lun6bYtONGRIhBAoPkfZ/KB3Y6dec9c1meEzgeEj1/4nt1178LWfpvjOwsILaW3/ALaR7VAYtP8AtAa0EoXAbJ+bbn5tvTNcdFqF/EIhFeXEYhkMkWyQjY56suOhPrXnYTh7E14yhKCp2hGN7ayajVi5O3X3029VvaTNJVorrf8Apf5HW2eqX2qeHfF0eo3cs8KeTIiOcrEfPAyo/h444rqLG61yL4v2+m2jTjR0VRDAufIFuIsqwHTrznrmvJUuLiOOaOOeVEnAEqhyBJg5G4d+eea7ax8aWFjDBLa/20slvH+5sGuA1oku3G7J+bbk7tvr3rbOchqxjUWHpKamppKytFyhTin5O8HZ2tZu7XVUqy05na1vzZzDjQ/sExmfURqO5sBVTyfvce/Su31q68SQ+NV0vQVL6d9iRba2f/j1e3MILM3IXH3iTnrXmv15NaKa9rSaWdLTVbxbIjb5AlO3Hpj09ule7mGT1K84yi1PSStPVLm5dUl/LbRaaN+8jGFVL/gHTX2sanp3hPwlDp95NaqfNkYwttLETYGSOoHp71f8VxM0HjpYYjhdUt3ZUXoMtzgdsmvPZLi4kiiiknlaOEERKXJEeTk7R2554q3Z63rFney31rqd3Fczf62USndJ/vHv+Nc0+HpwaqUXHmTlLa171Y1FdrXRJq+tr7Fe2Wz/AK0seg6FHNZ6p4JWeErIukXT+XIvYtKRke4I/OsXSdU1e58I6/rEV5czav59vHJOpJljtzuyFI5C7goOPYVysmq6pJcrcyalePOgYLIZmLKGzuAOeM5OfrTNM1G/0u5+06deTWs2Nu+JypI9D6is1w5PllObi5vle2mlWVRx6uz5kvldp7D9utun/Asd7oF7ry6vFqOrpGLoaBcPbysAZZEAO1pM9/TOMgCsa8vr3Uvhl5uoXU13JFrAWN5mLMoMJJAJ7E84rnbjVNSuLyW8m1C6kuZUKSSmU7mUjBUn0x26VALif7KbXzpPIL+YYtx2bsY3Y6ZxxmuihkHLUjWaipJwei2UXK6Xl71unotiXW0sdlqE09j8I9FXT5HhS8vp2vGjJBZ14RWI/wBnnFaumSy3vhnwReag7SXUWvfZ4JHOWaEMpxnqQDXIeHfFF9o1nNYC3s76wmcO9rdxeZHvHRh6H6U3XPE+qate2lzI0Vstlj7HDbRiOODByNqjvkDmvErcOY2rUdHkio+0qVPaX1anGaUbWvdcyi9bckVbXRdMcTBLmu9krelv8vvOl0dHf48hVUkjWJGIA7BmJP5U2ymmTwN432TSLt1CHbhyMZmOcVTk+ImtfbV1C3stJtdRJBlvIrUCWXHZj6HHOMZrK0bxPeabBqdubWzu4NSO64iuI9y7gSQw9CCaxeR5pWhGdSlFOEcOlHmvf2VTnk72SV18P42H7eknZPfm6d1ZG74u1O+t/h54Ssba5lhhltJXlWNivmESEANjqBzx7mtjxd/YNtpXhuyuNc1jT4U0yKaGOytw0bMxJZ924ZbP5YrzzUNWvL6wsLG4ZDDYRtHAFXBCltxye/Na2keMr+x0uHTbmx03VLa3JNst9biQw56hT6e3StMRwxi6dGjKglzQqVZtRcU37SU2neUZLmSaWq2bSfdRxUG2pbNJfdbszsLmW51bxtpV9ol1cWN1baQZLrUdRtQpaNVI87aM5JU9fWofDbaMdD8Vw2Gt6tqsraVI8jXEWyHgjDAFid2fUCuQj8Ya4viZvEDXEcl26GJ0eMGIxkY8vZ0247Vft/H2oWrTR2mk6NbWc8bRz2kVqBHKCOrHqcdueK83EcK5pGhGhSimlGna0orWE3NxbcOZpXtCzjFdUjWOKpOTk31f4q3e3ruyz42uLix8JeEbSxmlgs5LA3DeUxUPOW+YnHUitbwZqGvT+PrHUtatxFcjRJWgkKYM0axHY7c8k+veuV0bxhfafpw02ax07UrJJDJDDewCQQsTzs7ge1QyeLtbk8Qya600Ru3haAfuxsSNl27VXsMdK9Crw5jquErYJ0Yaqtao3rL2rbSta639+99la/TNYmCnGfM+mnp/WhtfDy+vbseKhdXU04m0S5kkEjlgzAcHnvzXD1f0fVrzSftf2Nox9rtntZdybsxv1x6H3qhX1mAy6WFxuIrJJQnyWS/uxs7r7vkclSpzQjHqrhRRRXsmIVe03TZr6K8kjZUFrbNcNuz8yggYHvzT/DUdrN4i06G+2/ZXuo1l3HA2lhnPtXcveeIriDxlb6pDItrb2kiorRbVgPmAKqccDb2HUc15GY5hPDyVOCV9Hdu28lHRW1evl07lRjc89vbdbe4EUdxFcgorb4SSMkA7fqM4PuKg74716UZmstZ1OaO1vFT+y7JWu7JFaa1zGnzBT1DdDjmmywX0OqapqSTJeaodGjuLGUWvlzbSwVnMfP7wLnn8a44Z67JSj0Vtd21HeyskubXrZXUbD5Dz60t1mkkSS4ittkbPmUkbiBnaPc9BUABIJAJA6+1d5p8mrXkoutbt4/NfQ7wxysuJZUCnDOPbkA9xWktxr8N/4Qs9Pt2On3VhbCZFhBjnB4k8zjnC+vSqqZ1OnJx5U3Z/a00vez5ddv8AhrMOU89n06aHRrXVGdDFcyyRIo+8Cm3Of++hVMgjGQRnnmvSdKtdLkvPD9qwSTTxrV+sIOCrgbfLHPByQv1qDWLt77QpheQ6tqEyahCsL6hbRwiOQt80QIYnDDgjGBgVNPO5c6g4Xu/Syc5RXS2ltbteV2Dgee4OASCAenvV3W9Nm0nUprGdld4SoZkzt5AP9a7nxi93qOk6yyzXkEdpMjzWF9aqBbHdtCwSLxjnGMDIFT6nqd7c+L9b0eWTNgNLl/0faNm5YAwfH97IznrUwzurO01BWSk5K76cj35dXaXo97hyI84u4EgWArcwzebEJGEZz5ZJPyt78frUJBU8ggivTNDW4V4HsbdJboeEi8SmMNlxLwcdzWB4jlvb3wPp9/rW9tQ+3SRQSyriSSAICc9yA/APua6MPm7qVVTcVa9t9db20ttp3/ITjocpJLLLjzZZJMdNzE4/OiOSSNt0cjofVWIP6UyivcsrWsSB5680dqKKYCqzKwZWKsOhBwRSu7yMWdmdj1LHJptFK2twHpJIisqSOqt94KxAP1plFFFgHxySRtujkdG9VYg/pWh4Z01tc8SWGltIVN3OsbP1IB6n64zWZV/w/qUuj65ZarCoZ7WZZQp/iweR+IzXNjY1nh6n1f8Aicr5fW2n4lQtzLm2O1Gs+GD4p/4Rw+E9OGkfafsnn4P2r723zPMz1zzin6Noei6Pb+Mv7ZsV1D+xp41g3EqXO8hRkdAeM+1Q/wDFBjxH/wAJP/bVyYfP+1f2X9lPm+Znds3527d3f0q54V1Kx1bRPHGpa6JY7a9lhaUwjc0ReQ7SB32kj8q/OMTz0sPzUFVjC1JTvzqTm6sE+Xm1cnHmUnHR3WrO2Nm9bX1tttYzoX0rxd4a1hl0Ow0vVNLt/tcUlkhRJYgQGVl9RkYNa9t4dvdF0LSjpXgqLX7q8t1ubq6uYTKibukaDPGB1PvWGbzw74b8N6paaPqz6vqWqRC3aUW5iSCHOW69WOBT5b7QPE+k6Z/aeuzaLqVhbi1kJhaSOeNSdrDaRhua3r0cS/4KmsL7TaUaknbkX2U41OTnvp31tyiTj1tzW8u/3Xsal94WsLf4g+FvM0lrK11fD3GnTciFxkMn+70Ipnh650C/8aN4R/4RnTjp0sstutwyn7SGUN8+/PHI6DpWPa6x4b07x7ot7py3K6Zp7J51xIC0k7AHdJtzxn0FUvC2s2Gn/EWHW7p5FslupZSyoS21g2OPxFaSy3G1cLP2jqOUaD5Pii+fmqOOik/fS5Vq3Lvqxc8FJWtvr6aFXTfCuu6t9ok0nTpbuGGZoi6kDkfU1taPaWPh3whJ4g1HS7fUdQmvms7aC5G6KLYPnZlH3jniuQuZi11NJG7hHkZhgkcE11Ggajo2o+En8Ma5eyaeYro3VneCIyKrEYZHA5wfWvfzenjXRi6j5qXNHmUIyU+XW92pNy1tdRSfLfcxpuF9Ny9pmoaDqvifwreWGnx6bqn9oxpeW9uhEDDeNrr6H1FasOpaJefEqbw23hnTprK6vngkuJVJuWck5cPnjnoAOBWIuoeFNF1Lw9DpsjXn2K+W5v8AUvIKmQBh8iL1wAKz9L1qwt/ibFr0jyCxXUWuCwQ7thYnp689K8KplbxKqVKcKiiqU+S7knzc0nHqn25FLVK2hsqnLZNrdX/r8yzZaTYp4T8XyPAkk9hdQRW8rD5kBdwcfUAVW0mxs5fhxrmoSW8bXUF7bJFKR8yKwbIH1q/4f1bQ7iDxPpGp3sljBq0yzW915RcIUdmAZRzghqS91Dw3p3gXUPDunX019eT3UUzXHkFI3254UHkADueua7JVsYqs6DjPmlVpSTtK3Jalze9sldSTV773VtSUo2T02f36lzxQ+h6FoGkRW2g2k9/qejxPLPLkiIlfvKP75OTn6U7XbrRfBmpQeHh4b03U2hijOoXF2paSR2ALBD/CBniuf8a6vZapDoS2TuzWWlxW025CuJFHIHqPetzVbjwl4svLfXNT1ybSrzykW/tjamTzWUY3RsOOQO9csMFOjSoyxkajhL2jnbnb5rr2d1H3klHmtbROzetmPnu3y2vpbb5l3wrJ4dhj8cT2UM1zows4pI4XJRmG7Ownrjdxn0rOafTfEXgTWryTQdN0680poWhlsozHuV2IKsMnPTrUP/CRaEsfi2OztWsbfUbaKGwgVM/cbqx7E9fqazNA1ays/CHiLTLhnFxfrAIAEJB2MxbJ7cEVVPLK96mJUZqfPQtdu/Lakp3s+Vu3MpvVaPsDqLSN1az/AFt/wDsbXw7e6LoOltpXgqLX7q8t1ubq5uYTKibukaDPGB1PvVfVfCujQeNvDjahZvo9hqsfmXNnK+BBIOCm7spOPzrOlvtA8T6Rpn9p65Noupafbi1kJhaSOeNSdrDaRhuTVGe+8Hr4qsFWxubrRLeMRXDyMwkuGI5lxnjnBA9q5MNhsx9pNzlNVLVeblhPW6fLaUp8jd7OHKtLWfKrlSlCy2tp/W1/U3/FELWlhqNtrvgG306Dy2+wXunxfcf+Es4OGU9680r0jSdU8P8Ahi11GS28V3WswXFtJDDpv2d1QlhgGTccDHsK83HSvoeF1UjGrCUWo3Vm1OKemto1LyjbS+rTb01uY4i2n/A/QKKKK+qOcKKKKACiiigAooooAKKKKACiiigAooooAKKKKACiiigAooooAKKKKACiiigDV0Lw7reul/7J02e7Ef32QYVT6EnjNT6do91Y+MNO0vWbCSFmuolkhmXG5SwH4g1v+ObifTfB3hTS7GV4LWex+2S+WxXzJWPJJHXHSqmn61quraj4Uh1GAvHZ3iRQXbI26UeYvyljw2MV84sdjMRSlWSiqb50t1JcvMk73s7tbJK193YuyTsZ/i3S2Pj3VdK0myZtt7JHBbwoTgA8AAVDrXhXxFotsLrU9IubaAnHmEAqD6EjOPxr0ewjt4de+IeptqA064juDCl55RcwK7nLADnJ4FZnhS48PaS1/DdeNjqdle20kU1q1lL8xI4bJJwQe9edSz3EQpqNOPNyRhdcs5OTcYt2klyrR9b3e9lqU4I4TTvD+taits1jplzcLcuyQsiZDlfvc+3en6b4c1zUtQn0+x02e4uLdisyoBiMg4OT0H511cuqX2m/BnSlsbiS3a51CeOR4ztbaOcZ6gE9ai1i4uNO+E2hJZTSR/2pdXE15IjENIyNtUE9enOK7/7Uxk5WiormqSpx3+zzNyevaLslu+qJ5UcxqHh3XNP843ul3MAgdEkLpgKW+7z79qp6lY3mm3j2d/byW1xHjfHIMEZGR+ldzBqF5e/BDUYrqWSUW2pRRxO5yQpAO3PsSfzq7eaT/wAJld+DtXABF3GLXUG/umDlifqoP6VMM8q0ZS+tJKMZTi2r7xipp691zadHZXDkXQ861HT77TnjjvrWW3eWMSosgwWQ9D9K0fBGhSeIfElpp4hnkt2kX7S0P3o484LZPTFaPiC+0zxN46v7rUtSbTrEkpBIIDLhE+VF2jnkDNT+F7fS7H4iaAmi6zJqMT3UfmP5DQ4O/wC7g9RXTXx9b6jLmTjV5HL4Zcqdr25trr13BJXMvXvC+qWHiC802HTrsiISTRhlyzQKT8/096p3ug6zZGyW6024ie+G62Qr80g9l69xXeeCriSP4o+Ip2YyGG2vWUOdw+U5A57e1c74JvPFGr+MobyxukuNRVHk869YtHCuPmY56YHpXNSzPFxUufltThGTburtp272V1q9fQOVFO+8E+K7Gya8utDu44EXc7YBKj1IByKr2JX/AIRHUf8AiRmc+fFjUccW/wDsZ/2q9A+HlvYW3jH5vGbarezxTB4IY5DHIdjE7nbgjv064rnNK4+E/ikDgDUbf/0KsYZvWqSdKqk7SpWaU4fHO20nd2tvs9rbj5UYdh4V8RX0yRWukXUjPEsynbgFG+62Txg4OKLbTL/SPFFpZ6pos006zKTYuvM4z90eufaul+Juo3kejeFtPinkjg/smKZlRiu5jkZOOuAOPqa1LiaW51L4Z3FxI0kzxqGdjlmxIAMnvTeb4qVGNSpGPJNTVle65VJ3vfry9Emr7hyq5wV7p99fanqctlpE0McE7GS3RCfswZyAh+h+X8Kl1Xwn4k0uw+3aho91b23GZGUEL/vY+7+Ndxo95Pp958Sry2bZNEzlG7qTM4yPcZrG+G93dTaV4ut5riWWJtHlkKu5Ybh0PPeqWbYuNOc4RjyU+RO923zKLet9Lc27vfy3DlRzWheHdc1zzDpOmz3ax/fZAAqn0yeM1FqOi6tp0TTX2nXNtGkxhZpEKgPjO3645rq/G9xPpvgvwnpdjK8FrcWJvJvLYr5krHkkjripvEN/d6h8F9HlvJHlkj1N4lkc5ZlVWxk98dPwraGa4uUqdW0fZzm4Ja8ytzK972d+Xa2ndi5UcXpel6hqjyJp9pLcvGAzrGMkAnA4+pqxrfh3WdFhjm1KxaGKQ7VkDq6k+mVJAPt1rf8AhjHey2viWPTt/wBqbSmEYT7xO4cD3xmrHguJ7Pwrqb61FJFpr31mI1nUgNIJcvtB/wBnOa7a+PqU6s0rWi4q3V81ttfPtrboZNmAfCHiRdO+3nSZvJ8vzCNy7wn97Zndj3xWXdWN3a21rc3EDJDdIXgc4w4BwcfjXfwWmtj41/aHjuNovjK8xB2fZupO7pt2VHoFlbeKtNm0pWUR6XqpuVYngWkjHzPwGAfxNZLM5wSnUs42i210Ur+b6216q+iFzHHR6BrMmoQaemnzNdTxLNHGMZ8sjIY+gxzzinar4e1nS54Ib6xeNrhtsJDK6yHOMBlJBP412mh6rBrc/jK9a1ubiSeGPybe2k2Sm2VsFVOD0ATIA9arwywxeGbS3tdDvrOym1iBopLy7DkSL12JtBwQeT06Uf2hiFPllFaWT9Wr/wA3S+1nez1C7MjQ/BGtXes2Npf2c1pBcTNGzll3KFOGIUnJx+tZOs6FqWlmaS5tXWCO4MHmbgRuxkA4PXGDXV+fNP8AHXM0jvs1hkXcc4UMQAPwFV/C9tLq8viHwmQVmu2Nxah+MTRufX1Un9KI42vB+0qNcvLFtW2Tbu9+i39OgXZyNzY3dta211cQNHDdKWgY/wAYBwSPxqtXRfEG7hn8QtZ2rA2emxLZQY6EIME/i241L4F8KjxOmpqLv7NJZwLKhbGw5bB3E9ABk/hXbLHwoYX6ziPdWnyu9PzVy4ps5iiutk8M6VqniOx0TwpqkmoNIh+03E0ZSNCOrD/ZxWlb+GvAt9f/ANi2Pii8/tFm8uOeS3At5JP7oPXGe9c1TPMNTSclLa7XLK6W15K10tHvqVyM4Ciuq8P+Dbi88RalpmqXK2EOlRvLfTY3bEX+6O+eo9qvv4b8Jappd9N4b127N5ZRGUw30axiZR12n19qqrneEpz5Lt7XaTaXNtdpWV/y12DkZw1XbnVtUuYEguNSvJYkXYqPMxAX0xnpW34T8M2l/pNzr2uag2naPbuI96JukmkP8KCrmoeFtEvtAu9Z8J6rcXYsRuu7W6jCSon98Y6iprZrglX9nNN8rtzcrcVJ9Oa1k9V162YKLsctbalqNtdC6t7+6in2hPMSUhtoGAM+nA4pP7Qv/t/2/wC23P2vOfP8078/73Wuk8OeG9Gbw4fEPiTVZrOzaYwwQ26B5ZWHU89B/hTvEXhrRV8Mf8JJ4b1S4u7OO4FvcRXMWySNiOOnXt+dJ5lgvb+y5Xdvkvyvlv8Ay81reXa+m4crsczcahf3Fy91Pe3Ms7qUeRpCWZT1BPp7Vpan4kv7iC2t7S5urSCOxitZY0mIWTYCNxA9c1v6d4M0ZfDml+Ita1x7KwuUfzgI9zlw2FRAOTkAkntiqmh+F9KubG+1/VNUmstBguDDbuse6a4bsFX6dawlmOWzvLluoPl+F25r25Vpq7rZXtuPlkcl50vlpH5smyMlkXccKT1IHY8CtfxPF4hhSxOu3NxKs8AmtvNn8z5D3HJxWtr/AIY0d/DEviPwxqdxeWlvIIrqG5jCSwk9Dx1FdP4103Q5NK8Nah4g1Oe2txpccUUFtGHmlbqTzwFGRzWVbOqHtqLhG93JNcr500r2S3TfXy121BQdmea3mq6pe26W95qN3cQx/cSSVmUfgarm5uDK0xuJjI6lWfedzAjBBPcY4rpfGnhvT9L03Tta0TUJL3TL/cqGVNskbr1Uj/PSuVr2MDWw+JoqpQVo6q1rWadmmujutSWmnqa2i61Np63u5ppHnsWtImEhBhyysCPQDHQetUtQv77UJhNfXk91IBtDSyFiB6c120ngvQdN0PS9c1zXLiC0vrVJBFFEGleQjJVR/dA7n1rN8VeF9PttAh8SeHdSk1DSnk8qXzU2ywP2DD/PavNw+aZdOupU07yfLzcrtzLTl5mrX0+b8ynGVjkqK9Am8FaBpen2Gqa7r8ttaXlmsscaRbpXlPVQB/COOT61Q0PwtpK+Hx4i8TapNY2E0pjtIoI9005HUgHoK2jn2DlB1IttXsvder10jpq1Z3tt1FyM46tC/wBH1Cx02x1G6hCW18rNbtuB3AHB4HT8a3vEXhfTV8PDxH4a1OW/05ZRFcJNHslgY9MjuKr+IdHmtfC/hy8F9c3Rv0fZbvysRDYwn1q4ZrSrOn7OVrycWmmndRbt0s9L66W9UHLY5miu8ufC3hPQTFZeKNevI9TkRXlhs4A62+egYnqfpWT4l8I3el65Y6fZTJqEOpBWsJ4xgTBjgfQjIzRQzrCV5qMW1dNptNKSW7Tas+/prsDg0czT4o5Jn2RRvI2M7UUk4/Cu9m8K+CdP1FdD1TxNeDVciOWSGAGCKQ/wknnr1rY+GOhW+gfEW+03ULuUalbwyrEsceY5YimS+eoOMYFcWJ4kw9PD1K1OMm4x5knGS5l3V1tqrvpe+w1TdzyeirutR6bDqDx6RdT3VmANkk0exycc5H1zVKvoKc1OKklv30f3EBWhZaveWej3+lQ+X9nv9nnZXLfIcjB7c1n0VNWjTrRUaiurp/NO6fyaTGm1sbng3w9P4j1KS1j81Y44XkeRI920gEqD9SMVUt9C1m4uHt4dMupJUmEDosZJWQgkKfQ4B/Ktj4Xsy+KCFYgGzuM4P/TM1Nod5dWvw01yS3nkjklv7eNnViG2lXzz15xWM6lSM2l5fiznlOSk7eX4mLYeHNcv5riGz0u4ma3cpNtXhGHYnpmpNM0yS38RJp+raRfzOobfaRArKflJBHt3+grXgiitvBlhNrmsaglndTyy21pZxruLA4Z3ckenTmuoG0/EbwyyRzoDo/AnOZMeXJjce5xWdTESV+1n36ef9epEqrV/n+B5vp2i6tqCRvZafcTpIzKjonykqAW56cZH51bsNIuLPxLBp+s6PfyseWtIgRLIMHG3/PatKa5nh+FFjDDK6JNqs3mBTjcBGhArotBkeXXvh/JK7O5sZQWY5JAeQDn6U6leaTfTVfcn/kOdWST+f4Hn+n6PquoKj2On3E6O5jVkTILAZIz7Ag03UdL1LTr0WV9ZTwXDY2xsvLZ6Y9fwroTczwfChI4ZWjWbWZBJtONwESnH510fh5jPceCpJW825XTrz7OX5JkVn8sc+hAxTniJxvK2mv4Jv9Byqyjr01/A4a78L+IrVQ1xo15GCjPkxngKMnPpgc81j13Hw4uNUlvfECzS3EkbaXctc72Jw+04Jz3zn9a4etqU5OTjLpbY0hJttPoFFFFbmgUUUUAFFFFABRRRQAUUUUAFFFFABRRRQAUUUUAFFFFABRRRQAUUUUAFFFFABRRRQAUUUUAFFFFABRRRQB1uleJ9Lm0C30TxPpEuoW9mzG0mgm8uWIHkrnuM03WPFyXOo6N9g00Wel6PIr21p5mSx3BiWbHU49K5SivLWT4RVHU5X1druycr3aV7Ju71S6vuyuZnV2XjKSDxTq2qyafHPZasz/a7GR8qyMc43Y6jscVYk8U6Dpun3kPhbQZ7K6vYjDLc3Vx5rRxnqqDtn1rjKKUslwcpJ8rtorXdny7cyvZ287+Yc7Nq8103Hg+w8PfZdotLmS487zM7946bccY9c10nhiWYeAmj1nRG1nQPtZ8s202Li0lxyeBwp964Gr+j61q2jyNJpWo3Nmz/AHvKcjd9RU43LFUoezopJ83Nq2tW7tpp3i7vdelrApa6nfeIruGP4RyW8OknSbW51FBYwSEmWRVGXkYnk5P4cCm+Fr7UvDfwq1ua7he3+1TiGwEilW3uuHZc9tvf2rmNRs/EWt+HJfFmpagby2gnFsTNMWkDHHQYxjkVlaprGq6okKalqFxdLAu2JZHyEHsK8bC5XTxNCWHjOMkqt6mrdpLlfLd6t7czeur01NJXi02umhQq/wCHtRbSNdsdUWMSm1nSbYTjdtOcZqhRX1tWnGrBwmrpqz+ZidkfFul2fii+1nSdJuFS+tJoZYp7gZDydWBAPA9KyPBWvN4c1f7YbVbuCSFoLiFm2742GCM9jWJWvc+HtQt/C1t4kkMP2K5nMEYDnfuGeox04PevJrYXL8NTVGs7KraGrd5WTsr33te3UuKnK7XTU6PRPF3hnw/q8d7onhqcA5WZ7m63uEIwVj7A+5+lZNx4hso9B1rRNPsJo7bULuOeJpZQWiC84PHOa5uitIZNhYz9o7t+7q5Sd+V3ju+jFzs2vFGunW00tfsvkfYLFLT7+7ftJO7oMdenNXl8WfvvDDmw40JdvEv+v+bd6fL+tcvRWzyzCunGny6RvbV/aTT69U2LmZ0q+Ktp8T4scjXiesv+ozIX9Pm647VU8M66dFg1WP7L5/8AaFk9pnft8vd/F0OfpxWLRT/s3DckqfLpK19X9lJLr0SX3BzM9DsJj/wgmmp4l0CXV9KDv9gubKfEsBz80b4HAz0zUvxAuwPhtodm2nLpfmXkkttZ870gUEBmJ5JJOcnrXFaNr+t6MrrpWqXVmrnLLFIQCfXFVtS1C+1K6N1qF3NdTkYMkrljivIhkdT63GrJrljNzVnLd3+y3yp63bW/ZXZXPoaXhfV4tKstZRmmSa7tBFA0fVXDg5z26dao6rq+qar5f9pahc3fl/cEshYL9Ko0V70cPTVR1Lav/K2hnY0jr2tnTf7NOrXhs9u3yfOO3b6fT26VTtrm5ti5triaAyIUfy3K7lPVTjqPaoaKuNKEU0orUCayurmyuUubO4lt5kOVkjYqw/EVY1HVtU1K4juL/ULm5lj/ANW0khJT6en4VRopunBy5mte4EwuroXv237RN9q3+Z528792c7s9c+9dH4e8Q29nf3PiDUp7281tUZbXOChYrtDu3XjPSuWorOthqdaPLJeXy7ejBoVizMWYksTkk9zXc/DEldB8YFTg/wBlH+Zrhav6XrGoaZb3tvZTCOO9i8m4BQNvT05HH4Vy5phJ4vCujC1247+Uk/yRUXZnX/A6WNfFN5C0aySz6fKkKMcb24O3PuKZpWsaXNrdvYWXw7sRqHnBY4/tEoZXB7+mCK4qyubiyu4rq0meGeJg0ciHBUjvXXS/EzxO8LbWsIrl12tdx2irOR/vf/WryMxymvPFTr0o83OktZzhZq+r5fiWu2/3lxkrWNZNS8V/8J14i1qx02yaa3i26naeYJY2jAwR6t07UmhweEvHT3Vlb6DJompJbvMs1tKXhyo/iU9K4nQde1XQ9UOpaddtHcNkOWG4SA9QwPWtrVPiD4gvrCayjFjYRTjbMbO2WJpB6E9awxGTYuMksNFRaUUpqUotWVvejqprsn00fcFJdTo9NvLKD4OWks2hwazFaajItxG8jKImIOH+X64/Gq+ga55mia5eaD4L0+zt1s2ivLgXT4CMOg3cE+1cf4Y8Sat4dmkk0ydVSYbZoZEDxyD3U1b8R+M9b1yxWwuGtrayDbjb2kIiRm9SB1onkVb204cqlCc+a7nNWTd2uRaN9ne2ze2pzqxsW+m+HdA8FaXr2r6bPq91qTP5UXnmKGJVOOSOprU1G8S++C2o3EGiW2k239pRCFIA2JBxliWOWOeM+1cp4f8AGms6Nph0yIWd1ZbiyQ3cAlVGPUrnpUx8feIpLa9tbiW2ube7TYYZYFKRAAgeWowFxmlXyrH1KynJKTjUUk3OVuVSukoW5U0tL/5gpKxoeMmP/CsPB654/fnHvmn6uj3XwW0WW1BeOzvplugv8LNnaT+Bxn3rkb3WNQvNKstLuJg9pZbvs6bANm7ryBk/jVvwx4m1fw68v9nTJ5UwxNBKgeOT6qa7HlWIp4eHJZzhUlNK7s03LS9tHaXZ6+QuZXE0/RdTufC+pa1DMItPtmRJQzkeaxPAUdGIrofiwT9m8LDPA0ePH51ieJvF2seILaO0vHghs4m3LbW0Qij3euB1NZ+r6xqGrLaLfziUWkIghwgXag6Dgc/jW9PCYytiKWIr8q5XJ2Wtk4pLWyu76vbsthXVrI6vXGC/CTwyxUOBfTkqeh9qy9X8SaXe6dNaweEdJspJAAs8JfenPUZOKyLjV9QuNGttHmmDWVq7SQx7ANrN1OcZP41QrTCZVGCbrbqc5Kza+KTkr2tf53By7HofxPtbo+DPBl8FY2q6asTMOiuQDz6ZH8qi0KOSz+DPiC4u1KQ3lzElqG43uOpH+e1aninxNqnh/RPCK2EkLwTaMnnW88YkicjGCVPf3riPFPinWPEhiXUZoxBCP3UEKBI0+iivDyzDYzFYWnScYqmqjlzXd7RqN25bb3W99vMuTSZ0HxWY/YfCi54GkJgfjTvHKPdfDjwhfW4LWkEMkEpXokmec+mcGuS1fWNQ1ZLRL6YSrZwiCABAu1B24HP41e8M+LNZ8Pwy29lLDJazHMltcRCSJj64PQ/SvQhlWJoYeh7OznSlJ2u0mpcyavbR2l230J5k2zf8Ixva/CnxZeXQK210YIYN3SSQNk49cZFXNSmht9A+HU9xjykkZnJ6AeaK5fXvEmu+KprWxuHj8sOFt7WBBFEGPAwPX3NbvxNt303wv4V0a7aMX1rbyGeJXDGPLZAOK4amEn9bpKu0p1Zyk0ney9k4eV9ld2td2KT0djT+JOr6Tp3jO/h1DwVZXcruHW5knkBnUgYbjj249Kt22p3Efi/wRBqeiWuj2kRZrWJJy5COMLuB5X5sda5HTPiF4isrGGzc2V6kA2wPd2yyvGO2GPP51z+s6tqOsam+pajdPPdOR854xjoAB0A9qWH4erSpxoVopKMXHm55yveLimovSOjd9+y7g5rcueLLG+h8Z6hYzQyG7e8cKuOXLNwR65yK7X4e6Vf6L8V5NO1O4S4uo7CUuyyF8ZTIGT3FYdv8SvE8UEas1jPPGu2O6mtVaZR/vVh6T4i1bTfEP9vQXJe/JYvJKN2/d1Deua7K+DzLFYOeGqRjH3HFWbd5OyT2XKtNtXr5CTincyB0oq9rupzaxqcmoTw20MkgAKW8exBgY4FUa+lpuUoJzVn1W9vmZhRRRVgW9I1G80m/jvrCYw3EedrYB4IwQQeop9zqt/cRXULz4huphPNEiBVZxnBwBxjJ6VRoqXCLd7ak8qvexsaV4m1rTLH7FZ3YFvuLqjxq+xj3XcDg/SnSeKtekltJpNQd57QMsMzKDIAwIILEZPU9fWsWip9jTvflQuSN72LD3t02nR6e07G0jkaVIuMByACfyAqzb63qtvNZTQ3sivYIUtTgfulJJIHHqT19azqKpwi+g+Vdiy19dtpy6cZ2NospmEXGA5GC35AVe0jU86hpiard3YsbJiIzAQHgBJYlf+BHNZFFJwTVgcU0ejXniZbay1CSfxPHq8s9tJBbwQWpi5cbTJKSBkhc+vNec0UVFKjGle39fcTCmobBRRRWxoFFFFABRRRQAUUUUAFFFFABRRRQAUUUUAFFFFABRRRQAUUUUAFFFFABRRRQAUUUUAFFFFABRRRQAUUUUAFFFFABXod34B0fStO0zV9c8RNa6fe2kcwCQ7pmkYZKIozwARlj6ivPK9E+MTH+yvBy5OBo8ZA99q18hxFXxjzDA4PD1nTjVdTmaUW7RhzK3Mmk79bM68PGHs5zlG9rW+8mvPhzo7afbeILDxQn/COupae5njxJHg42hR94k8Y4wap6j4M8P3fhK917wrr1xfCw5uYLmHYwX1HA+vvU94x/4Z/shk4Ortn/AMepvwx/5EXxv/15J/7PXx8cZnFDBVcZLGyk6GIVJLlhaUPaxg+e0buTUt042stL3b7OSjKahyL3o366O19DCttDnk+HF14gGpyrBFerAbPB2MSB83XGefTtWpo3gzR4fDdrr/izXX0y3vc/ZYYIt8ki/wB7v/KrGn/8kE1L/sLJ/JKk0/xNod14X03QPHGh33lWin7FeQZVtn0OM8Y9QeK7sXmWb1oV44Zy5Y4mUZezUPaKmoJ+4pKzfM1d6ytsRCnRTjzdYp63te/X+rGZ4u8H2Fj4dg8S+HtXOqaVJL5LmRNkkT+4/ToO1S6F4N0lfDNv4i8V642mWl2xFrFDHvllA79/5VP4i8J6W3hK48QeEdeuL7TLeQC6tZwVeInHPYHqO34mpdK8TaLN4T0/w9420K9a1tsmyvIMqwX2zjPXtntxUvM8yr5ZBYOvUquNVxqWhGNeMEm+XlmlFzV43ajrHVLqHsqUar54paaatxv6rp+pn+K/B2nWnhqPxN4b1htT0sy+TL5keySJj0z+nYdRVG+0OeH4dWGvtqUrwz3jQraEHYhG75hzjPHp3ra17wnpM3hK717wfr1zeafbMDd2lwNrx5xz2B7dvxp2sY/4URouen9qPn8nrbCZ1XdHCwjiHUf1nklzwUaijySlyTTS95ae9FK6tbrdToRvJuNvdvo7rdar/Ir6N4J0yHw7Br/i7W20m1uv+PWGKPfLKPXHOB+FR+JfBdlD4dPiTwxrH9raZG2y4DptlgPqR6cjsOtaXx33jUdAWPP2QaVH5Hp1Ocfhto+EWW8LeNEnz9k/s8Fs/d34fH4//Wrjp5rmqymHETxLfNNXpWjyckqihyr3ebmSd+bm+LS1i3Spe2eH5em+t72vftYyvCngf+3vCc+uDUo7RYLvypjKP3ccQUM0hPXjPTvWnpngfwp4ghubXwx4oubnVIIzIIri32JKB128Z/n1pNFkdPgFrAViN+qKrY7jEfH6VD8Av+SjW/8A17y/+g08yx2bvB5pmEMXKP1ac+SKUOVqMYytO8W2ne2jVt9WFKnR56VNwvzJXevXscCylWKsMEHBHvSVLdf8fU3/AF0b+dRV+rRd4pnksKKKKoArS8P6Nea5evZ2PleakLTHzH2jaoyeTWbXReA7m3tb3U2uJ44Q+l3MaF2C7mKYCjPc+lcGaVq1DCVKlH40tNL6+hVNJySZO3gu4FnFqH9t6KdNdjG159oPlpIP4D8u7PPYEVX/AOER1Ya9daQ7W0bWsQnnuXlxAkRAIct6EEY780TXNufhlBZieM3I1iSQw7hvCGBQGx1xkYzXVX19p+pXmt6PDqVpHJqOl2K28zSgRmSJVJjLdATyOe4r5qrmOZ4dvmldXkr8uyU4Lm03tGUpPo+XS2t+hQpv+vJnJ3nhTUo57BbKS21OLUJDFbT2khZHcdVOQCCOvIHHNbmleEY7W016e5vNK1MWemTFlt5i7W8wxtJBA9DyMitHw3e2PhG30jTtUvbd7iTU2uZ/IlEotYzCYgSVyM5OcDsKo6PpCeHrDxG1/rWmH7Tpc0FosN2rm5JwQQAeOnAPOTXFic2xlaMqftLLTlajrV99p2ttyxS20d+b4dCo04rW3/A0Maz8G6hcQ2wa+022vLuMSWtlPPtnlU/dIGMDPYEjNTw6BJeeFdMt7WxH9q3GrTWpJ+VsKi/KSegByfzrrLq8XVdTstasW8MR2PkwtLc3YXz7VkUAgqSGYgrxgc8Vk2urQ3lvpso12Cwu2165uDc7BmMMo2uyZ4Vjwe3JqI5xmVdKcrJp3as/dlyz92SirtKyuviur9VZ+ypr+vQ5rWPDU+n6a2oQ6lpuo28Uohna0lLGJznAYED0PIyKwq77xZb2h8OXdxrFroVrq/mp9kfTJgTcAn5y6KSoXHIPHNcDX1WRY2pjMPKVR3adr2Vnono07SWtr2XZq6Zz1oqMtByKzuqIpZmOAAMkn0rZv/CfiWwsDf3mi3cNsBlpGT7o9SOo/GovB93LYeKNOvYbJ714JxIIEXLPjk4Hrjn8K7S0jt9V1HUZ/Cnii7XUbyKXzdP1GE7pFIJdA3KkgZxx2rfG4yrQqJJLltdtpvr5fD6tNGDdjidN8Pa5qQgNjpdzcCcMYmReGCkBjn2JFR3ml3+larFZ6rp08Mu9SYXGC656A+/TIrqtavL62+Enh+3t5JIoJrmcTFCRkg/KpPp1OPapDNNffD7w9dX7tJPb619ntpHOWaL5SRnuAf5VksdW+KSXK5Sj1vpez/Db536BdnM6vp81zruox6do1xaRwEyNaHLNboCBgnr1I/OrEOkXWmRalDq/h+6ef7EJYiTt+zAtxKwHbqMGu3t7iW0+JPjm6hOJYrG4dDjOGDJg/ga5rwXc3F3pPi+a6uJZ5W0nl5HLMf3i9zWMcbVlSvZcqUOrv71ut+n4iuVdR8H31p4Lste+zXe+V3M6so2xRDGx/XnNc/fWV3Y3ZtLy3kgnGMxuMEZ5FdRrUsh+Feg5kfm/ugfmPIwvFL8VVZ/iLOiqSzCAADqTsWt8JiqznyVGndz/APJZJL8xpnNvpWpJqv8AZTWM4vt237Psy+euMVc1fwt4i0m0+16lo91bQZAMjKCoPvjpXb6tDqb/ABb8QXGm30Gni3hd7m7mTcIotgDEDrn0xVfw/wD2QnhrxXBp+s6jqbnTS8hmh8uIYYcjLEk+/HesHmlXlhNJaqLas38Xnst9L3uLmOcvdNsovAeiamlvm7uL2aOVgxy6qRgY6CtDS/Cv/CQ+L9RtYNKvdKs4I3fyQdzQuEyiEn1Ipl7/AMkz8M/9hO4/mK6ZXdfjVrwVmANrcEgHqfJrGtiqsIVOV6r2jT16SXTb07Bdnmt/pOqafCJb6xnt08wxbnXA3gZK/UVC9jeJp8eoPbyLaSOY0lI+VmHUCup8J+ZrfgvXNBO6W5h26jaA8sWX5XA+oI/WmfEiRbKTTPDMLDy9JtQsuOhnf5nP6gfhXpQxk3X+rtLmTd/8Nk7/AHtL7x31scmzMwAZmYAYGTnAptaN5pbW+g2GqmYMt3JKgTHK7Mc5981QdHTG9HXPTcpGa74TjNe75r7tGMbRT/Lk2lvLfC9TtOB9aREdyQiM5HXaCcVV0MQEg5BIPrQzMzFmYsT1JOTWjpulteaTqWoCYItisbFSud+5tv4YqvqNvDb3skNpci8iXG2ZUKhsgdjz14rNVYSm4rdf8B/qhFWinOrI211ZT6MMGh0dMb0Zc9NwxmtLjG0U4xyBBIY3CHoxU4P40COQoXEblB1YKcD8aLoBtFFFMAooooAKKKKACiiigAooooAKKKKACiiigAooooAKKKKACiiigAooooAKKKKACiiigAooooAKKKKACiiigAooooAKKKKACiiigAooooAKKKKACiiigAooooAKKKKACul8a+Jo/ENposMdm9udNsltWLOG8wgAbh6dK5qiuKvl9CviKWJqRvOnfld3pzKz9dO5cakoxcVszpZ/E0Unw6g8K/Y3EkV4bnz942kHPGOvejwr4mj0XQNe0x7N5m1SBYldXAEeM8kd+tc1RXFLh/ASoVMO4e7OftGrvWfMpX3/AJknbbpaxaxFRSUr6pW+Wx0tt4kgi+HN14WNrIZpr0XAm3DaAAOMdc8VuWHjDw3qvhmx0TxlpV5O2njbbXVo4D7emCCR2x+Qrz6iuXFcK5fiU9JRk5uopRk4yU2uVtNPS60a2fYuGLqR9LW26HceIvF2ix+GJvDPhPSp7KyuZA91Pcvullx26nHQVY0vxh4d1HwvZaB4x0q7uFsMi1urRwJFX0IJHbj8BXn9FYvg7LXh1RXMpKfPz88vac7VnLnve7WltraWH9cq819NrWtpb0O613xdodv4YuPDfhHSriztbtg13cXL7pZQO2MnFZV94kguPh5YeGBayCa2u2uGmLDawO7jHX+KuaorpwvC+X4eEIpNuM/ac0pNyc7cvNJt3emltrWsiZYqpJv0t8jvtK8Y6FqPhy10LxppVzeJZcWt3auBKi/3TkjPp+A4qLxF4x0mPwy/hnwjpc1hYTtuupp23Sz+x64/OuGornhwdlkcQqyUuVS51Dnl7NTvfmUL2vfXsnra5TxlVx5dNrXtrb1OktPEsUHw9vPCxtHaS4vBcifeNqgBRjH/AAGm/DzxHH4V8TR6xLavdKkbp5auFJ3DGcmudor0amQ4GphsRhpQ9yu25q71ckk9b3WiW1jNYiopRlfWOw+ZvMmeTGNzFsfU0yiivXSsrIxCiiimAUUUUAFFFaFhpNze6TqGowNGY7AI0yE/PtZtoYDuAetY1q9OhHnqSsrpfNtJL5tpDjFydkZ9Fblh4X1W+h0t7ZYmfU3kW3jLYban3nbsF9/Y0/VfC89ppz6hZ6lp+q20UixTtZSMxidugYEA4PQEZFcLzvAKqqPtVzN2+fM42b2V5JxV92mldo09hUtzWMCiupm8E6hFDMn2/TX1GCEzzacsxM6IBk8Y25A5IBzTNN8HXF5bWTzavpVlcagoaztriVhJMCcA8AgZPAyRWH+smV+z9p7ZW+fZu6VrtWTfMvdsm72H9Wq3tY5miuqj8NWy+CdT1O6vLeHULO+WDymkbKgK+UwBgsSuR7A0t54b1DUNaeHyNN0yK3sYbi4lDlYIoygw7Hk7mz0HfpULiPAuc481lBtNvTVcm3WV+dWt106q7+rVLLTf/g/5HPaVf3Wl6lb6hZSeVcW7h42xnB/wrpJvHM4+0TWGh6Rp99cKyy3kER8zDfe25OFJqpL4P1D+0NNt7W6sr2DU5DHa3UEhMTMOqnIBBHoRRe+Erq30y8vI9R066ksMG8toZS0kAJxk8YODwcE4qKuaZPiJw56iblZLfrLltLt7y5bS2lpuS8NU193b/h/+Cb7682lfDnw9A1pZahbzyXPn21ym4Ehl2njlSMnn3rmte8T32rXNkzQW1rbWJBtbWBNsUeDnp3JxyauS+Cb+OGSN9S03+0Yrf7S+necfPVNu49tucc4zmuWrTK5ZfiXKph5KbTbvr9ptprumtFJaNLRkToyp/EjdfxTqTavq2p+XbCbVYXhuBsO0KxBO3ng8D1qnpGr3OmWmo21usbJf2/2eUuCSFyDx78VnUV6yw1JR5VHTT8NvuIsbcfiCT/hFf+EfnsLW4iSRpIJnB8yFmxuxjjtWlN45vJlhnm0rTJdUgjEceoNETKABgHGcbh64rkqllt7iGKKaWCWOOUExuyEBwOpB7/hWM8Hhm1zRV23973++2q2fUOU3oPGGqR+JLvXJI7WaS8jMV1A8ZMUqEAFSM+3rVu08cS2fnwWug6TBp9zGY57RIztlz3Zs7jjt25NcjRRPL8NPeHRL7tvu6PdBZGlLrV3Jo1lpLLCLazneeLCnduY5OTnkVoQ+LtQj8XzeJmgtnuJwyyxFT5bKy7SOuelc/GjySLHGjO7EKqqMkk9gKmWxvWupLVbO4a4jBLxCJi6gdcjGRinUo4ZJqaWzv6N6/e9xqN+h23w63QeIJvGTLaabpVoJC8aSjk7OIlUncc5FcTqV5NqGoXF9cHMtxI0jn3JzUHb2qSC3uJ1kaCCWVYl3yFELBF9TjoPelDDxo1ZVpPdJeiWyvfV3e/oJLU9C8IW8Nxp3hdZoUm8uS/ljicZDyIm5AR3+YDis3T9V1LxB4a8RLrk73aWtulxBJKBmCXzAAqnsCC3y+1c4t7rNtZWEiyXMNvbytJZyBNqq+RuKtjk8DvU+seJtZ1a1+y3lynkF/MdIoljEj/3m2gbj9a4VgZyqOUWnrv1jabbtpu72e23UTi7ndSavfL8T7PRo5RHp0iQxzWyqPLlDQjcWHc89T7VRhuLbRfCOkva63caM91JPJNJb2vmGVlkKhWbI4CgfL71xJ1jUzq6asbt/tybds2BkbRgcYx0FWdI8SaxpcD29rcoYXk8zy5YlkUP/AHgGBwfpUPKpqMVG2ijdd2lK97p909U9hcp12tNayW3imW1t5IPMtbJ5VeDyt0hcbmCdg3X8asazdSac3jG6tFSOdGshE+0ZjJABZfQ4zzXATaxqkzXrTXssjXxU3JbBMmDkZ+h9KW71rVLoXYnu2cXhQ3A2j95s+7njt7VUcrnopNNafh7Py/uv8A5T0DQSutS+F7/WGF1crb3reZIm9pGi5jDD+PB7d6z7rUrfVPDmpx3Op3/iB0aJ4DJZbPs7mQDG7Pyqwyu3pXGQ6tqUK2aw3kkYsXZ7bbgGJmOSQffFamuav4nv9Lja/SeKxeQSB0tfJjkfsxKgBjUvLZxqp3Vr6dLe85aadnbRr5oOU67Vr241j+1rPTdUaNhav5uhahalRbqgy3lkfKGXBweDSaTqMsyaPpVjqUmj3f2VIhpd5ak2t4WHD5XrvznLVy174k8VXOmzLcSSiFkWOe4FsFd1I4DyAZII9+aWPxB4u03SrdT58NuqeXbXEtoNyr6JIVzj6Gsf7Nqez5Fy+Wq3t/h1+7mt9oXLoc7cxvDcywyKFeN2VlHQEHBFR1bi0/Urm3e8isbuaEEl5lhZlHrlsYqwmh3z+HH15UJtkuBARsbPKlt/TG3jGc9a991oR+KS7fMu5mUVf1CyRb1otO+1XMQCfM0BVtzAcY+vA9ar3dpdWkwgurWe3lIyEljKt+Rqo1IytZ7gQUVaudPv7X/j5sbqD5d/7yFl+X15HT3qtTjJSV0xiUVZu7C+s0R7uyubdJOUaWJlDfTI5pRpuoGGSYWF2Yov9Y/kttT6nHFL2kLXuIq0VZtbC+umVbWyuZywJURRM2QOpGBUcVvcS3Ito4JXnJ2iNUJbPpjrT5466gRUVPNZ3kN19lmtLiK4/wCeTxkP+R5rR0rw7quow3U0VrMi29q1yC8T/vVBAwmByTn9DUTrU4R5pS0C5j0U945EVWeN1V87SVIDY649akFpdGQxi1nLggFRGcgnoMe9XzLuMgorRtNP2aqlnq8d5ZKVJYfZ2Mg4JHynnrU8mg3VvpumapdB1s76RlysbFowrAZPGOc5Hris5YinFpN77ee+33MVzHoq69hJNqc9ppkN1eBHYIFhbzCoPUqORUC21y119lW3mNxu2+UEO/PpjrmrVSL6gQ0VNeWt1ZzeTeW01vLjOyWMo2Poahqk01dDCiiimAUUUUAFFFFABRRRQAUUUUAFFFFABRRRQAUUUUAFFFFABRRRQAUUUUAFFFFABRRRQAUUUUAFFFFABRRRQAUUUUAFFFFABRRRQAUUUUAFFFFABRUtrbz3UwhtoXmkIJCIMkgDJ/Srq6FrTX8Vgul3ZupoxLHD5Z3Mh6Nj0rKdelTdpyS66vp3Cxm0Veu9I1Sz1BdPutPuYbtyAkLRne2emB3p2r6Jq+j+X/amm3NmJPuGVMBvpUrE0W4pTV5barX07hZmfRWndeH9ctdOXUbnSbyKzYAiZ4iFweh9qpy2tzEYfMgkTz1DRZX74JwCPXmnDEUqivCSfo0FmQV0PgC+trTXja38qxWGoQSWdy7nCqrjhj9GCn8Kz7fRNYuLlra30y6lmSTymRYySr4ztPocA06w8P65qFvLcWOk3lxFCSsjxxEhSOorhzFYXF4Wph6tRJSVr3V1fZrzvqvNF05OElJLY6+DWtLi8dCwF8iaTBpsmkW92OUXdGVMvHYuSc++ag02GLwfoeptqF7YXNxfPbxwW1rcLNuVJVkaQ44AwuBnnJrktJ0fVdWleLTNPubt4xlxEhO36+lJBpGqTamdMh0+5e9BIaARneMdcjtXgz4dwq/c+3tFKnzrS79nJzUm/s80neTtr0s9To+tS3trrb56f8Mdhr+j2d34g1XxK3iGzj0q5Mt1DJDcA3Ds4JEXl/eBycHPbNaWiLptg+g32mHw7FYqkEl7e3cgkuVlyPMUITkEHphffNed6ppmoaVdfZtSsprSfG7ZKm0ketVKU+GJ4rCwovFOUEuVaKzjy8quk7Sl1u7xv9gaxSjJyUdf1/r/AIc7/XIVk0TxbaJdWbTLrEd6FFwnzw7JPmXn5vvDgc1e1C80/Vf7X0OHUrSKa+07TzbzPKBG0kK/NEW6AnPfuK8yoq/9Uk0uas7ppp22kvZNO13dc1JO3ZtX6h9b8v61/wAz0rQp7Hw6fDWj3upWT3MesNf3TxzBo7ZCgQAuOMnGTXO+H7y1itPFizXMSG5snWEM4BlYzKcL6nGTXL0V0UeGYR9pKdRuU+VydktY1HU0XRXdra6Ldu7Jlim7WWi/ysequtndqW8Q3vh/VdGFr+71Pesd8MJ8q7VO4uDgYIP1ryodKKK6skyR5Upr2nMpWsrcsVa+qitE3f3uVRTsrRRFev7W2gUUUV7xgFep6r4e/tjwB4Su7nU7PS7C2tZFluLhuNzPwqqOWJwfyryyvQPHkd0fhh4KlAY2qxTKxHQOW4z+AOPxr4ziqNaeMy6FGp7OTqyXNZO37mpeyel2tFe6v0ex2YRpQqOSvp+qMPxb4RuND0+21W3v7XVNLuSVju7Y/KGH8LDsap+K9BuPDt/BZ3M8UzTWsdyGjBACvnA578V0ml+ZF8ENaa6yIJtRiFpu7uMbyPwFM+NQI8R6cxBAOkW2D68NXLlOd4+eZQwFeamoyrRcrJc3IqUovTRNc7jK1k2noti61CmqbqRVtE/S9/8AIyj4f1DSr/w5PDdw+fqflz2rBT+6YuAu7PXBxXVeCY7+H4ra7FqlwlxfLaXYnlQYV22jJApfE0MtvqXw6hmQpItvBlT1GZQat6J/yWzxP/1wvP8A0EV8zmWbVswy2tOrytyoVndJX92typX7Wtps3qdVKiqdVJfzR/K5w3hDwpdeIILq8a8ttO02zA+0XlycIpPRR6mu18MeG10nwz4s1Cy1ey1awm0iSITW5IKOOdrKeQcc1isJJPgTH9lyVi1km8C9gVO0n2yV/SpPhhHdf8Ih41lAb7J/ZhUnsZMHH44zXdn+Lx+NwmKruuo06deFP2fKtVGpBXcvi5m3zKztays73M8PCnCcY8uri3f5P8DD1iHWE8BaHPdXkUmmPPOLSBVw0bA/OScc5rTu/h//AGZLGdc8RabptvNGjwSOGYy7hk4Uc4GQCTxSeJf+SReFf+vq6/8AQqk+Ncjt4nskZiVTTLcKPT5c134THY7EYilhMPUVKM6mK5nGMb/u6tk1dNczv7zad7tvXUznTpxi5yV7KPXujF8TeE9S0TXLbSt0d614qPaSW5ys6scDH41s3Hw8aKY6aPEukvrgXP8AZwc7i2M7A/Td7V1mntAvjL4bm5xs/szAz/eKsF/8exXm0kGpf8J21uyy/wBo/wBpYx/F5nmdf61ll2dZrmSjS9uqcqdNzcuVe+1UqQ1T2ivZ3ly2fvKzRVSjSpa8t7u2+2if366ehD4t0O48Oa9Po9zNHNLCFLPGDtORnv8AWsmu1+Nv/JStS+kf/oAriq+x4cxtbH5RhcVXd5zpwk+mrimzixMFTrShHZNmh4bjtpfEWmxXu37M93Esu7ptLDOfbFdPql74rm1/xJZ/vJYBHOtxBOf3MUKngqCcKQANuK4itW88Ra5eaeNPutUupbXABjZ8hgOgPcge9dmJw0qlRTST0tr01vdf0umpztHaXt41x4z8LaPezkaUbeyaSAnCOxUcsO5zgc06XUVkn8RRXD+Ib/NtP9qt7mNFhhI+63LfLtOMYrzq5urm5kSS4uJZXRFRGdiSqr0A9hV+/wDEWu39iLK81W6nt+Mo78Njpn1x71xPKn7qTWis/vvdabv5bLUXKd9oZuLHxH4c0281bVZrlY4PLtLGIJbpG3zAMc/NwfmOPxrB1K4uY/AWqwRzzJEPEBi2K5ChPLc7cemecetYEfiTXo7OOzj1a7SCLGxRJjaAcgA9ce3SmS69rEqXqSahKyXxDXKnGJCO5Hr70U8tqxnzSt0/B37eb7+rvcLHeavd3FlJ4tuLWQxTCwsVV16rkICQexwTzSeFJpb+y8NT3cjXV5Gb8WrTHexkWPdGuT1w3IHrXnk2pahN5/m3s7+eqrNlz+8C/dB9cYGKn0bUhb3lmL9rqaxt5C6xRTFChPVkPZuh/CpllUlQcb+9+PwctvvDl0On0S91q88EeKjqc11PCscXzTkkrIZBkAnpwOR7CovBcfh6Txlpa6eL133SMFvAm0yCNjGBj/bA603XvFME+i3llDqWq6lNebFaS8RUWKNW3EAKTlicZPtXHxu8ciyRsyOpBVlOCD6itKGEnVp1brk5r2S2+FLbTr6Akdno15q+oaJ4pXXJrma3S08w/aCSI7nzFC7c9DywwO1b2uX3iKP4q6daW7XQtn+zqkC58qSJlG8sOhBG7JNcBqviDWtVt1t9Q1O5uYlO4I7cE+p9T7mtfxL4y1K61K7/ALL1K9gsJ1VREW2kDaAw9gcdjWNTL6sqt+WOqlp0V1Fdt9Oy7eYWNrxXcX+n+DtPXQ5p4LH+0btfMtyQeJTsXI5x1wK0NYe6h03VtRtw0fiBtIsWumQYlQMT5rcchiAme/NchH4pu7Hw9pVjpN5c2txbGbz9v3WDPuX64+nFY8GsapBqbapFqFyt65JefzDvbPXJ70qeW1ZR1SVnJ+cvevr5O3n00DlO+8LS3N1a+ErrVGkluhrEkdu8xJd4AgJBJ5K7s1meH9a1e7uPFM0uo3TOmlTmMLIQExIgG0DpgdMVy93rmr3eoRahcalcvdQ/6qXfgx/7uOn4VFpmp6hpl213YXckE7KVZ1PLA9QfWt/7MdpNpXe3Ze85W2217fIOU3ddhmn8KeFfLjkkLrOg2gnLeb0+tdP4gubrTpfGslvI0M6rZx71PzJnaDg9jjIz71wVjr+tWNm9nZ6lcwwOSxRW4BPUj0P0qvNqOoTCcTXtxILjb526QnzNv3d3rjtTll9SckpNcqbfreal+luo7HoPhq4nvF8IXF1M88w+3R+ZI25toXgZPPc1lm6un8OeCo3uJ2ja+nDKXJU7Zk25Ht29K5K31LULcQCC9njFvu8kK5Hl7vvY9M96fHq+pR6cmnx3sq2scomSMHhXHO4elL+zZKfMrb//ACf/AMmvuDlPQtQktbXR9buPtOpWry69MlzLYKDJtAyiscghc7vqRSPqTx6lDe/2bq8p/sQrdXWUS78ovhZwATyBheeSPzrgrDXdYsbue7tNRuIprgkzMGz5hznLA8Hn1pE1zWE1U6qupXQvm4M/mHcR6H29ulZLKZ6ptP7+yVtP83000Fym54zjmm8P6Vfx6vc6jp/mywwfbIdk8bDDMCcncvIwc1yVXtW1bUtWlSTUr2a5ZBhN54Uew6CqNerhKMqNJRlvrt5v0X32VykFFFFdIwooooAKKKKACiiigAooooAKKKKACiiigAooooAKKKKACiiigAooooAKKKKACiiigAooooAKKKKACius8KeH9Lk0K58SeI7i4h0yGQQxR24HmXEnXAz0ArW0/wAL+E9d0rVNW0e71GFLG1d3tJyu9X6qdwHKHB98151XM6NKTTTsnZu2l+1/mTzI89ortvDfhfRLrwaviTV9QuLSGK7aO42YJZMcKgx94k/SmaN4e0HVrzVtY+03ll4Z0/aSzgGdyeiDtkn+YpyzOinPf3dHp1vay7t32DmRxlFd5baB4T8TWl3H4Xk1K11O2iMyW94ysLhR1AI6Gsi80Gz/AOFfWfiO0kmaf7W1teIxBVDjKkcZGRj86cMxpSai007pWa1Tauvk7aP5BzHNUo5OB1ruNc8FWth8OrTxBHPM1+RFJcwkjakcmdpxjI/h7+tQLoOhab4d0DVdYkvzNqUrs0cDKNsS8AgEdc4/CpjmdCceaF3q47dUr/kHMjmhpd8NVi0ua2ktruR1QRzqUILYxkHkdaTW9NuNI1a50y72efbvsk2HIz7GvR/iR/Zf/C1LLyBd/wBpfarb7QXK+Vs2rt2989M5qLx1B4Ls/G2ojXZNTu7q4n8yQWhVUt1IGAc8s2OfxrjoZtOo6bcH70OayV3e6/ASkeY0V0Hj3QYvDviBrG2uGuLZ4kmgdh8xRhkZ965+vYoVoV6cakNnqUnc6j4WMyeOLF1+8qykcekbVqeCrj7b4c8SyXQ1G/vpPIMgt5sTvDlt+CQSVztyB2rlrXT7pdFn1qG4MIt7hLcqpKvl1JyCO2BVK0ubqznS5tZ5reUfdkjYqfwIryMXl8cbOrKEtfcXo4Sc7X31uti07HpdjcX0D+GotO0S6MsbXMltHf3Y86SEphlXCgqOpX36VVgtLEWFjfb9WsdKi1q3+1WGpgMjFjyyNgE4AOfauCnvr+5vPts15cy3K4PnNIS649+orRvBq2q6BLrN/qk11HbXCW4SaRmOWBORnjtXDLJpUnFuajd2b1bu5SdtW0/i0ejTu+tlXMdfpsGtxfELXbjWFuVsPJujeSSg+U0RRvL5PBGdmKzdS02+vj4Ma1tZpo2solEiqSoKytuyegx3rlJ9U1SaxSzn1C7ktF+5E8rFOPbpTYdU1GGyeyh1C6jtW+9CspCH8K3hlGIjJVFKKkko2SdrKMlf1127JK/UXMjv/Fd1dWmleMPs00kJk16NHZGIJXa2Rn0qlrEGt3H/AAiUnh5Lp4BZRC3aAEqlxuPmbscA5657Vw7T3EodGnmk8xt7guTub1Pqfep7PU9Ts7aSCzv7u3gk++kcrKp+uKdPJZ0YR5HFyT6rR+4ofp9111uHNc7+dY38HSx3lte6hOusXB1E6VKqjzeNrMApyv3sdqsXNzff2lcxtoN1Mi6HFDfwm8H2wxb8q+VGd4GMjHTGa820+/1DT5GmsLy4tWIwzQyFcj3xSQX99DffbIby4S7Jz5qyHeSffqaxeQSvL3k1q18S1bT2TSVraW8u2r5zpPHFl5GjaLdQ3WpGzkWVLe01BAJYAGBOCOqEng+xrkq0ok1XxBqDh55bu5WF5WaeXJCIpZuT6AHiqmnWdzqF7BZWULTXE7hI0XqxNexg4rC0HCrNXjdt7WTbev8Am97Nsh6vQgort2+HN6xmtbTXNGvNVhQtJp8M+ZRjqB2JHpXOwaHdzeGrzXg8a29pcJbyIxO/c3TArHD55l+JV6dVPWK6rWWkd1tLo9n0ZcqM47oyqcysoBZWAIyCR1rS07RLq+0HU9YikiEGneX5qsTube2Biu7v9Ph1ST4e2tzcWkMR05Wb7S2FkAkHyD1J6AVhmGfUMHUjD4leSlbeLjTdTa2rat944UXJX/rex5hRXeeJvBv2r4h3mj6Nd6Yok82ZIYnOLdU52MAOG9q5Xwzo9z4g1u20mzeNJ7gkI0hIUYUtzj6VthM7weJw31lSslBTd/sxabu/uf3ClSlGXLbyM2iuj8O+DtW121urixa32WtwsEvmPtC5zlyegUAcmnW3g+8vPENzpOn31jdRWqCSe+WTFvGuOSW/SqnneXwnUhKqk4K8vLbf1urd+gKlNpO25zVdVpPjzXbCwt9NZbK80+CPyxaXNuHjYZzkg98nrRrHgu5tdIm1bTdW07WrO3IFw1nJloc92U9veuVrKVPK8/o2nGNWMX1WsZW7Ozi7PTZ63RSlVoPR2O1ml8XfEV1trOxh+yWK/Jb26rDBDn68ZNMi8fa1b2MOnXtjpV9LYjyree7tRJJCBxgE8HGP0rqPCen6R/wqXUoz4kW2juZ4muZxA/8Ao7cfuyBy31HHNcKnhzzPBt74kS9DR214LYR7Pvgnhs9uvSvnsNhspxPPha1CKpUpqMFySVpS3d+8m3ddtZXTNPbVU+ZS1e5HqfirW9Tv9Pvr+5We408gwOyDOd275vXmiDxTq8HiG816KSFb28V1mPlgqQ/3sDtTvBPh1vEuo3Fmt0LbybZ59xTdnb2qbwX4TufFFrqUlpcJHLZxo6ow4fcccnsB1zXs1qGS4WnOnOnCMYRUWuXRRnK9trWctX56szVWq3e7uV/CnijVPDck/wBhaGS3uF2z208e+KUe4NaOofEDXbq0uLGCOwsLCeFoXtLW2CR4b7xx/e960tL8DeH9WlfTdK8ZQ3OrqpIh+zMsTkdQrnr+Fc74X8L6lr/iB9HtwsMkJb7TJJ92EKcEn8eK46mH4exlepjK1KPPCzk5waf92VpJX2spWb6JlRrVoxUIydivJqmo6lpWm+Hf3bQW8zfZlC4bfIecn6mrHjmbXJNfaHxCsa39tEkLKgAAUD5enHQ11Ol+DNAm1q2g0Hxhb6hqNvOkjW7wmNZArAsEboTgGjxpop8RfGm80hbgW5uHH7wruxiMHp+FKhmOXxxq9nBRjCFSbbg4yV5RcmrpO0tW7LVryJbm42b7fhscvHq91rOpaLbapqK2UFkEt4bmOLmBAeGOCM4POc16fLD48l1RFkt9DMAYK/iJEiWRoO7b85BK+lefeI/CdnoOjvJfa7AdYDgDToxuZUJ6sexxzitJvBWj6VY2q+K/Fg0y5uYxKtpFA0pRT03Y6V42d4DAY6NKeHlFRXNGMXRc93zSlBRcZPe7vzU3o2r79FDEShfmv99vv3/zMT4l6rb61431PULRw9u0gWJx0ZVAGfxxWZq+jajpMVnJfweUt5D50B3A7k9eOlanjbws3h37Hc29/DqOnX0Ze2uYxjcB1BHryKf4w0fVLOHQFutSk1E3tor20Zz+6UkAIM+5r6jLKuGw2GwmHws17NR5VdO7UI28rNW965zVJSnOUpbvX7zmKltYZLm5it4V3SyuEQZ6knAru5/Avh7S5Y7HxF4xhsdTdQWgjtzIsZPQM3b9Kwtc8Mah4f8AF9vo0tyolkeNre5jzgqxwrj8f5V00M7wmJbhSlrZtXjJJpdU2lzJeVyHBoyNZ0280fU5tN1CLyrmAgSJuBwSAeo9iKp111/4avbr4mt4avtVNxdSTLG94ykliUBzgnPTAq5/wheg6fenT/EXiyKwvmchIY7cybBn5TI3RcjBx2zULO8NTp0/aS5pyipe7GTun1SSbt67dQ5GcLRW94p8L3+g+JRobFbqaTYbdohxKrcKQPrx+FdDc+BdC0100/WvGVtZaw6gm3EDPHGT0DuOla1M6wcIQnzXU1dcqcm13sk2kurYcjOAorp/G/g+68K22mteXKSzXiyFkQcJtIHB7g5zXMV2YTF0cZSVahLmi72fo7P8US007MKKKK6QCiiigAooooAKKKKACiiigAooooAKKKKACiiigAooooAKKKKACiiigAooooAKKKKACiiigAooooAKKKKACiiigAooooAKKKKACiiigAooooAKKKKACiiigDvWhk1P4MWy2KNK+m6g7XSIMsFbJDEenIqf4W2F0nhrxVqTxuls+ntEjEYDtyTj1x/WqXw6ST7FczaH4gGm6+rgLb3EirBcRenI5YHNb+q6nqmlaBrFx4n1u1u9UvrcWlnaW8quI1JyzELwP/rV8ripTXtMLBr3pp9ebVpvS1muvNfRGb7GASf+FJRj/qLn/wBBqbwtDJqnwq1/TLJTJeQXUV00S8s8YxnA74wa43+0r7+yhpX2qT7CJfNEHG3f/e+tLo+qaho98t7pt1JbXCjAdD1HofUV6k8BUdOai1zc/Ou26dmVY6/4MWs8fimTWJVaKxsLaV7iZhhVyuMZ9fapPhvGPEGleIfC3AN2q3VuCejo3OPwwKwde8Z+JNbs/seoakz255aNFCK31x1rJ0nUr/Sb1b3TbqS1uVBAkTqAeorOpga9dVKk2ozfLa12lyu61sur102FZs9UF0mt+NfFPhWNh5M+ni0tQegeADH67jXKfFS4QeKLTR4D+40m2htFH+0AC36muXs9U1Gz1T+1LW8livdzN56n5snqfxyahu7me7u5bu5laWeVy8kjdWYnJNGFyp0K8Z391RSt/esk39yBRsz0D4gg/wDC64eDzPaf+gpXO/FD/koGtf8AXyf5CoNW8W6/qkdml9fGQ2Th4H2KHVh0JOOfxrJv7y6v7yW8vJmnuJm3SSN1Y+prTAYKrR9m6lvdhy6eq12XYaVjr/jH/wAjHY/9gy3/APQao/DxRHcatfxwpNeWWmyT2iuoYCQFRvwepUEmsLU9RvtTnSbULqS5kSMRqz4yFHQU3TL+8029jvbC4e3uI/uuh5Hr+FN4Cp/Z/wBWur2t5Py9Hs/IqHu2O80+9uvEHgmEa2/mxvr1tC1yyhWZCDuBIHOMnntmtDUL6yk1TWtIur+e7s4opkGmx6VtW2CA7WVs/LtwDu71wGreItZ1SA297fM9vuDCFVVEBGcEKBgHk/nUl54q1+809rG41F3hdQkh2qHkUdAzAZYfU148shrylzLlim27J6Rvy6q8Hrp05elmac6Oo1fWtY0ez8KRaXGkaz6bCzhYVP2pskbWyOR2x71fu9M01L3VNJVVj09vE9pGyg4CqwO5fYDJHtXOX3jTULe10q30a+liS2sI4ZA0SnZKM5ZM5xwRyMVzZ1C+a2ltmupTFNMJ5FJzukGcMT1zyaKGT4iceayg9dVe79+6b0WsUtNXu9kDkjvLbUr/AFfXfEOh6rHH/ZsNtclYPKVVtPLz5bLgfLjAHvmjSIYLuz0jxlNEjRaVZSJdqQMNNDgQgj/a3p9cGuTv/FWv39i1ldai8kMgAl+VQ0oHQOwGW/E1PcarZWvgtdD06e5llu51ub4yJsRCq4Ea8ndzznjoKc8prQjGMUouTSajdrl5Wptuys2vxjHdhzI1YNZ1DTvAunXlnKsN1Pqk5knCKXIwhK5I6E9RW5qOoXE/i7xDorLCum/2dM4tkiVUDiMPv4H3t2Tn3rzVry6ayismnc20Uhkjj7Kxxk/oKmOr6m19NfG9lNzPGY5ZeMupGCD+HFdNXIlOUppRu+fXzck4vb7KTXlfQXOehx3Vro8fh6xtdWktoprOCZ7OPTBOt48g+fc2fmycrjtisy4vF0jw3rc+ixm1I1vy4HeMebCmxsqM/dPaub03xRr2m2K2dnqDxwx58rKKzRZ67CRlfwrNN7dmyeyNw5t3l85oycgvjG4++DWVHIqim/aNNXTf960r6pRWvq5ddbDcz0qw1C7TxNaXscgjnvPDLz3DogHmSLFIQx465ANYnwYl874hxSzsGuJYJ2jY95SpIP161zVprmrWt7bXkN44mtofIhLAELHgjZgjBGCevrVWG9uoNQXUIJjDcrL5qyR/KVbOcjHSitkE6mExGGTS9pT5E+3xWvptZr7rDhU5ZqXZl/w7BrsviqC30lpU1kzMEIbayvzuJJ6d85rpbZJ1+E3iZbg75k1iHzSDkbuMnI96q3HxH1+SKUxwaZb3kyFJb6G0VZ3B6/N6+9ZXhfxTqfh4XMdqLe4troAXFvcx+ZHJjoSPWsMXhM0xkPaSowjKDptJSu5ck+ZrmsrL+VW3u3a5pGVOLtd9fxNzwnDIPhR4wuChETPaordiRJkj8Mj86v61/rfhr/17Rf8Ao0VzWqeNNb1DT7nTSbW30+4VVNrbwKkaBW3fKOxyOT1NULnXtTuP7K82ZP8AiVIEtCEA2AHIz68jvWMckx1avLEVVGLlOUrJt2Toqmley1uteltrj9rBR5V2/W56J4f5+PetAcn/AEv/ANArmvgpDLL8SNM8tGIiEjycfdHlsMn8SB+NUr/xrq914itvEEUdnZahBnMlvDt80nqXH8WelW5PiLry3K3FhBpmmy798rWtoqmY/wC36jvjpmuOeTZr9UqUIU43q0I0neXwuKmr6Rd01K6t6PuUqtPmTb2d/wAi7pMkkfws8YeWxXdqMKNg9QW5FT+An01fhl4l+22l1dRi5gNzHbS+XIY+xzg/KDnNcZFrWoR6Pe6SkiC0vZlmnXYMllOQQe1O8N69qfh++N3pkwRnQpIjqGSRT1VlPBFehisgxFXDYiEWuadWFSOrV+VU9G0rptwdmr20fkRGtFSj6W/M7LwvqmhW9jrcnh/wzq8itYPHdtLfK8caHoxG0dD/AFrzkdBXTa7411bVNMfTEt7DTrKRg00NjbiISkf3scmuZr0sjy+rhnVrVo8sptfblN2Ssryl130SslbcitNSsl08rHe6F/yRXxD/ANf8P/stGnf8kO1X/sKRf0rAsfETWvgzUPDf2MOLydJjP5mCm3HG3HPT1q94M8WWuk6VfaHrGljUtKvGDvGr7XRh3B/AflXHiMBioxqzjC79tGaV1dxSje2tr6PR2JUlp6Gn8D0ZvEOpuFJVdMm3H0zij4XyPF4P8aSRsVYaaMEdvvUad490vQWlg8OeGxb2c8brP51wWmlJGFJbBwFyeO9c94b8RNouja1potBONUtvILmTb5fXnGDnr7VjXwWMxjxFR0uVTdKybje0ZXlezaWmtr7eegJpW1L3wh4+I2j/APXU/wDoJrp/DRddO+JTWufte6Tbt+9s3ybsVwPhLWD4f8RWesLbi4Ns5byi+3dwR1wcdfSr/h/xdeaL4qutctYUZLuSQz2znKujsSVJ9s9a6M3yzE4mtVnSjf3IWu93Cbly/NaX21CMkkih4QM6+KtJNru877ZFt29fvDP6Zr0of8nH/wDbT/2jXPp4z8L6ZcHUvD3hEWupn7ss0+9Is9Si+tZw8auPiIPGH9mru3Z+zedx9zb97H49K5sbh8bmNSrUVBwTozgruN3J2stG9Ozv3vbS7TUevUxtbFxfeLb5FJeea/kVST1JkIFdf4k0nwnoOofZPE+r61rOrJGvnJb4Cx8ZC7mOe9cLPeyPq8mpRDypGuDOoznaS24fWu11bxh4U1qUanrPhKWfVtoEjR3ZSKUgYywHNd2Po4uMqChGTgotPkcVK+ltW17u+z3sTFrUs/E+Wym8AeEpNNtXtLMrN5UTvvZV46nue9R/EprhI/BMlqjPcJpsbRKq5JYMCOO/NUfE3jSx8ReFItNvtG8m+tWP2OS3fbDEhI429+Bj9azfEXiqXUzoUlvbm0m0i3WJH37t7KQQ3Tjp0rgy7LsXBUFOnbklVvdp6S5nHW7bveze+90VKS1On1nWfBXiS/aXxVpmq6HrGAs8sIypIHUqeRx7Vl694fm0HxhoTDUm1Kyu3iltLhiclN44IPTGR+dW7/xl4R1u4XUfEHhGWbUtoEjwXO2OUgdSP/11h+IvF0+s+IbDUWs4re10/YtraRn5URTnGfU460svwmNpyjThTlCCjJSjKUZRTtoqbu5Wv3srdAbR19z/AMnHD/r8T/0UK4HxpI8njHWXkYs32+YZPs5A/QVpzeMC/wARv+EwXT+fOEotjL6IFxux7elc/q95/aGrXmoGPyzc3DzbM527mLYz3616GUZfXw9WlOpG1qMIPb4le6/rQmUk18z13VBE3xo8J+djb/ZsBGf722Tb+uK8v8aGc+LtYN1nzftku/P+8a1NX1++8U+LNIuLCBLG9hihtbf99kb0J2tuIGMk10XibXtIGsP/AMJN4HaXxFDhZDHMVhmYDhiB1B49a8zAUsRllWjzU+aXs+VxTjzK0m76tLld7Np6NIp2kmV/iuZz4S8FG5z5v2F92evRMfpivOq9I+Nl5cTweGre+CJfpZNNcRqMCMuRhcdsbSMV5vXr8L3/ALMg5K13N6bazk9PLsTU+IKKKK+gICiiigAooooAKKKKACiiigAooooAKKKKACiiigAooooAKKKKACiiigAooooAKKKKACiiigAooooAKKKKACiiigAooooAKKKKACiiigAooooAKKKKACiiigAoFFFABRRRQAUUUUAFFFFABRXS+B9Hi1mDXIzavc3MNgZLVEznzNwAwB161U1zwtr2i2iXeo2DRW7Ns8xXV1Df3SVJwfrXmrNsJ9alhJTSmmlZtJu6T0V7vcv2cuXmtoYtFXL3Tb6zvY7O6t2juJVR0QkZIcAqfxBFaCabPaafrsF5ossl1ZmNHn80AWbb8HcP4t33fat6mNoxjGUZJ81rWa1TajdXaurtbb7K7aTSgzDorqvFHh//AInulabodjJJNd6ZbTeUmWLSOmWPPT+Qq5aeDL3T9E1+61zTipt7ISWsqyBlEnmKCMqcZwehrzpcQ4GNGnUlOzna0brmfNJRWl+718ky/Yzu12OJore1HSLq7vrK10/Q5rWZ9OScxeZvMwCktMPQEDOPam6l4T8QadpZ1K709ktlIEjB1Yxk9N4Byv411wzXCPkjOpGMpbJyjd30VrN3v5EunLXQw6K3NO8JeItQ0walaabJJbNny23AGTHXYpOW/Co7fwzr0+svo8emym9jQSSRnA2KQDuY9AMEdfWq/tXA3nH20bwvze8tLb310t1uHs56aGPRWpr2g6tockS6naGETAtE4YMjgdcMODVGztri8uorW1heaeVgscaDLMT2FdFLFUa1L21OacO6aa+/YlxadmtSGitzW/CXiDRrL7ZqGnmO3DBHdZFcIx7NtJwfrWbfafeWP2b7XA0X2mFZ4ckfPGSQGH4g1nh8fhcTFSo1IyTulZp3a327DcJR3RVorYj8Ma/JqFxp8elzyXVsEaaJcFlD429++RS654Y1zRYYp9RsWjhlbYkiurru/u5UkA+1QszwUqkaarR5pbLmV3pfRX1019NQ9nO17GNRXSw+BPFkocro8oK5wrOoZ8DJ2jPzfhWXo+h6tq99JZafZSzTxAmUfdEYHUsTwPxqYZrgakZzhWi1HdqSsvXXQbpzVtDOorU1jw/rGkXcFrqFk8UlxjySCGWTJx8rDg81taH4B1661ezt9QsJ7S2mujBI+5Qy7T85AJ5xg1FfOsBQoqvOtHlabTutUt7a6/IFSm3ZI5GitDxDpc+jazc6dcIVaJztywJK5+U8cciur8IaTpdt4IuvFN5o763Ol19nS2DEJEMAl2xz3/lWtTMKUaEa8feUrWtbW+2u34kS93RnCUV1fiW78KanoEd5p2njSNXSbbJaRlmjkj/vAnoa1r638O+C9M06HUNEj1nV7y3W4m8+QrHArdFAHeoeYWjFezlzNtcul9N3e9redybnn1Fdn4s0fSb3w7YeKPDtq9pDc3H2W4sy+4RTdtpPY/4Voa0PC/guWDRrjw/FreoCJZL2aeZlVWYZ2IB0+tSszjJRUINyd/d0urb3u7aeut1YOY4vQLGLU9ZtrCe8jso5n2tPJ91OCcmq17CtveTQJKsqxyMgkXowBxkV3MOi+Fr/AMfaFDpbibS9SAaa0MhLQNg5Qnr6frWTott4ZtvE+qHXmYWNmZfItlJBnYNhUyOgojj05OSUvhT5ba7tffpbt1uFzlq29F0FtS8P6vqwuRGNNRGMZXPmbjjr2rsPDK+HPGct3pS+Eo9LdbZ5Ybu2lc+WVHAbPBzWX4I/5J34w/64w/8AoVZVsxm4SSi4yi4XTs9JSS6Nra4XOIoqVbe4ZQywSsp6EISDXZeD9M0B/A2ra1rNnJO9ldRhAjlWcEfcz2BJ5OM4rvxOKjh4czV9UtN7t2Q27HEUV6Xpcfg7xB4W1DWLrw//AGa+ksrulnM2LhT0UlumTxmq0CeHfE3g/W57bw/DpN9pcSzRPBKzB1Jxhs9elcX9qq75qclZpPbRu1uuu62FzHntFdtoem6LovhGHxNrmntqk97M0djZlyqYXq7Ec/hU13ZaD4m8Kajq2k6T/Y+paWFkngjctFNGTjIz0NaSzKCn8L5b8vNpa97d776Xta4cxwdbVjoLXXhHUfEAuQq2U8cJh28vv757V0wtPD3hHwzpt5q2kLrGranH56xSyFY4Yu3TqTWjeSaJc/CDWL7RbR7ET3cIuLUvvWJ1YfdJ5wQc1zV8zk+X2UXyuajzaWfvWfW/fWwuY4LWtLt9PstNuIdRhu2vIPNkjTrAf7rc9ay66vxdo+nWOleGJrdBbtf2YkuZCSQW3AbsfT0rTu9Y8E6deJpuleFYtbtlCq93JK4kmY9doHSt6eOl7OLhGU2+bstnbXVL06sdzgaK6j4m6JZ6D4pa009ZI7aWCO4SNzkx7gcrn2Irl67sPXjiKUasNmrjTuKrFWDKSCDkEdQa6+2+JHi2GBIzfQTNGMJLNbI8ij/eIz+dcfRWWKwGGxaSxFNSttdJlJtbFrU7+81O+lvtQuJLm5lOXkc5JqrRRXTCEYRUYqyQgoooqgCiiigAooooAKKKKACiiigAooooAKKKKACiiigAooooAKKKKACiiigAooooAKKKKACiiigAooooAKKKKACiiigAooooAKKKKACiiigAooooAKKKKACiiigAooooAKKKKACiiigAooooA7j4ULeuniZNO3/azpEgi2feJyOnvUXhBLmDwR4ua8SSOwa1RFEgIBuN424z/FjNcrYahfae7vY3k9qzgK5icqWAOQDj3ANXNa8Ra5rUUcWqancXUcZyqO3yg+uB1PvXzGLybE1sVUlFx5Kkqcm9eZezs9NLO9tNVy767G8asVFd1f8AE6jxhY3d18QNFS3t5JDNaWHlkKcMBGuTn0GDV7xB1+Jv/X1B/wClArjI/FHiGPS10xNYu1tFXasYf7q/3QeoHtnFU5NU1GQXgkvrh/tpDXW5yfOIOQW9eea5KWQYy1GFSUbUlFK19VGpCd3orNqFra2fV9LdaOtuv+TX6nqJEzaleR2Of7Sfwdbi12/eJ2rvC++3Nc14Kh1GPwH4xaSOZLI2kYwwIUy+YOme+K5RdV1Nb2C+XULkXVuqpDL5h3RqowoB7ADtVvVPE/iHU1ZL7WLuZHQxshfCspOSCBweQPyrOnw5i6VP2EZRcZOm23e6dNp2StqnbS7Vm29bg68W7+v4noOnyPD450KaNirp4U3KR2IgkINcl4Mkkfw54x3Ozb9MVmyep85Ofryawf7W1T7RHcDULkTRQfZ43EhBWLBGwH+7gkY96r291dW8U8VvcSxJOnlzKjECRc5wfUZANdVDh2pTpyi5K7VJf+C6jm/vvp5iddN7d/xVjtPiBDqMviTRH02OZ7drC1/s4xAlRhRnbjvvzmuh8S3F5b+NvFpl0ltT057S3TUkim2SopRcMp6nkHPGPWsLSdc0lNGtbWLxRrGjwKgF3YrCZhI38RifPyBh24rD1jxXqE3i+91/SriewedtqBG5EYAUK3Y8KM+9eJh8rxeJnHDumlGlCUU5Kcbv2lOSu1bVqDfNBySl713flNHUjH3r7v8AR/1qafiCx09PC2l6pY3OrNov25ojp94Qro2AzFGAwQRxnHWmeGby2/4S/S5vCGiXH2yJnYwXV2GEw2nIBwMHGa57Wtb1bWpEk1S/mujGMIHPyoPYDgVTtp5rW4juLaZ4Zo2DJIjYZSO4NfR0cmrSwUqVeV5tTVrycfevpK3Lz76yaUn66mLqrnulpodxJZ6ZqHh3XrnQTrOkNBEs17Z3TB4JgHxtD4ByCcgHJqt45tLm6/4RJbe3kl83RoI49qkhm8x+P1FYmseKPEGr2v2XUtWubiDO4xs2FY+pA6n602z8TeILPS/7MttWuorTBAjVuFB6gHqM+1cuHyfMKMo1eaLkpN2cm7JwUfj5eaTTV/eW2nNoinVg9P637Hpt/FfnxR8QIdPEn2v+yoFUR/e4jj3AY74zXIeFY7iL4feJmvEdLJjbrAJAQDceYPu577c5qp4d8SSWtl4gmvNRuv7SvLSOO2m3MXLqwx83bAH6Vl6v4i1rWTCuq6lcXUcTZRHPyqe5wOM+9efgMixtNSwslHki6N5a3fsoU/h0s03G265dd9i51ov3vX8bnXfEu311/idbNbx3TSMtt9hZASMbV+7/AMC3Z/GtPxptm0vxsmkfPKNWga8EPJMflgN07eZuzXO+K/HGqPr162g61eRafME2KMrg+WqtgHleQemK5fStW1LSrw3mnX09tOQQzo3LA9QfX8anAZDjquEws6ijGVKEFGOurUoTfPp7rXLbTms25eQTrQUpJdW/12OvsVmi+HGlLfK6l9eVrFZBg7MDeVz/AA5/XNT31xNcfHsNNI0hTWBGm452qrYAFcZqutatqt5Hd6hqE9xPHjy2ZvuY5+UDgfhUBv71tR/tJrqZrzzPN88uS+/Od2fWvUp8P1m6lSo4qU41VpeydRx2dlorauyu9bGbrLRLpb8CXxACuvagCCD9ql4I/wBo11vgux8TW/hmTXvCWpzyXKz+XdWEKbiB2Yqfvfl/KuP1bUb3Vb577ULhri4cANIwAJx06U2wvr2wl86xu57WTGC0UhUn8q9qWFrVMJCk7cySun70Xbdapaedkznnq3Y9I8VLd3/w8utU8WaPb6fqyXCLZSiIQyzg/e3L+dVvH+kah4oh0rxLoVrLqEE1nHDOkC73hlXggqOa4C/v77UJRLfXlxdOOjSyFiPzp2n6nqWnFjYX9za7vveTKVz+Vc1LLKtFRnTklJNu1ny2aV0tbra/r0IUTutZjk8J/DzTNH1ABdTuNSW/e3yC0Ua9A3oTgfrR8SvD2qa54gXxDoVnNqdhqUUbpJbrv2NtAKsB06d68+uZ5rmZpriaSaVvvO7FifxNWbDVtU0+No7HUru2RvvLFMyg/gKuGXVqUlVhJc/vXutHzW87q1lYLM7zQPD9v4c+I/hex+1GbUHHmXsQwRC5U4UEfjT/AAZZwzar4uvLfT7fUdYtWZrK3mUMCS7ZYKep6f5NecC4uFuPtAnlE2d3mbzuz656063urq2uRdW9zNDODkSI5DZ+tKrltWpF81S8nFK9u0nLo9ne1uwcp7H8PLjxxeazI/iDzbSx+zypHbSQrAJZCvG1MAnHNch4Rt7i18B+NLe5hkhmjjhV0dSGU7uhFclLq+qy3sd7LqV49zH9yVpmLr9DnioJ7u7nlllmuppHmOZWZyS5/wBr1rOGUzTlrFKXI7JWtyyv+PcOU2tO8a+KNPsYrGz1eaG3hXbHGAuFHp0rX0Qs3wh8RMeSb+Ak/lXD08SSCMxiRxGxyUDHBPuK762ApyX7tKL5lJ2W9ncdjtPBwP8AwrXxfx2g/wDQqPh3/wAip4y/7B6/+hGuLWSRUaNZHVG+8oYgN9R3oSSRFZUkdVcYYKxAYe/rWdTAOaqLm+KUZeluXT/yULHqeg6l4gu/hnYJ4SmJvtNkeO8tkRWkZCcqwB69e3vVXVrrxsngq/vvEmrSafHLiCGzlt1WS5z144KgetedWV3dWU4ns7ma3lHR4nKn8xTr+/vtQlEt9eXF04GA0shYj865VlHLVcko2cua7jeW97X9eu6X3i5TvvFelXvivwv4f1vQ7d742tktldQQjdJEydDt688/pUsmh3eh/BzV4tQXybue6gle3J+eJdwC7h2J5OK890/UdQ092ewvbi1ZuGMMhXP5Uye7up3kee5mlaU5kLyE7z7+tWsurpRpKa5IyUlpro723t8wsz0DxHBaXEfw+t9QbZaSWqLMScDaXGee1aniR/Hlr4huNK8OaUNL01G2wTW1qqJ5f99pSPz5ryiWaaVUWWWR1jG1AzEhR6D0q1LrGrS2YspNTvHtgMCJpmK4+mah5VP3dVJLm0krrWV72vutv8g5TsvjlbXK+JrS8dXkgksIUW4AykjDO7B79c/jXn9Wbm/vrm2htbi8nmgg4ijeQlU+gPSq1ejgMPLDYeNGTvy6FJWQUUUV1jCiiigAooooAKKKKACiiigAooooAKKKKACiiigAooooAKKKKACiiigAooooAKKKKACiiigAooooAKKKKACiiigAooooAKKKKACiiigAooooAKKKKACiiigAooooAKKKKACiiigAooooAKKKKACiiigAooooAKKKKACiiigAooooAfBsM8Yl3GPeN+3rjPOPermux2K61cR6THci03gQrOv7zGB1HrnNQ6X/AMhSz/6+I/8A0IV6nebbLxv478QrGkl5pkKta71yEdwo349QB+teJmOYvB1lZNvldleybcoRV9O8t+ivoyoxujyu7sry0Cm6tLi3Dfd82Mrn6ZqJ45I9u9GXcMrkYyPUV6D4H1nU/FH9r6Br15LqFtPYSzo053GGVBkMp7VUuLebxP8AD7Q5bceZe6dd/wBmv3PlyHMZPsDxULN6lKr7LEQSs0m09EpJuL1S6rla9GPl00OY8P6TNqutWGn7ZY0u5kj8wIThSwBYeuKt+MrCws/EE9ho9pfpFbAo/wBo+ZnZWILjA4XpXY3WqyW3xY0XR9LuXitNMeHTRsbAcAjzM+uWzn6UaHfXl98RvEzXl1LOYdOvYYy7Z2IG4Uewya4JZtifaLEuNoKnzct31el9N7W9NR8q2PM0R5CRGjOQMnaM4HrW/f6PaQeAtL1xDJ9quryaGTLfLtXpgetX/hP/AMhLV/8AsC3X/oNSXsay/Cjw5G0ixK+qTqXbooPc+1d+Mx81i4UY6JTjfzThN2/BCUdLnF1ZNhfC1+1myuRb/wDPUxNs/PGK27jStJ0a5sr5te07V4UuU863tw24oDknkYxx+tegyX2vajrs+p+FfE+nazZShtmjzSeXiMjHl+WcZx+FRjs7dHllSj7rT1lzRV1bS/Lo33lZAoHmmh+HrjVNF1XUo2dRp8aOEERbzdzBcA+2c1lW9vcXM3k29vLNL/cjQs35Cu88Eapq1h4Q8XRw3VxZtaRI8UasR5DmUBseh7Uw6jeeHfhppt3pMzW97rN1M11dJ/rNqHAQN2GealZnio16tPlTvNRhr3gpu+na7666bahyqxws8M0EphnikikHVHUqR+BqWC1m8zfNbXHkROonZYz8gJHX0PpXaandz+IfhrBrGqN52o6fqa2q3LD55I2UHax74Jq/8T9e1H/hOn0GCbyNOFxbtLEgA85zsYs56k5xj6CnDN69SrGgqa5vf5ve0XI47aa3Uk1t5hyrc4HXF08axcLpK3Ast+IBOP3mMd/eobqyvLRUa6tLiAP90yRlQ30zXrMVrCfiX4z1ZpbWK40+PfbS3P8Aq4pGwBIfp/WqmnXnmWepWPinxxpGrWN1bvtRpy7xzYyjJkcc1x0+IZKEeSF0owb1bk+aKelo2bSaerV32HyHmNpZXl4W+yWlxcbfveVGWx9cVC6sjlHUqwOCCMEGvSdA1EX3g3S9L8P+Kbfw/qFqXN1BMxi+0uTkN5mOeO1c38Sv7abxCsmvWdtBePAmZLc5S4A4EmQcEmvTwma1K2Llh5xUfi0bfNo7J2aSaa1vFu2lyXGyucxU9rZ3l0GNrazzhfvGOMtj64qA8Amu/wDGusal4ZuNN0PQryWwtrazimYwnaZpHGSzHvXq1Kkk1GK1f6GM5NNJbs4HBztwc5xip7myvLaNZLi0uIUf7rSRlQfoTXeeHNRh1jxRqfiabS4orix0p7oRYykkyrjzMY/Go/Aev6t4g1+XQ9cvJdQstRhlDpNyEYIWDL/dII7VjLETSb5dlrr+Rm6sld223ODjgmk2eXDI+9tq7VJ3H0HqafNaXcM4t5rWaOY9I3jIY/gea7eDUrrR/hTbvYyeVcNqssSzr99F287T2JwBn0pur6tqN18PtD1ea7lfUbfUpYorrP7wKFyBup+3m3tpdoftZX262KniTRdB0PWtM02eLUnUBHv5xj94GUHEY9RmuWliWW/kisY5pEMjCFNpLlc8ZA74r0zW769uPjJolrNdSyQQy27xxs2VRmjUsR9az4LmTQ/D3iXXrDCalLqzWaT4y0KZLHb6E56/SsaVeajG+raXXuzOFWSir6tpfic7o+gpNomv3N/DcQXOnwRyRIwKcs+DkEelYlrZ3d3u+y2s8+3lvLjLY+uK7zRde1LVvh54ng1Od7uS3hjaOeTlwpcZUnuMjNaesw3Wk2GlaXo/irTtDhjs45pEaUpJNIwyXbA5HpT+sTjJxktb/LZeQ/ayTae9/wBEeWLHI0nlrGxfONoHOfpUq2d41sbpbScwDrKIzsH49K9Ogm0+8+I3hW8hvrG9v5EdNQe0PyNIqnDfUg/pVDwZ4k1a9+JEWny3Tf2dPPJbmzA/ciP5gFC9Kp4qdm1HZX/Py8h+2la6WyueeQQzXEoigiklkPRUUsT+AouIJreUxXEMkMg6rIpUj8DXbW1zN4d+H0mpaU32e91DU5LdrhfvxxID8qntk1R/tq58UR6PpGrxmedL1Y/t7H5zGxA2E459etaqtJttL3V95aqNu9tDm4rK8lt2uIrS4eFfvSLGSo/HpVevWtevNTs/Esiad4y0bTbOyk8qGwMpVUReNrrtwSe9cJ8Qf7KPiy8k0WWCSzl2yKYT8gYj5gPxzU0MQ6js1ur/ANaCp1XN7GBRRRXWbhRRRQAUUUUAFFFFABRRRQAUUUUAFFFFABRRRQAUUUUAFFFKiPJIkUYzJIwRfqaTaSuwSuIeBzTRIhO1W3H0Xk/kK6rTtL0iOQx7o7u5QfOXYMR/wHoK04Jbby28iSHZH97YRhfy6VyPFdkaql3OHEVwelrdH/tg/wDhQYpx1tbofWB/8K7qCeG4j8yCVJU/vI2RUlT9Zn5D9mjzwyIDtZgp9DwacK7+REkXbIiuvowyKxdU03R2lWHzIrO7kH7vY23ce3y9DVLFP7SF7Psc1RSNuSbyHRvO3MpVVJ5HXp9Kak0bRiQNhScAnjP510qcXszOzH0UjMF6/hQGBOOQfQjFPmV7X1FZi0UUEgdSBVAFFFFABRRRQAUUUUAFFFFABRRRQAUUUUAFFFFABRRRQAUUUUAFFFFABRRRQAUUUUAFFFFABRRRQAUUUUAFFFFABRRRQBc0SGafWLOOCJ5XM6fKikn7w9K7fxN4gOg/FLxA0lql7ZXRNvd2zNgSIVXoexB6GuG0vUL7S7sXenXUtrOFKiSM4OD1FQTyyzzPNNI8krsWd3OSxPUk15WJy761ieerZw5HG2t9Wnfytyq1tb9rFKVkdc/iTw/pWmX1v4W0q9gur+Iwy3N3MHaOM9VQD19a1fhJdXmh6dr2s3Nsw02O0EiNKhCvOG/d7c8E5z09q85q7Nq2pzaZDpct9cPZQnMcBc7FP0/E1zYvJIVcPLDw1U2uZybbaVtn30sui39RT1uSaLqjWPiK01iZGuHhuVuHXdguQ2Tz71raF4pTTvGV5rklj51ve+ck9uX58uQ8gN6jiuYor0a+X4evze0j8UeV77f113EpNHbaf4o8OaEL6PQdEvCL21kt5Zbu4BdAy4AXAwADgnucDpWFd62s/g7T/D/2Yq1ncyTmbfkPv7Yxxj61jUVlSyrDU5+0s3K6d223dJpbvs2g5mWdMu5LDUba+jVHeCVZFVxlSQehHpXaJ4o8HQa3/wAJHbeHb9NUEhmWH7Sot1lPfgZxnnFcFRVYzLaGLfNUvs07Nq6e6dnqgUmjqvDniWzhbXY9ctbi4g1lf3xtmCujb9+RnjGaNE8RaWNDk8P69p1xeaas5ntZIZQk0DHrgnggjqK5WionlOGm5OzV2no2rOKsmrbO2mm63HzM6bxH4jsrnS7PQ9E0+Sy0q1lM5Esm+WaQ/wATEcdO1VvE+vrrXi99eFq0CtJG/kl9xGwKMZwOuPSsKitKGW4ei04rVKSu22/eacr922lq/kJybOvHjTb411PXP7PEtlqYaO6spH+/GQMjcO/GQaWXxB4Z03T7yLw3ot2l3eRGFp72VZPJQ9QgA6+5rj6Kx/sXCe7ZNJJKybs1Ha6vrbz32d0PnZ11rr3hq+0Ox0/xFo9201gpjiuLGRUMiE5w4I5I9azvGOvR65c2i2tn9jsbG3W2tYS+9gg7s3cmsKitKOV4elW9rG91dpNtpN72V7K//DCcnawV148RaBqljZp4m0q8nu7KIQpcWswQzRjorg+nqK5Ciu2pTjO1+hnKCludZ/wmtwvi0azHYwraCD7J9iz8ht8Y2E+uO/rU0PiPw7o8d1P4b0e8h1C4iaJZbqcOturddgHU47muNorN4an2/rzJ9jA2JtaWTwfb6B9nYNDeNcmbf97cuMYx+uaJtaWTwla6D9nIaC8e587fw25cbcY/XNY9Faeyj263+ZXJH9TqLnxVHP46s/Ev2JlS3aEmDzMltiheuO+PSl0fxPawy6taapp7Xek6nMZpIVk2vE+4kMp9RmuWoqHh6drW8vu2J9lG1rHYTeJ9FtPD2o6DoujzxW96i757icNKXDA5OBjAAxgeuaZH4g0HU9Ns7fxNpl5PcWUYhiubSYIzxjorg+nrXJUUvq0PO+97u4exidYvi6KPxdpusQaWkNlpyeXb2kb4OzBHLY5Y5yTiszw5rS6T4sg1xrYzLFO0vlB9pOc8Zx7+lY1FUqELNW3VvkP2cbW+R02ieIrFNNu9G1uwlu9Nnn+0J5Um2WCT1Ung8dRSa74is202z0nw/ZS2Nlaz/aN8rhpZZezMRwMY6VzVFHsIc3N/w33B7KN7na3HiTwrqV8usavoF2+p8NKkNwFgncfxMCMjOOQK5fXNRl1bVrjUZo443nfdsjXCoOwA9hVKiinRjTd0EacY7BRRRWxoFFFFABRRRQAUUUUAFFFFABRRRQAUUUUAFFFFABRRRQAVd0FQ2uWmegZj+IQ1SqfT51tdRtrhjhEk+Y+gIwT+tZVl7jKhuizqsj6Tr9xLEp/fISoA/vjA/wDHhWba3TW0NxbojKtxGIs+oyDu/wC+d35V1niDSpNRMMlvJGkiAqS+cFT9PcVW1Hw+07W4t5Y0RIVik3ZyQO4x9TXCnG1mbalCzvbqytrewsIV+0z/AL1yVycvyoA6fdAyTUjeIb5bd4ZFjS6WQLuKcY5yCPUECtHWdFe5uI7qymEEyADnIHHQgjoRVM+G5vsjZuI2umcNubO0DnPPUkk5z7Ulbr/Woxq6zrFvafaLqCIxyqPJcgDJPPY9MAn8qoyzXtxq1nNfDDuYTH8oXKeZweD9etdFdaT9o0aCxaULJCq7XAyNwGOnpgmsyHQb9biCa5u4GjgKcl2JVFOcDIoi0l9/5Ayjq/7vXL4rxsDuPqYwP5vVAR4in5zkxxxkj7nVj+iD86kvZprm8vbiPyys7jyyc/KoYEZ9c7RTJPMMDRJhSXDh8/dO3HTHP6VrGEnHVdvuIcknuNRTtAdixLlST3ACkD/x4/8AfIpxUAMBwAhcD0II5/XH40m1tmN244GSe5Hfjoev50KrfxH0zzknHTJ4/kK1dOWsbddyeZb3EbcsTHeSfLDZx0JFDJhp1f5yuVjJ4KkSKM0Mr5HRlAxjOMj0P8uMU5wzbjxliSwBx1bdwfqBUyhUkrNP+mNOKYq7goDHJxyfWihAwQBjk45PrRXWjIWiiimAUUUUAFFFFABRRRQAUUUUAFFFFABRRRQAUUUUAFFFFABRRRQAUUUUAFFFFABRRRQAUUUUAFFFFABRRRQAUUUUAFFFFABRRRQAUUUUAFFFFABRRRQAUUUUAFFFFABRRRQAUUUUAFFFFABRRRQAUUUUAFFFFABRRRQAUUUUAFFFFABRRRQAUUUUAFFFFABRRRQAUUUUAFFFFABRRRQAUUUUAFFFFABRRRQBZs7++swFt7lgg6RuN6j6Z5H4GtCPxHeqP3ltbye6sVz/ADrGorF0IPoUpyN8eJm76efwmH+FB8TN/Dp5/Gb/AOtWBRU/Voj9ozYk8R3zDEdvbx+5JbH8qz7y+vbwFbm5ZkPWNRtT8h1/HNV6KtUILoJzkFFFFakhRRRQAUUUUAFFFFAH/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data:image/jpg;base64,%20/9j/4AAQSkZJRgABAQEAYABgAAD/2wBDAAUDBAQEAwUEBAQFBQUGBwwIBwcHBw8LCwkMEQ8SEhEPERETFhwXExQaFRERGCEYGh0dHx8fExciJCIeJBweHx7/2wBDAQUFBQcGBw4ICA4eFBEUHh4eHh4eHh4eHh4eHh4eHh4eHh4eHh4eHh4eHh4eHh4eHh4eHh4eHh4eHh4eHh4eHh7/wAARCAHpAx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jaKKK/VT5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JpLa4jt47mS3lSCQkRyMhCuR1APQ0R21xJBJcR28rwxY8yRUJVM9MnoK9HkVdQ+E+naPtBmS0n1C39SYpiHH/fDE/hTdNVdO+Fep6ZtAnutPGoz+uGmVYx/wB8qT/wKvhnxfP2b/de/wC39la/2efl59trJr/Fpc7vqavvpy3+dtv66HnE8M0EnlzRPE+AdrqVOD04NR16I3he1u9d1T7TJqWrzWdpbSRWkcyi4uN6DOCR91fQDPIrNsfDujX3jD+zYv7St4RaNO1pcBY7gzKM+QrMACT2bFd1Di7BTpylK/uwU5NLRXipeuzVm0o7q900s5YSaenV2/Q5CKOSaVYoY3kkc4VVGSx9ABTWVlYqwIIOCCOQa7QaPYxeLdCtbW31vRbqe5CTw3IxJDyNrxvtGc59OMVC+l6HpelJquurqF697dzx28VvKsZCRthpGYg5JJ4FbriWhKUFGLbmlyxS95tue2vLa0G781rK99rr6tLXXb/gfPqchRXcf8InpFvqWrfary7fT7XTY9RtnjCiSRHK4UgjGeSPrz7Vn6totjd6VpOo+HbW9D3801ubSVxK2+PacqQBkEN0x2q6HE+BrzjGN+WVveatFNw9ok29U+VNvTS1nbS6lhZxTv8A1rY520tbq8m8m0tpriXGdkSF2x64FWbjRtYtoWnuNJv4YkGWeS3dVX6kjiut+G2n6hpviXVLW98zS7j+xblhJLlTECBh+OQB14rO1xbxNKmL+PIdTXABtVuZmMnPowx781yy4gnPMfqtHlcPcd7Tlfmvs4pxW3V/gUsOlT5pb69unqcpRXoK+GfC6+J7fwyzao91d26OtyJUCwu0W8Dbt+YevI6/jWV4W0fTLvTvMm0nWtXuzOUeOy+SOBBj5i5Ugk88cAY5rWPFWElRdZQla0ZK6SvGfNZ3bSS92XxNbeauvqs72uuv4f8ADnLpDK8UkqRO0ceN7hSQuemT2zSQxSzSrFDG8sjHCoikkn2Ar0aDR9L0OHxxpV9NdSWNobU/u9olk+bcq56A8gE1H4W0vS/7e8M+INF+0xW1xfvazW9w4dopVTdwwAyCpB6Vwz4yo+yrVYQbjFXhK3uyvRjVSb3Tab6W0Wt2kWsHK8U36/fY87OQcHg0ld1pfhWBtGh1a80jWtWa+ml8uPT8AQxq5UsxKnLEg4HHSiTwjpOm6lry6tc3rWmmQw3EXlBVkkSQjCEEYDc49jn6V1/635d7SdNNuUdLJXu1NQaSTvpOSWqV91dJsn6nUsn/AFtf8jhaK7rRvDmi3WhprC6brOpRT3MiPHZSqXsY1PBcbSWJBz2FcZfxwQ31xFbSPLAkjLG7ptZlB4JHY47V6WX5zQx9apRpJ3g7O9t07NaN2afe11rG61MqlGVNJvqQUUUV65kFFFFABRRRQAUU8xyLGsjRuEb7rFTg/Q0ykmnsAUUUUwCiiigAooooAKKKKACiiigAooooAKKKKACiiigAooooAKKKKACiiigAooooAKKKKACiiigAooooAKKKKACiiigAooooAKKKKACiiigAooooAKKKKACiiigAooooAKKKKACiiigAooooAKKKKACiiigAooooAKKKKACirFjY3t/KYrGzuLqQDJWGIucfQU28tbqzmMF5bTW8o6pKhRh+BqPaQ5+S6v26gQ0V2/jrRoU0nwkNK07NzeaeZJRBGS8rZXkgdTXI39hfafKIr+yubSQjIWaJkJH0IrkwOYUsXTU46N30e+ja/QbjYrUVI8MyQpM8MixP91ypCt9D3ojhmkjeSOGR0jGXZVJC/U9q7OaNr3ER0VKsE7RecsMjR7tu8KcbvTPrTryzu7OcQXdrPbykBgksZViD0ODS9pG/LfUCCir1zo+rWtsLq50u+ggPSWS3ZV/MjFdL8OdPsb7SfFUl5axTvbaU8sDOM+W4Bww9648XmFLD4d1/iSaWnm0v1GotuxxlFXv7I1b7F9u/su++y4z532dtmPXdjFVYoJpY3kjhkdIxl2VSQo9z2rrjWpyvaS0FY6Ox8VfZP+Ed22bMNJEqSgvxOkjEsvTj5SR3pb7xWlzPr7CxMcWp20dtbxiTi3jQrtHTnhQO3rXMxo8jrHGrO7HCqoySfQU54Zkm8l4pFlzjYVIbPpivGfD2W+19pye96v8A5+e17/z6/htob/WalrX/AKtb8jqp/Eei6jqd3Pqel3SpPDAkU9vKBPbtGoUlSeCG7j6U6/8AFOlX2rWpvdKuLvT7exNmpmnzc9SRLvxjcCeB0A4rn7nQ9atrc3FxpGoQwgZMj2zqv5kYqnBDLPII4Ynlc8hUUk/kK56fD2WStKm3aK5VacrR91R010dktvXdtj+s1P6R18ni6xt5dDhsre/uLXS7w3Re8nDTOTj5FI4VeOnPNVYte0e/0tdN16xvHit7qWe1ltZVV1WQ5aNtwwRkA57VzxsrwWX202k4td2zzvLOzd6bumfapbTSdVu7dri10y9uIV+9JFAzKPxAxQuH8rpQTTcWn8XM01K8m3e+755X8na1g+s1H/w3p/kjcvvFwurjWG+w+XFe2CWNtGsnEEaFduePm4Xnpyay7nVhL4ZsNHWFke0uZpvND/e3hRjHbG39a3tf06yg+FXh7UI7SOO8nup0mlC4ZwGYAH6YrjK0yrL8vlDmoU7KE2lq94J0r76+7333eupM61R7vf8AXU3fB+uQaNqN1PfWs15Dc2Uto6JLsba+ASGIPpS3914QezlSx0XV4bkqRFJLfo6qfUgIM/nWNa29xdTLBawSzyt0SNCzH8BUt/p+oae6rf2N1aM3QTxMhP5iumplmEli/bc0o1HbRTlG/LteKaT+71Eq0lDl6eiN4eKo/wDhOLTxJ9hfZbpGph8wZbbHs64/HpTrfxDpc3hqz0nUrbUf9BkleNbW4CRz723fvBjOR0yO1aPwu0azntdZ1rUdJbUUsLTzLaB1OyV+fTr0/Wp/h9pNnrHiTWNU1LQcW1rbyXEdkEZYvMHRPw9K+fxlHKqTmvZy/wBnUEmpWeikoxXvXvapJNvvvdK2sa1Tvvf8bf5Ir3njLRrrUNbkn0i6kttajgWZPPVWhaPqUOOegxn8arQeLNP0260aHSdPuBp2mXD3TLNKPNuJWGCxIGBgAACq9vqunDUNbmvvCyo1zbFILeJCFs3xw+DyPX8a5mCKWeVYYY3lkY4VEUkk+wFdOE4ay5wdOVOSiklZzbi/3ap30lvGHu3+erswliql7319PO/5nT2fiDSrnSLbTtcttRxZSSNbS2U4QlHbcY2B46kkEetVp/EUDxa7FDpot4tTWNIkSTIgVGBGc8sTj86ydQ0zUtPCm/0+7tA33fPhZM/TIqCCGa4mWGCKSWRjhURSzH6AV6VLJMvvKrG7i3zfE+VPmU20r2V5JN/Po2nm69S1v62t+R0egazoNrZWn2uy1K3vrSQsLnT7gRm4UnIV8+nTI7VkeItSbWNdvdUaFIDdTNJ5a9Fz29/rUWoabqWn7ft+n3dpu+758LJn6ZFQJDM8TypFI0cf32Ckhfqe1b4XLcJSxEsZTbcpXV3JtJN3aV3om+nTZWWgpVZSioPYLeKSeeOCIZkkYKozjJJwKs63pWoaLqD2GqWzW1ygDMjEHgjIPFRXNpe2XkyXFrPbeYN8TSRldw9RnqK9S8Y6f/wlWreBtZjXcNVjjguD1+ZDls/+PflXnZvn7yzF4fnt7Coql31UoR51re1nGM+m6NKND2sJW+JW/HT/ACPO9e8O61oUVtLqtjJapdAmEsQd2MZ6fUVFNomqQ6FDrktqyafNIY45iRhm54A69jXq3xSvY/FPgzV5oFUvoWsGFdo/5Z4CZ+mT+lY3xMjW3g8IeCVbaIII3uB6PIQOff735181kvGmOx1LC069OMa0pzVRa2jCEOe61vdqVNa3V29DqrYKnBzcXdJK3q3b9Gcp4b8EeJ/ENr9q0vS3kt84EsjrGrfQsRn8KoeIvD+seH7pbbWLGS1dhlC2Crj2YcGvWfif4d1jUdSg03Tta0rT9KsYEjhtJL0REHHLMv8AKqOu2c8fwhvtP8QazpuoXllMkti0V2ssgXIBXPXu34Vw5dx/iMTPD4hzpyp1pRj7OKl7SCm7Rk5XcZNXTkuVWV7PQupl8YqUbO6W+lnby/Iw/Ff/ACRTwp/18zf+hPXO+GvBfiXxFA1xpOmvLADjzXdUQn0BYjP4V03iOPzvg54PhzjzLyVc+mXYU/4239xp+p2Hhaxke206ws49sUbFQzHPJx16fzrXJszxlP8A4TsByqpVrYqTlNNxjGFV3fKnFttySS5l1bFWpQf7ypsox26to4rxH4e1nw7dLbaxYyWruMoSQVcezDg1a8M+DvEfiOJptJ015oVODKzBEz6AsRk1YvvF13qfgu38M38P2l4LgSQXkkhLovTbgjkcnvXTfGa+uNJTRvCunyvbWFvYJIyRsVEjEkZOOvQn6mvbrZxnkJYfL5QhHE1JT97Vw5IWfOoqXNeV0lFyVne7sYKjQfNUu3FW063fS/6nFeJfDGu+HJUj1jT5LYSfcfIZGPoGHGabp3hzW9RsI76x06a4gkuPsyMmDmTGduOvTnPSu48D3dx4g+GfijRdSle4TT4FurR5DuMZAY4BPb5f1NLoGpXem/ATUJrKZoZZdUMRkQ4ZVZUzg9uOPxrircU5pQhLCyhB4iFanSb95QaqJSjNK7a0equ9U9dS1haUmpXfK4t+enQ5jW/APizRrEXt9pLiDIBaJ1kKk8DIUkjnippPht40TTjfNor+WF3lPMXzAP8Aczn8K6T4H6rfWumeKTHcOVt7D7RErHIWQBvmwfw/Ksr4ManqEnxMs3kvJ5Gu/MFwWcnzPkJ59eQK5sVn/EeHjj1ei3hEpN8k/wB4nDn5Uuf3GldXvO7toio4fDSdPf39N1prbtr+Bw1vBNcXCW9vC8s0jBUjRcsx9AK62T4ZeNo7L7U2isV27tiyoZP++c5rqvhXp6f8Jf4t1SEW63NiJVtGmICRuzN8xPbp+pqjZeG/F9rra6yni/RzeiTe0jamDv55BHce1XmfGtf67Uw2Gq0qXs4wb9opS5pTjzcq5XHlSTV5Pm1ekdApYKPIpSTd77W0toeaSI8cjRyKyOpIZWGCD6EU2u7+OUdh/wAJv9qsJbeQXVsksxgcMvmZKnkd/lB/GuEr7jI8z/tXLqON5eX2kU7Po+q+TOGvS9lUlC97BRRRXqmQUUUUAFFFFABRRRQAUUUUAFFFFABRRRQAUUUUAFFFFABRRRQAUUUUAFFFFABRRRQAUUUUAFFFFABRRRQAUUUUAFFFFABRRRQAUUUUAFFFFABRRRQAUUUUAFFFFABRRRQAUHgUUHpQB6d4p1O88EeF9D0TQZTZXF5bC7vbmMYkdj0Gew/wFYOu+MB4g8Gx6drUUlzrFtPugvcDJj7qx6n/APVW/qFinxD8N6PcaVeWqazp1uLW5tJ5QhdR0ZSev/16yPEug6P4Z8H/AGO/ktbvxLczhh5ExYW0Q6g4OMn3HevhcueBTpwrwvilUbdl797v3m/5OX5Wsl2NZX6bG/418R3+h+CvCkGlSfZbq508b7lAPMEYx8gPYE8n6VSvtUvfEHwXu7vWJTd3VjqMaQzuPnAOM5P4msz4lXVtceH/AAglvcQzPDppWVUcMUOV4bHQ/WjTbq2X4M6vaNcQi4fUomWIuN7KNvIXqRU4bAUoYPD1o0/f9tdu2v8AEa33tb5WG3q15E3iv/kkPhT/AK+Jv60eAP8AknnjX/r2j/ma0LPTG8YfC7StN0i6tTqOmXEhltpZQjMrZ5GfqKm03T7Hw38P/E+l3mq2L6xcW6u8EUysEGcKgP8AE3UkDpxUVMVSWFnhL/vPbX5eqXtlK78rddgs738hngzVP7F+EF/qkcEU1xBqY+zeYu5UkIAD47kZNReA7+41K517xvrrDULvSrMGASKMbznbwOOP61mWV1ar8FdQtDcwi5bVI2WEuN5Xjnb1xTfhbqmnRHVvD+r3AtbTWLbyRO3SOQZ2k+nWtK+CTw+NrRhebqWbS15Pc5kutmr7biT1RJ4f+JWuwayZtdu5dS06bctzauFKlSP4R0FafwmurG3ufGF7Da77GOwklSCXnMYJIRvXjiodH+Hf9mamuoeKr/TF0SDLu6XOftAHRVA55/OoPA99paxeN2haGyt7jTZltIZJMHBztUZOScY9anHRy3EYeusBDRqCbirR+NaafaS300Vrsa5k1zE/w88beJb/AMd2Nte6nJPa3kvly27AeUFIPCr2xUngaa1s/ifrnh2RQmn6nJc2RTsPmbZ/UfjXLfDWaG38eaPNcSxwxJcgs7sFVRg8knpUPiK+a28d6jqVnKrGPU5JonQ5BxISCCOoruxOU0p4uthqMFBTpLZWXMpOz06rQlS0Tfc6T4Y6ONO8Z6lfamuIPD0csspI4LrkL/U/lWd4N8RXUXjK81ldIk1bU7oSNboo3GORjnfjHOOldr8V9Q0+z8Itc6aNk/iiSO4m9diouR+ePzNc78G7uGMa7YQ30Nhq15aBLGeU7QGGcgHseR/kVwQxMsZgMRmVenfmUYcuqslZSvbW3M5Xt0iVazUUdT4ET4mN4mtpfEEs66ZMxFxFeSIAykHhU65z6Cuc+G9vFD8aZrWFQkSy3SKo7DDcVa8JeHL7QvGWn6p4u1u0tyk/7qNrwSyTOQQOhOBzyTTvD1sdB+OLyapPbW8UrTzpI0y7NjhtuTnAPtXBUlT/ANsjRlBqVF25I8sW1zbavmaurteg+3qZEmtX3i7xVZeF2ZLbRGvhHFaRIFVUUnv1JwDz6mrPj7xzrlj4nn0vQbxtM0/Tn8iGGBQAdvUn157Vx+kakdJ8WQasg3i2vPNwP4huOcfhmu58V+CW8S6zL4h8M6lp0+n3x86TzZwhgY/e3A//AK69nE4bAYLGUliYJUeR2uvd521dvpzNbN6vUlNtO2474l6l/bXwz8Nal5McMlxcyGVY12qZOQxA92BP41zV18PPFdtZS3k1jAsMUZlci6jJCgZJxu9K3viQ2j23w90LR9K1K3vTZXMiSNG4yzYyzY67SxODXnBlmIwZZCPTca3yCjX+pJYVqEeeppKLbtzu32o2073FNq+p6NZXsng74V2WpaXti1XWp3DXO0Fo41zwuenT9TU/gDWr/wAZW+p+FfEU7agsto81rNKAXikXpg/j+nvVXQltPGPw9t/DIvre01jTJ2ktVnfas6N2B9ecfgKueHtKX4dWeo63rl5af2nJbNb2VnDKHcs38Rx24H614+KWH9liKc4/7W6jcdPe+L3HF78qjbbRK9yle67EXwt1nVYPB/iiGO+mRLCyMlqAeInJbJFSfCbxBrVx/wAJH5+pTybbGW6GT0mPV/rxWN8O7q2g8L+MI7i5hikm08LGruFLt83Cg9T9KPhPdW1t/wAJF9puYYPM0qRU8yQLub0Gep9q6cywNKUcfL2avzQtp5Qv+N7hF/CXfhtf3mpR+Mb6/uHuLmXR3MkjnlsDHP4AUeE5v+EX+GV34os0T+1b26+yW8zKCYUHUjPfr+lUvhVcQQad4pWaeKIyaRIqB3C7j6DPU1Z8GSWPiLwJdeDbi9gsr5LgXVg87bUkPdCe3f8AP2qswpKFaunH90p0uZJacijrouidrrtfoKL0RW0nx9dT6XqWleK3uNXtLqEiItgvFL2YE9q3/AWl6xYfDh9X8M2IuNb1C4MQm+XdBCvUruOOSP19qzbLwdY+GLC/1Pxo9lKRAyWVlHcbnklPRvlI4H9aTwnLbeJvAR8JnUotP1S0uTcWRlk2JMDnKZ9eT+lZY/6pUoTlgY2pc8HN2vTas9opq6T5ee1l3vZjV7+8dX4Q03xvqIvNE8bWcl3pl1A22W4kRmhk/hIIOa5z4WzRaZ4V8YXFxbpdLaLG4jkGVdlLbcjuM4NQQeEY/D9jeaj401QKFiItLO2vd0s0nY8dqpeCLq2i+H/jKGa4hjmmgjEUbyAM5yfug8msHh4VcPXdKSlCU6S9yLjC/OruPvO7tbmastF1HfVHOeJPEOr+IrpLnV7rz3jBVMIFCAnOABXpHwn8U6LY+DZodXu7eK70maW4sFlcAuXjYYUd+S35ivIqK+hz/hbB51lyy+fuQTTXLZWte6XSzTafk2PDYmVCpzrU9E+DetaXDqOraf4iuoYLHUYhI7TuFUyK+QMn1yfyrnfHmuNq3jq/1i3kDqLgfZ2HTamAp+nGa52inh+GMJQzitmsW+apFR5fsr4U2vNqMU/KKCWKnKiqXRO/9fez1bxHpek/EaSDxBpOt6fY6k0KpfWd5JsIZRjcD/ntWB4u07wv4d8Mx6Rb3Ntq2vyS757uAkpAn9wHp/k+1cQQD1ANFcWX8K18E6VGOMm8PSd407JPT4YymtZQj0jpeyTbSNKmKjO8uRcz3f8AwO53XiLVLGT4UeGbG3voHvra5leWFXBeP5mIJHbtW7r1lpfxJtbHWNP1mw0/WIrdYb21u5Nm4j+JT6dfwryiggHqM0p8IKHLVwtd06sJ1JqVlL+LLmnFxejjtbZqydwWMvdTjdNJW9Nmd94wt/DvhzwdF4etLmy1TXJZ/OuryABhCv8AcVvwHH1PetjVINL+JGjaZeW+sWWna7ZwC3uYLt9iyAdGB/X8cV5TQQD1GaT4RmqdOpDFS+sQlKftGk7uatJOHw8jSSUVa1k077n1tXacFytJW9Nte56dfvpPgXwPqWiW+q22p65q+EnNs25IYx2z9Cfrn2rKttS09fgpc6WbyAXzasJVt948wptX5sdccGuGHFFaUOEacYKVatKdV1Y1pTslzSjZJWWiikkklt3FLGO/uqytZL1O6+Fepafp+m+KY769gtmuNNaOESOFMjYbgeprP+Et7Z6d4+0y8v7mK2t49++WVgqrlGAyT71ytFdmJ4co11jk5v8A2qKjLb3bQ5NPlrr1IjiZR9np8H+dzv8Awb4j0vTfGeu2+pybtH1hpYJZU5Cgsdr/AE5P55qxD8NtNhvVu7zxhox0VWDmVZh5jpnpj1IrzijAznAzXJiOGK8a8q2AxUqLnGMZ+7GXNyqykr/DK2l9VtpoXHFR5VGpC9tvn+hs+M7nRrrxFcyeH7MWmmghYUGfmAHLHPPJ5rGoor6XB4aOFoQoRbaikryd27dW3u31ZzTlzScu4UUUV0khRRRQAUUUUAFFFFABRRRQAUUUUAFFFFABRRRQAUUUUAFFFFABRRRQAUUUUAFFFFABRRRQAUUUUAFFFFABRRRQAUUUUAFFFFABRRRQAUUUUAFFWBZ3R086gIWNqsohMnYORkD8qPsd1/Z/9oeS32Uy+SJexfGdv1xzUc8e/kIr0UUVYwooqza2N5cyrFBbyO7o0ijbjcqgkkZ6gYP5UpSUVdsRWooopjCiiigAorV0zw7rWpWYvLHT5JrcuUEgIALDqOT7iquqabf6Xc/ZtQtJbaUqGCyDGQe49RWUa9KU+RSV+19RXKlFFFajFpKns7W4vJjDaxNLIEZyq9dqjJP4AGoKV1ewBRU89rcQQQTyxMkdwpaJj0cA4JH41BQmnsAtJRRTAK2PCcHh+fUWTxJeXVraCPKtbpuLNkfKeDxjNY9FZV6Tq03BScb9VuvTcEdL8RPEUPiLXElsomh0+1hW3tI24IRe5HYn/CuaooqMJhaeEoxoUl7sVZf137g3d3A0HnrzRRXQAUtJRQAUUV2Sab4d8P6Jp13r9nd6je6jH56W8M/lLDDnAJPUk1z18QqNlZtvZLd/kJs5nRtNu9X1OHTrFFe5mJCKW2g4BJ5+gNVZFZJGRvvKSp+or0PwnY6Pa/FDQpNCvTcWV1G0qq7AyQExvlHx3FRaLp3g3WvEMvhyK11AXMrSLFqJnGDIMnPl4wFyPrXBLNFGbbi+VRUttVrK97vpbbffcXMef0V0Ph2HwzBp93fa8091PHKIrewgk2NJ6uWx0FXfFWkaQfCdp4k0iyvdPWS5a2ktrh94yFyGUkZxXXLGxjVVNxertfpe1/X52t5jucjRXfeI9N8G+GNVhtbuy1DUWngjlZFuNghVh64yzHk+gpk3gzTo/G1/ZNeTJotlaC/llwDIIioYL9ecZrCOa0XHmaaTV02t7W2631Xr0FzI4Wkr0Dw7pfgvxNcXcVnZ6hp0tpayzrG9wHE6qpwc4+Ug4JHQjNZujaPo9j4Yg8Qa9bXd8byVo7Ozt32ZC/edmx0ycYFV/aVO7i4tSVlbS+t7dbbJvewcxyVJXVeKNG0v+wLXxJoaXUFpLMbee1uDuaGUDPDd1Irla6sPXjXhzR9NejXQaYUUUVuMKKKKACiip7e1urhJZLe3llWFd8hRSQi+p9BSbsIgooqa0tbm8nEFrBJPKQSEjUsxA68ChuwENFKQVJUjBHUUlMYUUUUAFFFFABRRRQAUUUUAFFFFABRRRQAUUUUAFFFFABRU9va3Vykr29vLKsK75CikhF9T6ChLW6e0ku0t5Wt4yFeUKdqk9AT2pXQrogooopjCiiigAooooAKKKKACiiigAooooAKKKKACiiigAooooAKKKKACiiigAooooAKKKKACiiigAooooAKKKKAOl8Fn7dbar4fbk31sZLcf9N4vmXHuRuH4iteOwt5tR8PeFroMYba1e8vI1OC8roZSv12qq+3NcXp95caffQX1pJ5c8DiSNsZwwqw+s6k2unXPtJF+ZfO80AD5vp0x7V5lfB1J1JSg7Jptf4rct/SxLRv2Vrp3iXTHmj0220uaG+t4Q1uW2vHKxXBDE/MMZzVfXJtKd9U0y28PiA2khS2uICxkUK+0mXJwQfoMHFZ+p+IdQvrdLfZa2kKy+eUtYREGk7OcdT6elS6l4o1S+tZYJBaxtOVa5lhgVJJypyN7Drzz7nmphhq6mn0vtzPTb79n99tgszpbjSdPaz1WyuNN0uyms9PeaONLhpLtJEAOXI+XnnI7ZoZbTU38N2s+nwIn9kTyfuywOVEmB16ZGfqTWCfGOqmSeVodPMlzG0d0/wBlXdcBhg7z3/DHNVIvEWoxQ2UcYtw1nFJDFJ5Q3+W4OVJ7j5jj0zXPHA4q3vPX1ejcWvzFZmxBHpWmRaBaT6NBfnU4UmuZpGbfh3KhY8HAwB155p17Z6boOk3kzadb6hdQavLaRvOWK+Wqg8gEZP8AiayNM8T6np9pBbxLay/ZiTayTQK725PPyE9OefY1nzajeTWBsZZd8Jna4OQNxkIwST1rojhKzn7z0vrq9dX92mlv8kOzOxfT9BtNf1aLyLKGTyoJLGO9Z/syF1DOpYd+flycdaxtZ0eNtemhf7BoaGJJUWS4MkT5HWNlBypOSPTpmq8PifVEnuZJvs10l0kaTwzwK0biMYQ47EDuKoavqV1ql39pu2QsEEaKiBVRB0VQOABRh8LiITvKXRK929bLZPTo979+rBJnURw6S3w90tdUvrq3VdRuhG1vCJN/yx5zkjHatC4s9Pujo6Hff6RY6RcXkHmErJOVYko4H3QG7AnjvzXCy391JpcGmu4NtBK8sa7RkM4AY56n7oq3aeINUtfsPkTov2EOsH7tT8r/AHlb+8p54PrUVMBWteMtbyfkr32sr31+V35BZmwtpZ65pVlqFvo8cFz/AGklpJb2jFVuFZdwA3E4YYIz7ir2raZp11oWoSLbaPa3NrcwJELGZpDGruVIkJO1vqO4Nc9c+JdTlms5Ifs9mtlL50EVtCERZO7Y7njvT7nxRfzWN3Yi20+G2uwPNjitlUFgch+Od2f50nhcTzRcXZJ33eivqvPT/K9gszqtPbS7PxZqmh2uiwxCzs7mOK5DN5zMsRBZ+cEHnjHHFUdNsdKutFtodP07T764azJuYpJ2ivBNgndHn5So4IAByM1jt4x1ooxDWgnkiMM1yLdfNlQrtwzd+Px6Uy38VarDawwqtoZbeHyYblrdTNHHyNof6E4PUVl9RxKV1vp9p6tJ6vra76PzFZm3Dc2UWkeE7W60q2vTcB45DOW+VDMRhcEYPJ5+lVry003QNNur3+zYNQkfVZ7OIXJYpFHGAegIyxz19BXONqd4y2KmQYsP+Pf5R8vzbufXn1q5aeJNRga68xbW7jupjcSRXEAdPN/vgdjz2roeCqx1i9LttXav7zfy3/Qdjo5/DmnXlzfafp9qY7mWG0vrUFiWijkwJI/cDeD68U7xJo+h28Gpa1Y2ajTmtEjs0LsQs5kaMnOeThGb8RXMW/iTWYNdk1yK7xfSKytJsBG0rtwB0Ax09MCq8urahJokWjPPmximadI9o4c9Tnr+FRHBYpSi3PTS+r8ub8lZ+cgsyhRRRXslBRRRQAUVe0PSb7WtRTT9Nh865cFlTcFyAMnk1TdWR2RhhlJB+tZqrBzdNP3lrbrZ7ffZ/cA2iir9vpGoT6Lc6xFCGsraRY5ZNw+Vm6DHU06lWFNJzdrtL5vZfMChXf6jpr+M9D0W60e6szeWNmtldWs06xsuz7rjPUEVwFXxo+oHQjrnkD7AJvIMm4ffxnGOtcuMgm4T51GSel+t9LWur39RWudl4ftdD0D4jaHb2+pRSmGJvt9yZh5IlKNkK3TA4H1NZXw3ube2+JFnc3FxFDAs8hMkjhVAw3c8VydFZvL+aE4ym25R5W/v1/HYVj0Xwb558IXX/CMyWCa/9tPntOUEogxx5ZfjGetTeKU1C8+GskV7rVtqmoWd+ZroJcK3koUwFHY/8B45rzSnIrO4RFLMTgBRkmsZZZ++9rzL4ubbX0vfbt28w5dTqfipcW914qSW1uIp4/sUC743DDITkZHeupu9U0qbxnqmmzahbx22raLDaJdBw0ccojXGSPcYNedaNpGoavqqaXYW5ku3ztjYhTwMnr0qfw7qY0PVZJLjT7e+hZHgnt5hwyng4PY+hFZ1cFTdNUYSvKEdtL6tWf3x06MHHQ7rwD4Zn0LVNQm1S7sxMdNuFghhnWRnGzlzjooHr1JqHw1qeq6l4GsNM8O6xFY6pp8jrJbySInnxschlLcEjnj3rAPiPRdPsL2Hw5os9pc3sJgkuLi58wpGfvKgA746muUrOGX1cTKVSvvdWulbRNaxu9NX1v100Fa+52/j241KHRbPT9X8SNqOoPKZZ7WJkeKAAYXLKOX5PeuIoor1sLh1h6fJ+SS/BFJWOl0fwTrmrWljd2ccLQ3jOFdnwIwn3mf0FV4/C2qXHiabw/YiG9uYj80kL/uwOMtuPQc10ms3c9v8FdFghkZEuLyRZQDjco3HB9s1P8OIrOP4e+I7m41A6b5skcEl0sZdo0OOMDnnOK53iKqjKb72Wnna/wDwDldWai5edvxMq6+HWsJazTWN9pepyQDMsFpcb5E/DFc94e0TUte1IafpsHmTYLMWO1UUdSx7Cuw8KxeEdA1611W38bOxhbLILCQeYvdTUei+JtD0vxp4gaQSvpGqh4hLCpDorHO4A89zTVataSSvppo0CqVLNLX5WKd58O9Wjs57iy1DStTa3UtNDaXG+RAOvGKoeERrx03XP7HeFYBZE3wkxkxc5xnv1rpdG8Mqly954B8YwT3fltiCRfKmZe4wev5VS+HKSR6R4yjlUrIumOrqeoI3ZFT7ZunK7TtbdWe/VfkHtG4u7vt0/Q5/wr4Z1TxJPKmnpGsUIzNPK22OMe5rvPhx4P1HRfGVnqAurHULLZLG89nN5ioxQ4DelY91I9l8ErJbQlBfX7i6Zf4sE4U+3yj8qb8DLq4h8a/ZY2bybi3k81ex2jIP5/zpYidWpSqST0V1b03JqynKE2noro5bT9J1DW9efT9NtzNO8jHHQKM8knsK6C4+HOsiCVrK+0rUZ4RmW2tbndKvrxjrWx8O4rWPwx4uvJr86exZYGuljLtEjMc4A55ziqXhu38JaHrlrqlv43cvA4YqLCQb17qfY1U8RU5pKHTybvpfpsVKrK7Uenk2cn4e0O+1zUHsbIIJkieRhIdvC9R9a3rD4eatdKkb3+lW1667lsprkCcjGRlR0Psa6LwJdWNz8YtUvNLcPaSxTSRMFK5yATweeua8/wBIup5/FNneySsZ5LxJGfPO4uDnNX7WrOTUXayT273K55ybS00TNrwN4duJvHEVhqEdrGbKcG5guWA3gHBUA/ePtUXxK0X+yfEly6PZeRcTSNFFbuD5SgjhlH3evSug17/kvq/9f0P/AKLWuf8AE0NhcfEjU4tTu3s7RruTzJkj3lfTjvzipp1JSqqbejjexMJSlNS8rnL11+m/D/VrmwgvLy+0zSkuBuhW9uNjuOxAxVDxDp/he1sBJo2v3F/c+YAYpLUxgLg5Ofy4966nWbrwl45Frd3WtyaLqUcCwvHPHuhOPQ9vz/CrrV5WThdLq7P8i6lSVk47en6HJ6p4V1XTdeh0a++zwSz4MUzygRMp/i3eldT8V/DUdja2F9a/2ZBHFZxpLHE6q8rk43hR94e9YnxC0zX9Oi0+PVNQj1KxERWwuIm3Js4yB+QrT+KqLJqnhyN+FfToVJ9ATWanOc6cuZddv6/4YjmcpQd+5l6L4F1XUNLj1O4urDS7SX/VSXs3l+Z9BWf4p8M6p4dmiW/jjaKYZhnibdHIPY1v/GyaT/hMEsfu21paxJBGPuqCuTgf56VLZu958E75bolxY6gn2Yt/DnblR/30fzqoVqvLCo3pJrTtfbUcak7Rm9n09TK0nwJrupRWM9utuILyJphK8mFiRTglz256Cqmq+F9Q0/SptUM1rcWkN21q7wybsOO/0NdH40u7iL4W+E7OORlhnWVpFBxu2njP/fRqH4YsNV0jXvCkhGby2NxbA9pU/wAj8qSrVeR1W9E/wvYFUnyub2v+FzmfD2g32uNd/Y/KVLSAzzPK21VUe/r/AIV2vhbwmt58ONRkaTSDc3LxvbzySpmBeMhmPKE+lUYs+HvhNKzAx3uvXBjAPBEKdfzwfzpnhr/kkviX/r5h/pSrVJzTcXZcyS+//MVSUpK6el0c9oXhvVNb1WbT9PjSRoSfNlL4jQA43FvT09a1tS8AavbadNfWd5puqxQDMwsp/MaMe4re8JW+nr8JL1rvVTpaXl+Ip7hYTISABhMLzg8/n70zwW3hHw1rsepReM2mQKySw/YZFEikdD/OlPE1Ly5enSzd/mKVad3y9PJ6mf8ADH/kB+L/APsEv/I0aD/yRzxH/wBfsH/oS1a8Dm3MHjs2ZzbGwmMJxjKZbbx9MVV0H/kjniP/AK/YP/QlqajvOT/vQ/QUvifrH9DD8L+FtU8QLNNaiGC1g/11zcPsiT2zVnxB4K1XSNN/tNZ7LUbAHDXFlL5iofeutu7PRz8L/Dtnf64dJguDJO+23aTz3z32+me/9Kg8LXHhDQbTVLf/AISxr23vrVomtzZSKu7HDdDz2qniqjblHo7Ws+9tx+2m7td9rP8AM4/Q/C2r61pzXunQpMi3C2+zdhtzd/p6mofFOhXHh7UhYXVzazymMOTA+5Vz2J9a6rwtd3Fl8HPEMtvI0cjXcUe5TggNtB5+hNef100p1J1JXeidvwRtCUpSfZBRRRXSbBRRRQAUUUUAFFFFABRRRQAUUUUAFFFFABRRRQAUUUUAFFFFABRRRQAUUUUAFPgilnmSGGN5JHOFRBksfQCmVv8Aw7/5HrRf+vtKipLlg5diZPli2Z/9jav9he+/sy7+ypndL5R2jHXmiXRtWhsBqEum3aWhAImaIhcHvmu98I61qlx8WLmGa8le3aS4iMBY+VsXdtXb0wMCqXgTWNS1PUfEMN/ez3EM2l3EjxSOSmRjGB0GM9q5HiKivdLRJ/eYOrNX07M4nT7C+1GfyLCznupcZKxIWIH4U2+s7uwuDb3ttNbTDkpKhU4/GvQNLjhs/hnpvk+II9EfULiV7ibY5eXYQAm5OQB1x71BrupaW/hjTo7nWY9ev7G/Vo3EThmgOMoWYc8j9RVLEyc7JaXt1/4YarNy0Wm39dDkf7C1r7D9u/sm9+y43eb5Lbcev0qrY2d3f3At7K1muZSMhIkLHH4V6g19c6x4mOr+F/GMf2iU/u9Kvi0YHGPLC/dYVz/hLUrbT7fXtG1K7n0K8upQv2yGMnymVjujOOQM+lTHEzcW7a6aa/l5eW4lWk09NTkr7TdRsLlba9sbi3mf7qSRkFvp61BPBNbztBPDJFKpwyOpDA+hFdl4vh16LwxZvJrFnrWlwXJMF7C5eSOQj7rFvmHritqXTYde8W6B4mlUCyubMXd83ZXgGHB/ELVfWrRUpba/eh+2srvzPNLq3ntZjDcwyQyr1SRSrD8DSW0E1zOkFvDJNK5wqIpZifYCt15LHxJruo6lrGsLppmlMiboWk3AngcdMDFbegLDonhfxPquj3oubiJoLaC8WMoVRz8xUHlT2zWk67jHb3tPTXzKlUsttTj9U0vUtMKrqFjcWpYZXzYyufpXQeJvDEq3unwaFpt1ceZpsFxMI1L4dgcn26dKpHxDq914XvdJu1l1C2MiyiaYs7WzD0bsD71vfEjWtTtRoVnZ3k9rEmlQS/uXKFnIPJI64AGKzlOrzxjpfX06EuU+ZL1OKFjem8azFpOblc7ofLO8YGTx16Uy2t57qYQ20Mk0hBIRFLHA68CvV0kab4p6RcyHMs2heZI3dmML5J965L4SZ/4TiLGeLef/ANANCxTcHK2yv+f+QKs+Vu2yv+ZzNtY3t0ENtZzzCR/LQpGSGbGdo98VLa6Tql1ey2Vtp9zNcxErJEkZLIQcEH0rrdG1S80n4SSz2ExguH1YxiVfvIpjGdp7E4AzTdX1C+0z4e6K1jdTxTarNPcXtwjkSSsrYALdff8AGm6872SW9l+Y/aSvZLrY5zSNLk/4Siw0vU7WaHzbqOOWJwUbazAH9Kta34b1FdX1MaZpV5LY21zJGrpGzAKpI6960dN1vUtY1fwsuowF2tbxI0vWDF5h5g+UseDitG48Qaw3xcCJf3EcKal5Cwo5EYTdjG3pz3qJVKql00T9NyXOfN8jz2itXxgix+LdYjjUKq30wAA4A3msquyMuaKZ0Rd1cK6/QfDOjjwyniPxNqk9nZzzGG2itot8krDqeeAOD+VchXeaNq2p6H4KtV1rQbPV/Dl1MzW4lbDI/fDDle/WvJzqeIjShHDys3JKyaUmrNtRctOb16XLhbqZfi3w9pVjpNnreg6s19YXLmMpMoSaJx2K+nFaTeE/DmiWNo3i7Wbu3vruMSraWkIdokPQuT39qfreleG7rwpB4v0O1utOjivkguLSZ96N3yhqP43Qyjxqb1sm2urWJ7eT+Fl24wDXj4fF1sVUpYT20o/HdtRU7xcbR6x0UrtrdL1KaS1sZfjHwsdFksbjT7walpuorus7hVwWP90js1bFz4U8J6G8Nh4o8QXcOqSIrSxWsAdLbdyAxPU1pIyaX4G8Dx6oNjHVjchH6rDv649OR+dc38Wra5t/iFqv2hW/fSiSI/30IG3Hr6fhSweLxWNqwwsqzil7T3la8+SfKujW2rstX5A0lrY0LHwXd2fxEh0FNWkgWaBp7e9t+C8ZUkEc98YNZXhHw3b6xc6jPqWpCx07TlMlzPt3OeSAFHcnFdN4B0bVNF+JWj2+qzB5pbB5kTzCxiQocKc9D7Vk+F9F0d9E1zxNrkdzdW1jOI0tYH2b2ZurN2HIqZZjVSmvbX9yklKMVduU5R0T0u7W1fKnqPlXYkHhfwtrGl6hN4X1q+kvLC3a4e3u4Au+NepBFJoP/JHPEP8A1/wf0rf+H+qWOoWXiRdL8MWumW0ekT750d5HZscKWPHTJwB2rn/D/wDyRrxD/wBf0H9KwdevJzo1nL3KtG3M4uSvJOzcdPQLLf1OHrpRpUn/AArd9a/tC48sah5P2TP7snbnf9afB4m0iPTUtW8HaTJKsXlm4Zn3k4xu64z3rQX/AJIfJ/2GB/6DXuYzGV70rwcP3kVryu6d+zdvwZKSMbxhoEWhJpLR3Lz/AG6xS6bcoGwtngY7UuoeH47bwZpWvJcSPLfzyQmHaMLtPBB962viyrC28LSEEI2jxgN2JBOR+oqfxLZ3MPwo8JwSRmOWa7lZA3Bwx+U+3Y1yUMyrPD4SUp6zm09tUlP8rIbirsbeeE/COhTw6b4k8QXseqSIryra24aODd0yT1p3hrQbDQ/ipZafeaoZRHNFLZS26B1nYn5Q3Py98/SrOv8AiKOG+TS/iF4Tt7y+hjVTdQS+XMUxwcjhvzpknh+y0D4p+GV06WZrS8kguYkm/wBZGGb7pry44jFSoThiasrzpza+BwlZXvBrVK3SS1T7q5VlfQS+0ex1T4uTWOka1ewT3FzcNczCPY0MgZiVUg8j3rA8LeFxrF3qNxfX4stL07LXd2y7j1IAA7scV0nhP/kvd3/1/wB3/Nqg0tHu/hd4rtbRS9xDqSzzIv3jFnrj0BBNa/W8Rhoxowna8KK5mldc8pJvbtor6bed1ZPX1Kc3hXw7qujX194T1i7ubjT4/NntruEIzx92Uiqug+GNM/4R9PEPibVJbCwmkMdrFBHvmnI6kDsPesrwvo2qauuoSadMII7S1aW4laQouwfw5HUn09q7vW9S0y3+HfhS8uPDlvq9qtu8JeSV0EEgIyp2+uM8+ldONxGJws44WnWlPmml9nniuVytd2jd20bV7X3dhJJ62OZ8ReF9OTw9/wAJH4a1STUNOSQRXCTR7JYGPTcPQ8VyNehvq7yfD7V5NL8I2em6XcvHDPOt0xLOCCu0N94j2rzyvWyWriJ06ka7vyyaV3FytZO0uVtXTb+VrkzS6HSarr1ndeAdJ0GOOcXVncySyMyjYQ2cYOc559Kd4H8RWuji907VbVrvSdQQJcxofmUjoy+4rmaK9N0IODh0ev6mPso8rid/p198P/DtydV02TUdXvEB+zwXEIWONiOrE9cfjWX4O8S2VlqOpjXrP7VZ6ojLcGNBujJJ+ZfTqelcpRUfVYtNSbdyfYqzu73PQtHv/AXhi+GsaZd6rqd7ErfZ4ZIvLVSRj5j361j+GvEltZweJW1ASmfVrV0Ty1BHmMSeeeBzXK0UfVY2fM272/APYrW7udh4P8RaVHoV14Z8SQTS6ZPJ5scsPLwSeo9v/r+tbXhvxF4J8IX/AJ2lrqWpPMCs1zJGFMaddqKSMknGa81opTwkJ3u3Z7roKVCMr+Z0/g7xLb6RfX8N/atd6TqSmO6hHDYycMPcZrY0+7+Hmg3g1axl1PVbmPLW9rPEFRG7Fj3x+NcBRTnhoybd2r726jlRTd77nWeCvFEGl+L7nXNUjlcXEcoZbdBwz+gJAxXN6ZMtrqNrcSAlIpkdgvXAIPFV6K1VKKba66fcWoJNs63VfE1lc/E4eJ4YZ/sn2mOXY4AfaqqDwCRng96r/EGfQb3W31LRL65uDdu8s6TQ7BETjAHr3rmqKiNCMXFrorfIlUlFprorDkYo6uvVSCPrXoGqan4F8UGDUNVmvtHv0iWOZLeAPHIR3GP/AK1ee0U6lFVGndprsOdNSs72Oq8ceINO1DTtO0PRIJ49M05W8t5z88jHqT6CrnjbVvDuvaJp95Dd3cWq2trHb/ZTD8hweTu/PFcTRUrDRXLZ7frvcSoxVrdDv7nXPCniqxtG8TyXun6pbRCJrm3j3rOo6ZHrWf4t8RaXJoNt4Z8NwTR6ZDJ5sss3Ek8nqR6f/W9K5CilHCwi07uy2XRCVCKa8uh0niTXrPUvCnh/SoI51n05JVmZ1AU7iMbSDz07gVD8P7m6tfGuky2al5Tcqm0fxK3DD8iawa6Xwl4sk8N2sy2ulWE14zForuVMyRZAGB7f4mnOny0nCCve/wCIShaDjFX/AOCaXxl1SO88WnT7batrpyeQirwA3Vv14/CovBWr6DH4Y1bw/rtxdWkd7IkiTwxb8be2PwrkbiaS4nknmcvJIxZ2PUknJNR0lhoqiqd9rfeCor2ah2Ou8J+INLsLXUfD+sQz3eh3km5XQYkiYH5XA9cAZ+laNjqngnwwJr7RHvdX1JoykH2qELHDnuQeprgKKJYWMm9Xruu4Sopt67nS+EfEFrpVhr8N4k7y6lZNBGY1BAc55bJGBz2zSaZr1nbeAdW0CSOc3V5cRSRsqjYApBOTnPb0rm6Kt0INt+af3FOnFu/p+B2Xh7xBol14ZXwz4pjuRbQyGS0u7cZeEnqCO461Nc6x4V0HQ72w8Mi6v72+Ty5Ly6iCiNO4UetcPRUPCwbvd23t0JdGN/0Ok07XrO3+H2qeH3jnN1d3McsbBRsAUgnJznPHpXN0UVtCChe3XU0jFRvbqFFFFWUFFFFABRRRQAUUUUAFFFFABRRRQAUUUUAFFFFABRRRQAUUUUAFFFFABRRRQAVe8P6i2ka3Z6osIma1lEgjLYDY7ZqjRSklJNMTV1Zm5oviGTTfFb6+tqkrtJK/klyAN+eM47ZqLw3rb6LdXlwlus5urSS2IZtu0Pj5vwxWRRUOlB3utyXCL6HRaD4itrbRm0TWdMXU9O8zzolEhjkhfGCVYevpT9X8U+Ymn2ujWCaZY2E32iGIOXZpc/fdj1Nc1RU+whzc1v8AL7theyje52z+MNBbVP7cPhRf7X3eZv8AtTeT5n9/Z+uKoaR4qEaanba1p6anZ6lN9onQOY2WXOdykdPpXMUVKw1NK1vxf4dhexhY6PXPENpcaKuh6LpI06wMwnkDSmSSV8YGSew9K6BrjUvDvwmm07UInt7jUbpkto5FxIsOAZDjrgkAfjXntTXl3dXkiyXdzNcOq7Q0rliB6c0pYdO0Vte/mJ0k7Lpe5BW14W15tFa6hmtI76wvI/LuraQkBx2II6EetYtFbzgprlkaSipKzOm1fxHYtoUuiaDpH9m2lxIsly7zGWSUr0GT0ArO8S6y+tzWkj26wfZrSO1AVt24ID8345rKoqIUYRd0hRpxjsdQnjK5j8TabrcdnEr2Nqlr5RYlZEClTk9sgmr+meLNN0u/kvPDvhUxO6MJzJO0hCEdF4+UZ7+2Kw/DnhXXvEKu+lWLSxIcNIzBEB9MnvXa+A/D+seH5vEcOrWb25fR5SjZDK/0I4Ncdf6vBNbtaWv/AF3Oer7KKa69rnCDWX/4RP8A4R/7Ouz7Z9q87dznbt24/rV/RPEdpDov9ia5pY1OwSUywbZTHJCx67WHY+lZdho2p32nzX9naPNbwSJHIy8kM5AUY6nJIq/feD/EFnqllpdxYhby9QvBEJFJIHXPPBromqOsW/Pfqay9ns2WNS8V+dqGkNY6bHaafpMgktrQSE5O4MSzdSTjrWa2tOfFZ1/7Ou83f2nyd3Gd2duazrqGS1uZbeddksTsjr6MDgireraTqGlC2N/bmH7TEJYckHch78VUadKNkupShBaEesXralq15qDRiNrmd5igOQu5icZ/GqldLovgbxRrFgt9ZaaTbsMo0kipvHqATzWfqHh7WtPspby9sJYIYZ/s8hfAKyYzjH05zTjVpX5IyWnmCnD4UzKrovDfjLWtBsXsLY21zZO28211CJYw3qAelM8O+D/EOv25uNN08vADjzXcIhPoCetVvEfhzWfD0qR6tZNB5mdjghkb6EcVjiKeFxa9hWSl5MpVY83KnqT+J/FeseIY4oL6SGO1hOYra3iEcSn1wO9XNF8ea9pemx6d/oV7aw/6lLy3Evlf7pPIrlqvaVpWoap9o+wW7TG2hM8uCPlQdTWU8swPsFRlSjyLVKysn39fMpza1bJPEWuan4g1A32q3Jnl27VGAFRfRQOAK3dO+IniKzsobV/sN6LcbYJbu2WSSIdsMf61DH8PvFz6f9uXSW2bd+wyKJMf7mc0zRvAnijVrMXlpppELZ2mWRYy30B5NZ1sJltWlGlUjFwjstLL07EfWIK75vxKlr4m11fEx19LpptTfI8xkD5yMYC9OnQU7w74m1nw5dXRtDHtuOLm3uId0b/7yn61Dptvq2keK7aBLNhqdvcrsgcdXzwPxp/iBNY1Txddx3diw1WeciS3jXJD+gFazweEmnTlTi4uKXTZbK3ZdOw1Ud9zVh+IviOG+W4gNlDAqsv2OO2VYGDdcqOp9yaxZNf1JrC/09Xiis76cTzQxxKF3DpjuAPQVszfDfxjFam4bSwwAyUWZC//AHznNc9pWl3+qammm2Nu0t25IEXQ5HXr9KzoYHLoXlShHS17W6O6b9HrcFWUk2pFKvQ9ZsLjRPg9DY6kI4Lq61ITxQ+YrMY9v3sA15/NG8MrxSLtdGKsPQg4NXdb0vU9Lmhj1SF43liEkQZ92UPQ1eNwrxM6XvpKMua1tXba2unno/kUpJfM2tJ8ea5p+kxaWUsL23g/1Au7YSmL/dJ/rms3W/Euta1bJb6nem4jSZplBRQQzDB5A6YAwOgrT0/4eeLr6zW6i0vZG43KJZVRiPoTmue1TT73S76Sy1C2kt7iP7yOOfr7ipoYHL1WdSlCPPe90le/V+XmSqylopXOotfiP4ihtYYZ006+eFQsU11aLJIoHT5v8awrvxBq934gTXri8aTUI5FdJSB8pXoAOgA9Ku6B4J8S65aC70/Tibc/dkldYw30z1rO13RdU0O7FrqtnJbSEZXdyGHqCODSw+Ay6lUl7KnFSd07JbPdendD9spPl5tTVvPG2s3HiG315I7G2voFZQ8NuFDbupYHOTz1rO0HxBquh6o2pabcmGd8+YNoKuCckMp4Iqlp9ndahew2VlA89xMwWONBksa6L/hBtUZnt7bUNIu75AS1lBeBpuOoA6MfYE1hiHlOBj7CtyxTVrO3wpvf+6m3q9LmsYzlqhmu+Odc1bTX01hZ2VpIczRWduIhKf8Aaxyar+GfFus+H4JbWzkhmtJTuktrmISRE+uD0P0rBYFGKsCrA4IPUGkrrjlWCVB0FSjyPW1tL9/XzI5ne5u+J/FeseIY4Yb6SGO1hOYra3jEcSn12jvWFV7T9Mub6wvr2Dy/KshGZstg/O4QY9eTTda0640nVJ9Nu9nnwEB9hyMkA9fxqsK8JQf1WhZNX91fJv8A9Ki36obUrczKdFFFdxIUVd0nTbnU2uVtdmbe3e4k3Nj5FHOPeqWazjVhKbgnqt/K+wWdrhRRRWgBRRRQAUUV3VrpGi6R4Q03Wr/RL3W3v97O0cxjitwDjaSAfm+tc2JxUaCjdNuTskrevVpdO4m7HC0V1kGg6NrnjW203w/eSjTp0EsjSj57cAZdffGOtWof+EB1Oa40yK0utK2xubXUZrrcHZRxvXGAG9qxlmEVa0JPRN6bJ918norvQVzmH0q8XQo9aKp9jkuDbqd3zbwMnj0xVCvQdLOkxfCaG41iKa4ji1d/Lt4n2ea5ToW7KBk1Q1zR9J1Hw/pOs6BZzWMl5emxktXl8xd+OGUnmsqWY++41Iu3M436afO+3W1gTONorvNSg8DaHrB8P3mm3t68LCK71BbnYVf+IomMYHv6UyDwXaWXifWIdWuZW0nSIBcySRcPMjf6tR6E5/SqWaUuXmlFpWurrdaLTXzWjs9Q5jhqv3mk3lppNjqkyoLa+3+SQ2SdhwcjtzXUWth4Z8UafqEejabc6VqVnbtcxI1x5qTov3gcjhqh8Rq0nw68IpGrOzNdBVUZJPmelDx/NUhBKz5rNPe3K2tm10/MLnHUVq6RoOo6hrNlprW01u13MIleWIqB6nnrgZP4V0wT4ftrEmgPZ3kEas0I1Z7no443FMY25Fa1sbCk+VJydru2tl33/BXfkNs5OHSbybQ7jWUVPslvMsMhLfMGbpxVCvQPC8emQ/DnxB/ajyT2kGpRHFu2DOQMKAT0B9fSs/WLHQNQ8EyeINI0+bTZ7W7S3mgacypIGGQwJ5B4rCnmH72UJRdublT6apWvrfd9hXOPortLc+DLRLOyh0e+8QXMkStczxTsmxz1VFA5x71oW3gvSR8RdR8PzzTrZRWT3EUjH5o/kDDd64z+OKcs0pwvzxasm9Vulvpe/XqkHMed1ffSbxdCj1plT7HJcG3U7vm3gZPHpiut0Wz8GeJLxtB0/T72wu3RvsV5Jcb/ADXUEgOuMDOO1VL5Gj+ElrG4w6a3KrD3EeDRLMG5xgouLurp9nfXRvsHMcdV7RtKu9WmnisxGWgge4fe+35FxnHqeeldXbr4Jhu7bS7XRb/XmdUE95DOyHe3XYgHQe9LD4UsIfG+v6LJLcPBYWU00LK+1iQFK7vXrz60p5lG0lyuLtdXXS6W179etmHMcKKK7HStL8PweArfxJqkNzcTG9eAQRy7BNxkAn+EDkkjk9KdrOiaVqei6Nq3h+zmspL+9NjJavKZFD8YYE845rT+0afPytO13G/S6v536b2sHMcZRXe3UHgPTdcPhy8sb2by38i41QXO3ZJ0LKmMbQazYdB0240DxCbSf7TfaVMskU0b/JNbZ2kgfkfxojmMGlJxaTtZtbpuye/52fkFzlKK6ObSbKz8AwatdK5v7+7KWo3YCxIPmYjvk8VzldVGtGrdx6Nr7t/8h3CiiithhRRRQAUUUUAFFFFABRRRQAUUUUAFFFFABRRRQAUUUUAFFFFABRRRQAUUUUAFFFFABRRRQAUUUUAFFFFABRRRQAUHgE0UUAej/E67n0bQNA8N6fI0FqbITzeWceax9cdecn8an+FOsXtx4d8R6TcTSTQxWEk0O9s7PlIIHseOPao2Gl+PPDOmwvq1tp2uabF5BFy21Zk7HP4A/nV3w3H4d8JaTrGn3OvWVzql5ZSbmib92gCkLGG7sSf0rxpcqoOk179+3nuec7ey5Gvev+u5Q+HWoTaX8NvE99b4E8UkXlsRnaxGA31Gc1kfDO8u734kaTNeXU1zJ5jfNK5Y/dPrS+GdQsbf4aeJLCa7hjuriSEwws2GkAIzgd6yfAWp2+j+L9O1G7JFvFL+8IGdoIIz+tdPsrqs7av/AORRvyaVNNf+AVPFf/Iy6t/1+Tf+hmu98b2ceoa/4JsZf9XPaQo49QSMiqviDwdps2tXOsN4p0ldInmadmEu6XDHJUKOp5wKj+JPiDT5tZ8PalodxHKtnbIQgbJjKsCFb0OBUe09rKnydE/loTzc7jy+f5FP4t6teXHjO6sVmkitbArDbxIxVUAUcgDvWxruqXOrfBC0nvJGlnj1BYWkbkuFDYJPc4x+VHiXRdI8aXn/AAkmj69p9m1wim7t7uTY0bgYJ9+lS+LU0y2+DlvZ6VcG5gi1ERm424EzgMWZR6ZOB9KzUoctKCWqavpt3ITjanFLVNCiK28YeCdG0vSdet9PvLCLy5rKaTyxK2B83v0z361h+MLfxho/hi30PW7dJNOSbfDcg+ZhuflD9h14NW18PeHfE2g6fPoeoafpeoxR7L23uZSu9v7wJ/p61Nr9xZ+H/h5P4Zl1uHWL+6nWQLCxdLdRjufp+tOD5ZqMdddmtV53HF2kku+zWq87mJpvgtb2wt7v/hKNAt/OQP5Utzh0z2YdjWz8Hd2n654hMckcrW2nSlXU5VirDBHqOK86rs/hZqFjp8+ttfXcNsJtLkjjMjY3uSMKPeunE05+xkm738vM1rRlySu7jPhjqN9L8R9PuJLuZ5LmVlnZnJ8wFTnPrVfxrq+oS/EC9ujdSiS2vCkBDEeWqtgAenSq/wAOrq2sfGul3V5PHBBHKS8jnCqNp6mqvieeG48WajcwSrJDJeO6OpyGUtwRVezX1hu32f1Hyr2t7dDvfGwH/C7dIbAyzWpJ9TmorXV9P0X42atdak/lQvJLEJcZ8pmAw36EfjUHizVtMuvi1pWoW1/by2cbW2+dXyi7Tzk+1V2u/DF18UtXbWzFcaZdyOsVwGO1GOMPkdutcUIfu0pJ/B89znjH3Umvsl+Lwr4rstZ/4SDw5rVprRDmRWS5y0gPZgTg/TNUPhzPeXPxfiuNQgFvdySytNGE27X2HIx2q1pHg6LRtZh1Q+MtKhsYJRJ5kU/7x1BzjaPUcd6rQeK9Mb4wjxFzHp5l2byuDt2bd5H15+lO7nGcY+97r1tb5Du5KSWum9rfI4rWv+Qxff8AXzJ/6Ea7v4oXEVr4r8N3U8fmQw2VvJIn95Q2SPyFQ6v4M0xNWn1S48UaV/Y8krTEpLumZSc7Qo6nt1pPiPrWh6h4s0W+hMd7p8dtEJ4UbJVdxyhx3ANbe0jVnDlTaSf5GnOpyjbszZ8WaFdeMNXOueGfEtrdKyqY7ZrgxyQkDoB29e1cz4nXX9V8YaXp/ii1W3ucx2+5Vx5kZb72ejd+a1dV8FaTqOonU/DXiTSbXT5MMqSTlXh45HrVX4j6/aNc6FZ6bf8A9oz6PGu+97SyAjv3+7+tZUH70Yw10fSzjp1IpPVRjr8tUdB8R9B1TVdb+z2+uaVZ6faIsdvaveCMpgdSvr/Sqnie3dfhY9nrOr6ff39lcq9q8VyJH8skKVz1PU/gB6VD4h0nSPHV0uv6TrdhZXUyKLu0vJNhRwMZB71heLrXw1ouhW+j6fNBqermTzLq9jztQf3F7f8A6vepoxuqcL6p7W273f8AVyaavyxvqvIb8Mg32vWmt8/bV0i4Nrj727jO3327qz/B8WlPfRPdapqNjfCdPshtLYSHdng5LDBziszStQvNL1GHULCdoLmFtyOO3+I9q338ZSLN9rsdB0aw1AnJu4IDvB7lQSVU+4FceOweMVas6Ebqqoq6aTi1dWfMneLv0TestNT14SjZX6GrcWcXh6HxNqsscOqaha6sLCKW6hDqCdzNKU6Enbjnjmrul6fpWr22m+KLrS7ZXW0vZbm0hXZFcPbgFW2joDu5A44rlbfxZerqGqXF1aWd5BqknmXdrKh8tmzkMMHKkHoQac/jDVF1ayvrSK1tIrGNore0ij/cqjfeUgnLbu5J5ryKuTZnOLS0qW+NSsmvZcvJZbe/rorL4l72hoqtP5f8Hf7je07Wf7Y8EeJWm02xtriP7LiW0gEQKGdflIHBweh61P4ts4dW1DxbZxW6NqVrPDeQMq/O8e1UdPcfMpxXN3ni2eTSrrSrHSdN06zuijTRwRtlmVgwO4nPbGOmM1reENdZfFN7401K+sbeSGNy1sCQ9w5TaqqnORkDJzxiuerleKwftcZTp8lm3CN7u/7m0dL6SdOSdrpJlKpGVot3/p/5lTxLpentr66HDe6fpy6ZapDNPNkCebrIcqDk5JH0FWbN7TQ/Aj6hDY6dqF8urPbxXUkPmRhPLBJAbg57ZHc1xdzNLcXEtxMxeWVy7se7E5JrrtJ123074eJZPb2N+ZdTdprS4BJ2+Wu1xggrznke9etj8BiKWGoUm3U96PNHa+jcnfzd9G+XpojKE4uTexuWkNpLbnXLe0hs5NR8PXjTwwrtj8xDtLKOwPHHrml8M2/ktoVheaf4csLS5WMTRXgWa7uw5++MDcmQRjpXI3fi3Up7yWdYbSGJrJrCO3jjIjhhbqFGevfJzzU8PjS6jezum0rTJdSs0SOK9kjJfanC5GduQBjOM15VbIcxlScOVPmvb3ruPxcqu3Z8qaV7SateK6mqrQuXhocOq6Re6dptsgv9O1jygQPmeCVti5PcKwH4E1ieOGsf+ElurfTIo47S1xbRlBjfsG0ufUkgnNdD4X11NPuNc8WfabKyluYJIYbCJyXaZ9uGAOSFBy2c9eK4Qkk5Jye5r2smo4l4ypKq3yQWl7/FJRc12fK1o1de80tjKq48qt1/pCUUUV9Qc4V6H4YttWj0SyuvB3idIpWB+32dzcogjkz1CtwVPrXnlFcmLwzxEFG/3q6fqhNXPT7zXtF074h6ZdyS2jsbE22rXFmv7oyuCGYY644yRWRbeDLHT7ia+13WdPk0eJHaJra6Vpbk4+QKo5BzjNcPRXLDLZUklTqNaJPTor7dt3309Bcp1VzdWrfC21s1ni+0DV5JDBvBdUKYBI6496s2eq29j4C0Zkmie6tNcNyYA437QoIJHXHHWuMord4CElyt6czl999PxCx6Fr/he31/xFPrmn63pa6ReyefLLLcqjwA8srKecjmrb+ItI1zxL4j017xLWy1S0jtbW6l4UNF9wt6A8/pXmVFc/8AZfNFRqTb5VaOm2qd/N6L/IOU9B0PTR4Jt9S1bVtQsHuZLOS2s7a3uBK0jPxuOOij1rL1nUI4/BHhRbK9QXlo9wzCOQb4iZMqSOo9q5KitY4C81UqSvK99rLZq1vm2FjqNB8YapF4m0vUNY1C6vbe0uPMKyPu2ggqxHvgmtZvBti2uy6nea7pp8OtK0xnjuR5roSTsC9d3auBop1MD73NQlyXVnZLbfTs9Xr57BY663u9PX4da7aQzJG0mpxPBA8g8wxjvjqcdzUenXVovwy1OzkuIhO+pwOsO8b2QKckDqR71ytFX9SjZq+8lL7rf5DseseIJNUkED+G/EWmaV4a8iMBobhI2T5Rv3KPmL5zx1rRiS1n+J91qDXkM2nXmiyETRyBjsEYDEgcg/WvFq2fCWtLoV7dXDW5n8+zltsBsYLrjP4V5VbJpRpP2crvla2SbvbVvq9N/wACeU6vwpoNv4Y1pPEmqazpkmn2QaS3NvcB3uWwQoCjkdefSsy51CyuPh7aR3E8ZlbXZJ5oFceYI2Xk4647ZrjgKK9BZe5T9pUneWnS2iv/AJu7HY9a8RTas2orNpHiXTNL8LDYYjbXCptTAyCi/MX68U3UJbW3+I2v6hJe2n2W/wBIma2kE6kPlUAHXrweK8norlhkqirc/RrZK97O77vTV/ghcp1NzdWrfCrT7JbiI3KapJI0IcbwpThivXHvV3T9YttO8FeH5VmikubPXGuXgDjeFAByR1wcda4miu2WAhKPK3pzOX330/Edj0LVPClpq3iWbW4dc0waDdTG4kma5CyRKTlkKdd3UVneCLzTrf4hNaWaynSdQaSxCvyzRSfKpP44NcdW/wCD9dstAmkvn0lbzUE5s5nlIWFsEZKj73Wuerg6scPODk5+7ypaL5vXfz+5BZ2LvxPuIRr0Wi2bbrPR4Fs4/dhy7fif5VydPnlknnkmlYvJIxZ2Pck5JplehhaHsKMad72/F9X83qNKyCiiitxhRRRQAUUUUAFFFFABRRRQAUUUUAFFFFABRRTljkZSyxuyjqQpIFJtLcBtFFOaORVDNG6qehKkA0XQDaKVVZmCqpZj0AGTQysrFWUqw6gjBFF1ewCUU9I5HUskbso6kKSBTO1CaYBRT3jkjAMkboD0LKRmtBo9F/4RlZVuLn+2vtW1osDyvI2n5un3s471jVxCp8ujfM7aK9vN9l3Y1G9zMopyRyOCUjdgOpVScUg56c1tdCEopwRyhcI5QdWCnA/GkAJIABJPQCi6ASinSRyRkCSN0J6BlIroPEGh2mn+EPDusQyTNPqYnMysQVXYygbeMjr3JrjxGPo4epRpzetWTjH1UZT/ACiy405STa6f52/U52iinLHIyF1jdlHVgpIH412NpbkDaK2fBOir4i8U2OjvM0Mdw5DyKMlVCljj3wK3dE8O+Hta8X39razanDo9hayXEpk2md/LwCFwMDJPHFeJmHEGDwFSpTrXvCHPKyvZNtL5yaaS8uhvTw86iTXV2OJorauk8MtpmoS2s2oJeC5UWMM20gw8ZLkD73XpisdI5JM+XG7467VJxXpYbFKvFy5XGzt7yt0T07rW1+6a6GUocr3uNNFFOMcgQSGNwh6MVOD+NdLdiRtFKqszBVUsT0AGSaV1ZG2urK3owwaLq9gG4Gc4p8MjQzJKuNyMGGRkZBzTKKYHeajf+AfEUqahqQ1HR73YFmjtIVaJyO444/Ss7xn4i0++0yw0HQraaDSrEllMx+eVz1Y/r+dcp+tdzd6B4Q8P/ZbDxNe6s+pzRJLOLIII7UMMgNuBLHHJxXhY/G4fLp04SU5ylfljFOTst3bsrrVvqktWkKjg+bVPRd3ojhiAeooFd3YeAo38dz+G7nUMQGza6trtAAHTblGIPQev0NGneHfCGvPPpOgajqn9rxxs8D3SoIboqMkKAMrnHGSa46nGGWx96LlKKjGbkotxjCV7Sk7aLR36qzbVk7dawdX53tv1RwlFdToWh6RD4fbxD4muLuK0ac29tb2oUSzuBljluAopPEug6XHoln4i8PXdzPplxObeSO5A823lAztJHBBGcGu1cQ4R4r6v73xOHNyvk50ruPNtfR+V1y35tCPq8+Xm+dutu5y9Feh614a8FeH/ABMdE1S/1i4kkZAr24QCBWA278j5jznAxgYrkfFejvofiS+0fzDP9llKBwuNw6g4+hFRlXEeDzSUY0VJc0eeLlFpSjom1fs2r7bpq6dwq4adJPm6O3zMsAnoCas/2fe/2WNU+zP9i87yfO/h8zGdv1xXa/CAaWG18X320Tf2VcbhFtx5Oz5uv8Xp2q1p0Ggy/CmeW9ubyLTIdddo0RVM8uYlCqP4Qe5PQYry8x4rlhcZLDKi2ozpxbs3fnT+FLrpZbre9rGtPCc8FK+6f4Hm2BnoKK6vxNoOjjQdN17w5LfNbXk7WrW93tMiSrg4BUAEHNX7vQvBWiX6aHr2paq2qYUXM1qE8i2dh90gjLYzyRXof60YR04yhCcpPm9xRbkuR2nddFF2Xndct7mf1Wd3dq2mt9NdjhcDPQVZtLC8u7e5uLa3eWK1QSTsvSNc4yfxq54o0W40HX7rSZmEzQMNsiDh0IBVh9QRXT/Cu0gvNL8VWt5dfY4G05TLMVzsUOCTjucDgVpmue08LlazGg1KD5GtG7xnKKuktXo7pd+gqVBzq+zlo9fwRwZA9BRXbL4f8L65o+oTeF7rVEv9PhNw9vfBD58Q+8ylQMEenNRWeheHdL8PWGreKLjUWl1EM9raWOwMIwcb2ZgRz2FZf60YPla5Z+05uXk5Xz3ceZaduVN3vayet9Cvqs+6tve+nY44gHqKK67WPB4/tfRYtBumvLHWwDZSyrtZTnDK4Hde+K0YvD/gW41o+GrfVtWGpFzAl66p9maYcbduNwGeM5qanFmXxpxqR5pJpydotuMYtxk5LdWkmmt7p2TswWEqXadl89/Q4qDT72ewuL+G2d7W2KieUdELfdz9aq133h7S75PBHjDRxbvJepe2sHlIMkuJGGB+NYXi3RdP8PpDprXclzrS/NeqhHk2+ekeerN69hTwPEVHEY2rhG05Kdo8ut4+zpzc32V52votktWE8O4wU/LX1u1b8DJ0a3ju9YsrWbPlzXEcb4ODgsAcVe8X6XHpninU9NsUle3tZiik/MQB6mq/hn/kZNL/AOvyL/0MV3nj7xzrGkeNb+z0RobO2t5/3iCJT574BZnJ5PpXo4itXji4wpK94t2bst15P8jkbdzzKnmKUR+YYnCf3tpx+deg+K4dPi8XeHtettG+0xapbpdPp8I4eXuAPQnHH1rptAn8fXXiaAa2tpaaRPLsksp2iA8s9EVPvZ6Vz1s45KSqKKtZvWVndaNJWd3p6C5jxalaORVDtGwU9CRwa9J8DLY6bq/jgyWcc9rZwSlYHGVISU7V+nAFM8F+L9S8Ra/H4f8AEPk3um6jmHyjEqiEkHaUwOMGtamZVE5yhTvGCTetnZq+itul5ofMcfpOhSah4f1bV1uFjXTRGWjKEmTeSOD2xiobhdH/AOEetWha4/tbzn+0Bh+78v8Ahx713nhbVNW0fwZ4ts4LvB0mREtjsB2kyMGPTnOO9YutYk+FGjXEigySapcF3AAJ6k1nDGVJV3GXw86Ss+jhfXTVdfX01V9TjkikdSyRuyr1IUkCmjnpXs17L4maCwn+H1xYzaNFbp/okBjD7wPnDq3JJ/OsLwdOt58Ymmm0b+yy0cpls2H3W2c9hjPXpSp5xKVOdTkXupu3NqrdJK10380HMeb7H8vzNjbM43Y4/Ol8uTy/M8t9nTdg4/OvTfh34n1DWPFL6HfrBJo00Eqix8pRHGqqSAv5Uvw+8TalrviibQdQML6RcW8yCzESiOJVUlQo7YxVVcyr0ufmpL3EpP3ujv5b6Py8w5meXUUp616HpEGleEPA1l4kvtLt9U1XVJGFnFcjdFFGv8RHc/4its0zNYCELQc5zlyxirXbs3u9Ekk230SNqdPnb1skediiu91bV/Dfifwje3N3Yafo2vWjK0AtUKJcqeq7fXr+lXLddJ8D+DdL1S40i11TW9WUyxi7XdHBEP8AZ79R+ftXmS4inCmoyw8lWc+RQutXbmupbOPLq5fK19DT2Cv8Wlr3PNhRXpTjSfHXg/Vb+HR7TS9c0lBM32Rdsc8XOfl7dD+lN8J2vh+D4VXWu6tpkd5NbajiJTwZTtXajN125OSPaolxRGnSbqUZKpGcabho3zSV4tO9mmmrPTztZj+r3ej0te55vkV1Pw88O2OvXGo3Gq3U1vp+m2puJ/JALsPQZ+hrq/C+o6b4407WNJ1Lw7pVnNbWT3NrcWUPlshXseTnt+tN+EGsRxeFPEUJ0qwkNpYNMzuh3Tgk/I/PK15uc8Q4z6hiYU6Tp1qbgn70XZTatJPbXVbXT1LpUY88W3dO/wCByFvb+E5v7dkN7dwJFHu0pJPvyt6PgEVzld74Ug0/XNK8aapc6VZxyRWRmt0jTCwNg/c9OlWvAdj4e/4Vxqus65YLciyvUYBRh5OBiPd2BJGa7HnkcvVbnjObjKnDlum7zjGyjtfV633ld7E+x57Wst2ecUZGa9O8C3Ol+MfiC7XehWNnaDTpFFvCgKrt6N0+9z1p3grxFoeqeJLfwz/wielLpF0xhicxk3HQ4ZnPUnHOMdarE8TV6DqReFk5UoKc1zR91Pm0vfV+69Fo+/cjh07e9u7I8vyKK9N/4SHRNA8WHw3p/hfTLjTYrr7LPNdR+ZcSndtZtx4HPQY7VmeJNH8N6P8AFmbT9QL2+iRyCSREBOFK7tgxzjPH0rfD8SOpUcKmHlG9N1I7Scoq11yraWqstd97kuhZaS62OFyPUVPY27Xl9b2kbKrzyrGpboCxwM/nXpGneMrS/wBdi0yw8CaPPpMs4hRVtCZShON271xz0qjfQWXhP4vvZWen21zam4iSKK4BYRbypyOeozxWceIcQ5ToVMO4VeRziuaLulZNO2zTa0enmP2EdGpXV7HL6von9h+KzourXEZWGZFuJYc4CnBJGRnofSoPE0OlW+u3UOiXL3Onqw8iV+rDaM+nfNd38T76C/8AibFpEml2SLFfRCSdEPmThguQ5zyOagvvCdlqvxquvD1tEtpp6SB3SIYCxrGrED0yf51x5fxD+5o4rHOUX7B1JLTlsnC8rLXmd9F0TaepU6OrjDvY85yPWivRrvx5oNpqT6fZ+DdGk0SNzH88WZ5EBwW39iev9aqeLvDen6P4+0lLBd+lak0NxAj84RmGUPqP6GvSocQVPaKnisPKk5Rco3ad1FXadtpJO9n566EOirXjK5wmaK9S8ca1ovg/xbeafovhvSrmXeHuJLyHeFJAIjRcgKAMc+prH+LFjpaw6Drul2KWK6taNLLBH9xXBXkf99fpWeX8SyxdTD89CUIV1eEm1raPNZpaq6u0+vWw50OVS1u1ucLRRRX1JzhRRRQAUUUUAFFFFABRRRQAUUUUAFFFFABRRRQAUUUUAXNDs/7R1qy0/dtFzcJET6bmA/rXfeLvG+qeHvE9xonh9LWz0rTZPs6232dGE23hi5IycnPevO7G5ls72C8hOJYJFkQ+4ORXfayfAfifVT4guteuNJknw95Y/ZS7F8fNsYHHP+fSvh+JMPQnmFGpmFB1sOoTVlB1Eptxs3GKbu43UZW93XVXO7DSkqbVOVpXXW2nqbbeH9FXx3LrwsY/7PTQ/wC2xZkfJvx93HpnnFc3Z/EW8vftdn4pgi1HS7mJlEEcCIYG/hKEAEY+tWP+E+s28dyXz2cg0KSy/sw24++LbGM/Xvio7FPAXh6S41SLVm8QS+U62ljJZbVVmGAZC2QcfSvlMNl1SlTUc3wtSrUdOmqVk5OLV7x51dU5p2cptq6tq7WOqVRN/uZJK7v5/LqvIfZ3kng74c6ZqmlJEuq6zPLm7eNXaKKM42rkEDJrH8UeKIfEmi2I1KzDa3bykSXcaKgniPQMB/Fn2q5o2qaDrXhCHw34ivpNMmsp3lsrxYTIgV+WRlHOM0zWNR8MaTp+maZoSrqktveC6u7+S3EZlwRiNc8heK9nB4WFPHylWws5Yv2tSXOk0uR83J+8tyuHJyw5L/F9nS5jOTdP3ZpQstPPS+ne+tzrhfePd9o+j6bZ+G9EREWO3vGhQMoAyzbxubPt/Oobu38P6Z8crhb2OztrdoRJD5q/uFuGQEEjpjOT9ayfFs3gzXNdl8S3Hia9ljmKyHTRakzAgD92HJ2gcde1T+Ita8Fah45XV71jqGm6hZiKaMRMJLJwoAb/AGj9K+VwuAq/Zw84KpQqxmqdGcJKb5HZzm37WaSlabspapNuVjrlUX8ydpJq7T016LZbaF3xDP46g0PUo/E2l22u6XPCRFcWwjKW7dpFKDIA96wLa0S6+EFjGqoss3iIQ+ZtGQDGR19Kv6Ff+F/Bsd9eWHii51qS4tngisktmijJboZMkjiufTW7OL4Z2+jRTONSi1j7YF2HAQIQDnpnOOK9nLsFiORQwtDliq1NqUac6SfuyTbpSvy8vu80laMr90YVJxveUrvlfVPquq/pHSeNvFmo+E/ELeHPDPkWNhpypGyeQjGdtoLM5IJOc1p2ljp7/FPwnrFpaRQQ6zafapLdVGxZNjbsD0PBrD1ybwX4wvU12/12bRb2SNRfW32UyB3AwTGwPcDvSp400k/EfRtSSOa30PSIfs1uCm59gVhuIHckivOWV1ZYBU8JhpxxCoVY124yXPN07JczVqspVPei05WV9Vexr7Ve0vOSceZcuuyv26aFrwn4x1K48f2uhxR2sWhz3RtRYC3QoI8kcnGS3cknmqPhX7dpvifxHbeHPDxv79JpIbSYqGSzUSEbiG46AAZ9K5vwrqdpp3jiy1e5Zxaw3vnOVXJ25J6V02j+INDvLXxRo17qU+lRatfG5gvViLArvJ2Oo5wRj8zXs5tk31CdVYXC3pzp0lK0ZNNqq+aUlC0qjUdZK/NNaO6ZhRre0S5papu23bpfb9Dd1SHxBffDrxCfGE2n3dzaLHLaGN4mmhO7ByY+gPv71zviK0lvvAPgKzhaNZJvtaKZHCKCXTqTwKtaHc+CtN0DXfD6a9O82owLm/e1ZYsqchFXJb8TXO+JNZsL7wX4a0m3eRrnThcC4DIQBvZSuD34BrkyTAYqOMhClTcYRruafspU4KMsLOPMoN6Ln0ave71s5IuvUjyNt3fLbe7+JPf0HnwVqFrqem299cWBjvbtLf8A0e7SVhuPXCnjjvXQeLPHOqaB4ouNG0GO1tNJ06X7Otr9nRllC8MXJGTk57157p11JYX9ve2+BLBIsifUHIrvdY/4QLxJqzeIbnXrnS2uCJLyw+yl2L4+bYwOOa9zOMG1jKM84pvEUVCa92lKSU242bgud3cbqMtlrqrmFGfuNUXyu63fT10+46PRlTR/jHpq6OqWthrlmt3JAEUhd0btgEjK/MM8Yqh8PfFOuXev+JvtF3G2zTriZcW8Yw6EBTwvYduh71j2/jXT5vipZeIZ4pbbSrNDBCiruZYhGyrwO5JrK8E65p+k6trtxePIsd7YXEEJVCxLuwK59BxXzNThjEVsHVeKw3PVeHoq7ipS5lOd1fW8lHkUtXsvI6lioqa5ZWXNL8l+F7mhbTyan8LPEWo3nlyXc2q25aXy1U5OM4wAB9BWn4z8Qah4G1K38MeGzBZxWdvG1y/kI7XMrKGYsWB456Vy+maxY2/w21XRJJGF9cX0M0ShTgquMnP4Vuatd+EvGX2XVdV1yXRNUSBIbxDamVZ9owHUg8Ej1r1MRl0aWPlLG4dzwiqVPdUHNXdOiqcuRJ3irVIppNJvpuYxqXprkladlre3V31+4n8Ox6J42+JVvdx6WLeFbQ3N5akhY5ZkHOOwUkjP410WkzeNrnW0h1+30ObQZ38uez8+22RRHjK4O7IH54rjx4u0bTfHFpfaNpgTR7a2+xumwJJcxkYZ2x1Y9efSnW9l8ONPvjqza5c6narl4tLNoVdj2V3zjAryszyutNpVKElTdGMaUXSlWnB3ldKSmvZ1NY+9K2yXN7rNqVWK2kr311ST28tVvp+Gps+ELa10ybxRpmgX2nQ6/Hd+XYTXZUgwg8hGbI3f/WrI+I0/ib+wrW08W6GBfRzlotUUIN6Ef6slBg+v4VneHpvCOpafqFhrajSLqa4860vYojIsS/8APMrn7tXte1fRdN8CTeFtL1m51yS5uUmad4jHFAq9kDEnJx/OvQp4CrQzuFR0ZVKvPC7lTkmlyRjKcK8XyKG7dKV7yuraozdRSoNXsrPZ+ezi9b+ZwdFFFfrJ5IqttYN1wc16T4x8O3njPWk8SaDPZzWl9DGZt9wqG1cKFYOCcgDGa81pQSM4JGeteLmeWV8RiKWKwtVQqQUo3ceZOM+VtNc0dbxi079NU0zalVjGLhJXTt5bf8Oew6Re6bqPxQNnb3ivZWOhPYtdDo2yPDOPUDJ/KsfwX4auPCmvDxNrV5Yx6ZYJJJDLFcq/2pipVQgByc571yHg3Wo9B1K4upYHmWWzmtwqkDBdcA/hWJ/CBngV8nT4RxUZ18HSrctCdKnTk3FNyS5+ezuuWT5tW01rotDreLhaM2ryTb9Nrep6l4V1jV9T8Dpp3hu7soNWtL2WWS1nSImaKQ7soZARkEnpWb4/u9bh0Gx03Xdctp72W486XT7eGELAo4VmaMD5jnp6VwdtDNcXMcFvG0k0jBI1Ucsx4AFd/N4I8N6EkcfjDxQbW/kUM1pZx+Y0YP8AePP8qWJybLsnzGNeTi3KcqkYxoqdVt7++ry5E3e/KmtFz20EsRUq0+XytvZfd3/qxn/FGeCf4n3M0M0UsRlgw6OGXhVzyOKm8b+Ir7SviRrl5ol9GonkVTIipIrKFHTII/KmeIvBFnF4ffxF4X1hdY0yI7bgFNssPuR6fgKy9P8ADsVz4C1PxIbl0ksrmOFYQo2sGIGc9utdGXUMoeFwznPnhSgsO4yhvKTp25otXTvFaNW1vexNSpV5pWVm3zaP1/zNz4eX15rfiTWmvLiOS/vtHuIIy22PzHKYVRjAqrer9j+FLabcPGl5Drz+ZD5gLDESjOAeme9cYODxxSd89/WvYnw1H64q9OajBOm1FR2dNNJJ3tZp7W0tv0M1iXycrWuuvqdol9Da/DTRGWSN5rfXJJzDuG7AUEZHXBxXba1c+L9X1k6l4b1bSX0O6KyLPLHbZtgQNwk3ruyOfWvJ/DFjY6lrttZ6jfLYWspIkuGxhBj3qpfRxwXtzbwTebCkrIkg6OoJAb8RXkY3hTD4nFtRlF1Fzy/eUvaR5asr6JtLmi46NPa9000awxcox2002dnojp9e8U6rZ+MNQvdM1w3rsFgN41tGPNVQBwu3AGemB0rW8CX39vL4pGt6rb2899p6QrNLtjUtvAUYAHfGcCvO60/Dug6hr9zPb6ckTSQQNO/mOFAReuPfmvRzHh3L6eXOF40nGMF7XlgmlBxa2SVrxWmkV0XQzp4mp7S+++l31O08O6PdeCbLWNa12W1hklsZLSzt0uFkad5MDICk/KMdaiv9LuPGfhbw/NoclvNd6bafYrq1eZY3XaflcbiMgivPiScZJNAJByCQfaofDWJdf688QvrPMmpcnuWUXDl5Oe9rSbvz35uttB/WY8vs+X3fXXe972/Q9Ol1iw8L6p4L0uW6iuW0d5Jb+SFt6RtKcFQR12jJ4qGy8FXNp4yXWrjULBdBiuvtf28XSFWjDbgAAc7u2MV5tS9sc49KyXCdajB/VsRyynGUajcL83NOU24rmXK1Kc7fEknZp2H9bTfvR0Wq17JL57I9K0/xQ66N471nTbtbO5vLyJ7f5gJNjO+So9cHqOlZXjKW08TeHbXxXFLDHqkWLbVINwDSMB8syjvkcHH9K4mjvXRheEcNg8UsXh5cs1JO9teRU4U3TfeLUFJdpWdtNZljJThySWn63bv+Jc0OeO11qxuZm2xRXMcjnGcKGBNdz4li8FeKfENzrUfiX+y1kk/0iGa2YtJjjen1AHB6GvOqK+gxGD9rUVWM3GSVtLbP1TOJo9Fg8aaSnxC069jili0bT7Y2Vu23LqpUjzMeuT+VR6VH4V0TxXba5eeK21YpceZGkMLbgSfvSM3QDPIHJrz6iud5TTS5YSaTjyvbVa9Wm76u9g5T1fwq2jw6/wCNrhrxdS0yayeaR4AQdjvkqM9wDWVoC+D/AArfHxAniEavNCrNZWkduyNvIwC5PTGa5TQNcl0iy1W1jt0lGo2ptnLEgoM5yKyKxhlUnOopTajKy6e8lFLXTT5WFyna+DdR0670jxNpurapFp8+q+XIk8qEpuDMzZx9aqapqmnn4f6Xo8VwJrq11GaWRNpAKHoc+9crRXZ/Z8Paupd7qVtLXUeXtfYdjvrix8G6hcw6rpHidfDymNfOtGikLxuBztIPP61bHjHRpfihDrTyypYQWZthO8ZLykIQGIHPJrzaisXlMJJqpOUtHFXtonvra7+dw5Tpvh1q1jo/i6PUNQmMVsIplLBC3LIQOBz1NO+G+r2GjeMU1HUZjFbCOZS4QtyykDgc1y9FdNbBU6vtOZv31yv0V9vvG0KetelavY3Pij4U6BcaPC11Po5e3u4Ixl1B6NjvwB+ftXmlXtH1fVNHuTcaXf3FnKRgtE+Nw9x0P41w5xl1bF+xrYeSVSlLmjfZ6OLTtrZpvVbOxtSmo3UtmdBa+C5ovB2peIdca500Q7Us4njw1w56jB5A6fr6VveLdPu/FPw+8N6xo8L3bafAbS7hiG542GOcDnHH6iuF1vXdZ1uRH1bUrm8KfcEj5C/QdBTdF1rVtFmabSdRuLN2+95T4DfUdDXmVcozSs4YqdWPt4Tcoqz5FFx5XC/xarXmte/S2haqU1eKWjXz9TvfBen3fhfwP4k1zWYXsxe2v2O0ilG15WbOSAee/wChqhbf8kFu/wDsMp/6CK5LWtb1fWpVl1bUbi8ZPu+a+Qv0HQVVF5eCxNiLqcWhfzDB5h8st/e29M+9TDh7E1JPEYia9pKrCo7X5UoJJRV9Xp1dtXsP28VpFaWa+87n4Jf8hXXP+wPP/Sm/Cf8A5F3xj/2CT/WuJs7y8smdrO6ntmkQo5ikKFlPVTjqPaktby7tY5Y7W6ngSZNkqxyFRIvowHUexrfH5BUxUsVJTS9r7K3l7N3f39BQrKKjptf8Tt/hj/yKHjb/ALBn/wAVS6J/yQ7xD/2EYP8A0JK4m1vr20hnhtbqaGK4TZMiOQJF9GHcU1Ly8Sykskup1tZGDPCJCI2I6Er0JpYnIKlbEVKvOrSq0qnyp8t16vl0CNZKKVujX3ncfAf/AJHWb/rwm/kKx/hR/wAlC0P/AK+B/I1gWN5eWMxmsrqe1lKlS8MhRsHqMjtTLW4ntZ0uLWaSCaM5SSNirKfUEciujE5LOtUxk1Jfv6cYLyspq7/8C/AmNVJRVtnf8je13/kpd7/2GG/9HV6Lcadp+p/H6+h1GCO4WO2EsMEn3ZJBGuAfXucV4288z3BuXmkadn3mQsSxbOc565z3qZ9R1CTUBqEl9dPeAhhcNKxkBHQ7s5rkx/DtfExiqdXlaoyp3V73lya+nu+upUK6juutz0mw1j4lan4ijsY7abSbZZ185IrUQRRRhucvjpj35qn8SoZo/jNHNJFIkcl1bGN2UhXA25we9clq3izxJqtqLXUNbvbiD/nm0mFP1x1/Gq+r69rGri2/tPUri6+zDEJkbJTp0P4D8q4sDw1iaGLjXUKVOPJKDUE/tWaldpczutnay6tlzrxcbXb1vqdn8QbW5i+Mvny28yQyX8HlyMhCv93oehrci1K2039oe/8AtbiOK5P2cuTgAtEuP1AH415rqniXX9US2XUNWurkWrb4C7co3qD1z71n3t1c3t091eXEtxPIcvJIxZmPTkmnS4VrVsNChippWoSovlu93G0ldLpG7XcHiEpNxXW50OpeBfE1v4hk0iPSbqVzKVjlWM+Wy54bd0AxzXT/ABCuLdfHfhfRYJVmbSUt7eZ1ORv3DI/DA/OuPh8aeLIbIWUfiC/WALtC+byB6A9f1rDWWVZxOsjiUNvDhjuDdc565rshlGY4qtCrj5w/dxko8qerkuVylfbTaKvvuQ6sIpqCep1Xxj/5KXrX/XVP/RaVpfE3/kTfA/8A2D5P5pXC3dzcXlw9zd3EtxO5y8krlmbjHJPJp1zeXlzDDDcXU80cClYUkkLLGPRQeg47V00MknShgIua/wBnVn5/u3DTtq7idZNz0+L/ADuQUUUV9GYBRRRQAUUUUAFFFFABRRRQAUUUUAFFFFABRRRQAUUUUAFFFFABRRRQAUUUUAFFFFABRXXeDPCNtr+ganqU+pfYvsMibmcAxhDyzHvkAHAHU1raT4O8K+JrW5t/DOtXp1G2QPtvIgiSLnGeOg/lXm1s1w9GUoyv7rs3Z2V7bv5kuSR53RXoeieFfBGq6h/YNr4hvpNUIISbyQIHcDkL3I4NYHhjwpc6x4qn0SS4S3Fr5jXMxGQiIcEiqjmdBqbldcqu7prTuHMjm60/DGi3niHWYdJsWiW4lDFTISF4GTyAa6+w8P8Aw71TUE0mw8Qaot5I3lxTSQDy3b8qx/Dfhea5+IH/AAjFxeSWsqSSRtPD1G0E5H1rOWZU5U6lrwlGN/ei9u9uqDmOZuImguJYHxujdkbHTIODUddX4L8KL4j13U9MN1KklrDK8TAD946sFAOegOa09K8O+BZ9Qj0ObxDfPqUjCLz4oR9n83ptBPJGeM96urmdGlJwd20k3ZN2XcOZHDWtvcXVwlvawyTTOcJGi5Zj7CmzRyQyvFKjJIjFWVhgqR1Br0L4faNZaP8AE/8As3VL2Vb6zuNtqIo8pMdp+8f4RjmsrxfpNlqPjp9P8PXNxeXd3dSLOs0ewRyFzkA91HPPtUxzOEsQ6dvd5VK9nb79rW699A5tTj6K9AuPDvgDTbw6TqniS+a/U7JpoIR5MT+n4VieIPCc+i+KrTSLi4EtvePGYLmMcPGzYyPcVdHM6FWXKrrS6umrpdVfcFJHNUV6DrXhHwp4Z1aa18Qa1etlv9Hhtog0nl/33PQZOcAelY/j3wxa6ELC+0u+a+0zUYzJbyMuGGOx/OlQzOhWlGMb+9s7NJ9dGCkjlqK9An8K+FPD9paL4r1e9GoXMQm+z2kQIiU9Mmsrxt4YsdK02w1rRdRe+0u+LLG0ibXRh2P6/lRSzOhVmoxvronZ2fow5kcpRXey+C9FsNE0rXdX1me3sbu2EjokYaVpT0RB6YySTUGveF9Dl8JyeJfDGpXNxb28ojuYLlAHQnvx9RSjmuHlJJXs3a9na97WuHMjiaK7Lw94V0seHl8R+KNSlsbCVyltFCm6WcjqR7U7XvCujyeGpfEfhXU57y0t3CXUNwm2SLPQ/Sq/tOh7T2eu9r2dr9r7X/XQOZHF0V2eieFdJh8PQ+IPFepzWNpcsRaQQJulmA6t7Cna34T0mfw7N4g8J6pLfWtsQLq3nTbLCPX3FH9p0Pacmu9r2fLftfbfT10DmRxVFFFegUd58CrSG48drcTKHFlay3Cg/wB4YA/9CNcdrN7PqOrXd/dOXmnmZ3Y+pNdF8Jdbt9C8bWtxeMFtZ1a2mY9FV+hPtkCofHfhHVPD2uXERtZpbJ5C9tcIhZHQnI5Hf2r5KlVhQ4jre3dnOnDkv1UXLnS87tNrtZnQ03QXL0buZ+geItT0O2v7axkj8m/i8q4SRAwZee3rya7n4fJpbfCXxA2smU2MV7FJIkRw0m3aQgPbJwM+9U/AXhm1tPD2r+J/FWnf6DDblLSO4BUySnoQOD1wB9ah0L/kiHiP/sIW/wD6EleTnmIwmPc6WGVmq9CMpxtrLmjs11grJ9tDWjGULOXZ6Gn4V/4RLxqL3RF8KwaPdJbPNbXNvKWIK/3s9f61kfC7QdH1vTPEEmsDYlrbJIs4zmEZJYgdzgd6k+BP/I6Tf9eE38hS/DH/AJEzxv8A9gz+jVzZlGrgVjsNhqs4xX1dx96UnFzm1Kzk29bLS9vvKp2nySkv5vwQ/Rv+ET8T+OdF0rT/AA8bLTwXSUNKd9wMZBYjnPHrUXgbwxpeqeMNcjvYZZbHShNKLWJjulCuQqZ69qofB3/ko+kf9dG/9BNXvDun+Irjxh4h1DwzfR297YSzymMk7pk3tlQuCG6dD6iunM41MHUxOFo4h04qjC0pSk7OVSabctWm9ubdaW2RNO0lGTjfV/ki1Y6x4A1x7jTNT8N2/h0eW3kXkUjMyOOgYAf41a+Bl5p8d1qlo+mJLcrZzSNdeYQXjGP3e30PrVzwhrsnjfWk0PxN4Us7oSKwkvIrcxSQkDqT2/MVmfCa3jtvGniK0tpPOiisLqONx/GA2Afxrx8wjBZdjsHVjOEoxhLldV1I7tXjK/NrbWMrLRNI0g/fhJWfyscJrl1ZXupyXOn6cunWzBdtushcJgYPJ55PNUaK1fCUNhc+JLC11NS1pPKIpMNgjdwDn2JFfqiUcNRsrtRXdt6Lu3dv1d2ec3fUyqK7b/hFbWLwdftMj/23FNK8Q3HHkxSLGwx7kk59BWgPCumx3mqSW+nNf/2WsFsbY3HlrLcsuZGZsggDkYB7Vxyzagr76O3Tul1fdr8SeZHA2Nnc30/kWkLTS7GfavXaoyT+AFV69R0TRbGz8QaXqH2U6b9qtruO7s0nEvlbYj8ynJOCCcA9xXNwQaBrujak1lpZ0u506NZ0dZ2kEsW4KwcN/EAc5GBU080jOTtF8umumjba117rpfvsHMclVq4sL23EPnW0i+dD58fy53R/3uO3Brt/EOh6Xa6ddtaeHZZ9PSENa6vaXJmZnwMGVc7VU85GARU3hmGx02+hb7Gbg3Phme4fzJm67H3KMdAwGPbtUyzWLp+0hHvpp2v30+evkHMecUV3OiaBB/wjlvrS6Cmqy308gjge7MUcESNjrkFmJz+ArE8caTa6RrKRWeVgmgScRNIHaEsOYyRwSDXTSx9KrVdKO+vbpv1v969AvqYNFFFdxQUUqqzMFUZYnAHvXp2t3GlfD2O10e10Ky1PV2hWW9ubtN4Ut/Ao7f8A6q83HZg8NOFKnBznO9ldLRbtt7JXXzaGlc8wor0PxHa6R4i8Dv4u0zS4tLv7KdYr23iH7pwcYYD8R+uarfE/TtPbTNB8SaRZwWlrqFrtljhQKqzL14H4/wDfNcuHzyFWpCnKDjKUpRd7e7KKvbzutU1uNwOForutTsLDRfhRYyT2Vu+raxOZUleMGSKFf7p6jOB/30alh8S+G/Dmh6fb6HpFhquoyRB765vIS2xz/AoPb6cU/wC151It4ei5+9KK2S93eTeyV7pdW9g5e7OAor0fxrbWOrfDu08VjQ4dIv8A7X5EiwIUSVTn5sfh1+tTmPw9o3w08P6/c6Na3moO0qRo6ALK28/NJjlgoHA96xXEEXShJUnzSm6fLdaSSb3va2m4+TzPMaK9Ogu9N8aeBtdnutDsLHUNKiWaGe0j2bgc8EfgfzqpoFvpPhXwNB4p1LTINT1HUJWjsYLgZjjUdWI7nj+VP+3rRlGdJqqpKHLdO7a5lZ7W5dW3tZhyeZ55RXr3gS68O+Mrm+l1Dw7p1tqVpau4EMY8qZCMZKn+JTjn3rmfAOk6VBoOp+L9ctPtttYuIba1P3Zpj/e9hkfrUriBR9rGrScZw5Vy6O7n8KT2d++nnsw5PM4eup8A+H7HXYtca9aZTY6dJcxeWwGXXpnIORXTeHPEGi+L9Uj8Pa54X060S7zHbXFnHseF8cc1H8OrCTS9Q8b6bK257XTLiIsO+0kZrmzHOK31atTlB0qsVF7p3TkldNfNMairo43TYPD7+F9SnvbuaPWEZPsUKg7JFJG7Py44Ge4rGrs/DWnWM/wt8TahNaRSXdvLAIZmX5owXUHB7Zrb0C1tfD/w2tPE1r4fg1rULud1keeMyJbKCQPlHTp1966Kmbww0qqSlKTqKCTaSu4KVk+kba63d790LlueY0V2vibXfDfiDwv576Zb6Z4himAAtYisc0ffPbP19K10Gg6L8MNC16fQ7S91J5ZUiEiDa53H5pMcttA4B9a2qZzUp04OdCSnKfJy6b2buns46b/5C5PM8zor1uzvPDniDwNdeJ9Y8N2aXWkzhfLtR5aXBIG1Wx/DkjP0qDw7qGm+NtD1zTr7w/plnNZ2TXNrNaQhChHb+X1rlfEVSMZznh2lTkozd1o3bb+bRpvbcfJ5nldFAor6cgKKKKACiiigAooooAKKKKACiiigAooooAKKKKACiiigAooooAKKKKACiiigAooooAKKKKACiiigAooooAKKKKAO98IcfCbxf/vwf+hCj4Kca1rP/YHn/mtc9pXiKXT/AAvqugrapImosjNKXIMe054Hejwf4il8N3l3cRWsdybm0e2Idyu0MR83H0rw6+CrTo4mKWs3dfdFfoyGty58KP8Akoui/wDXc/8AoDVq6d4eh1zxn4luL6+lstPsJJZrmSIfOy7jwPyNcp4Y1Z9C1+z1eOBZ3tnLiNmwG4I6/jWv4f8AGVxpXiHUdSaxhuLbUtwurRz8rKxzgH2zV43D4l1Z1KG7gktt+Zt7+W3S4NPob3hHUfBMXirTYNH8O389w9yqR3F3c/dOfvBB6Ve0D/k4a5/6+pv/AEXWDF4z0bSbtLvwz4Vt7G43AtNPM0zBc8queFyOM0k3jaxj8dweK9O0MwygMbiJ5yRK7AjdntxXn1MHiJyqONOXvU5R96Sbv56uy7W+dhWZo/CpmXxX4nZTgiwuiD6HfXFeFP8AkaNJ/wCv2H/0MVo+GfEV1ouoalqEOn/aBqEUtuQxICmQ54IHJ9qxdOuH0/VLa78vc9tMkmxuMlWBwfTpXqU8NUVStK3xKKXyTRVtWekSf8nCr/19j/0XUXw+aIfG298zG4z3Yjz/AHsn+ma5d/Fk7ePV8WfY41lEwlMAclemCM/Sl8ReIrO48Rwa54f02TSbpJDNIxmMm+UnO7ngD2rgeX15Q9k425qShfSyavvr+VybM09Q1LwGl9cJdeFNV89ZWEub853ZOf1q74n1UX+q+EbddEvdLhtmjW3+0tuMkZdcEHqelQz+N/Dd9cDUtV8FW9xqfBaRJiscjDuy9/1rndb8UX+seJodcvFjLwOhigXhEVTkIPb3qqGEqznFypyXKn8U76tW91Xf3uw0jS+MbM3xH1XcScMgHsNi1o+MYnn+H3giCP78iui/UkAVynizWZPEHiC61iW3S3e4IJjViwXCgdT9Ks6r4luL7Q9F0sW6Qf2SD5cquSXJOckdq6YYOtGlhY21hv5e41+fYLOyOl8QaX4L8K3g07WF1XW9TRFM2yURRoSMgZ6/zqf4gXNpd/Cvw/PY6eNPtjeSCOAOX2gBucnrmqOoeNtB1jZe674RivNUVArTJctGkmOhZR1qHWPHNvrXhVtH1TRIjLE5aykt38tLfjAG0dcDI964KeGxblRnUhJyi/ebkrbNe6r2tr2Tt3FZ6Fj4mM3/AAiPgtMnb/Z5OPf5ab4X/wCSP+Kf+vmL+lc/4j8RS61pmkWMlqkK6ZbmBWVyTIOOT6dKNN8RS2PhTU/D62qPHfyJI0xcgptxwB36V2RwVZYSFO2qnf5c9/yHZ2Ok+JwLeEPBskP/AB6/YWAI6b/lz+PX9a5XSrLXLjRdSuNP+0DT4FBvdku1CO24Z+b9a1/DfjGOz0Q6DrmkxaxpYffFG77XiP8AstS+IvGEF1oR0HQdHj0fTXcPMocvJKR03N6dPyow8MVQisOqd1zN8ztazlfa979Nt9bgrrQ67xxeeGbfRfDDavot5fxNpqfZ3gufLVRgZXHc9KzNG13QrfQ9cXw/4T1VYprQxXcrXPmJGpBwTnp3rF8P+MobfQ10HX9Hi1jTo2LQKz7JIT6K3pSeIPGMFxobaDoGjxaPp0jBpwrl5JiOgZvSuOnl1WKVCUJNc2/O+W173te9/K2/UXL0ORHSiiivqDQK6fQ/H3izRrRbSz1ZzboMJHMgkCj0Gelc1EjyypFGpZ3YKoHcngCuhsfA/iu9u7i1t9GnMtuwWXcVUKcZxknGcEV52ZUMBiKfJjowlHe07Neuo41HB3i7FXxJ4n17xEyHV9RluFQ5SPhUU+oUcVTi1TUYdJm0mO6kSxuHEksGBtdhjB9ewo1rSdS0a8NnqlnLazYztcdR6g9CPpWz4pu9Tu5dCGpaSlgsVtGkBC48+PI+c+tTToYSlTp0aFOPs90lZJNappd79VtuDqSbvcxtI1TUdHuzdabdSWk5QoXQDO09RzRYapqFha3drZ3ckEN5H5dwi4xIvofzrqPjUiR+Pp1jRUH2eHhRgfdrPj8B+LpNN/tBdDuDBt3dV3keuzO79KmFbB1qMa9eMV7RRettbapa72e3boJTdlqYmk6heaVqEV/p87QXMRykgAJXjHeptP1rVNP1c6tZXssF6zMzSocFixycjoQfSmX2lahYi0N3ayQ/a4xJBu/jU9CK0YvB/iWSW8jXSZg1km+4LEKEGN3UnBOOcDmt6ywUk5VeV8ys721V9nfdXe212NTa6mhqfxG8ZahZNaz6qY4pBtcwxLGzDuMgZrC8P61qWgaiuoaVcmC4Clc4BBB6gg9RWhr13qc3hPQ7e60pbazhEn2a6C4Nxk85PfFNsvB3ia8uY7e30idnkhWdSSAuxujFicDNcOHwOWYbDTpexp04Sumko2aWmvR+ae2w3Wm3zSepn69q19rmqS6lqMiyXMoAdlQKOBgcD2FUUZkYMrFWU5BHY1vSeDfE8esLpLaPc/a2XeqjBUr67s4x75qDxF4Y13w+I21fT5LdJThH3Kyk+mVJGa78PWwdOMKFGUUre6k1strLsS5Xd2zck8fTSeLbbXX0yIpDam3e18z5ZA2SxJxxljnpWXp3iJN+pw6vZte2epS+dMiybHSQEkOrYPIyRyORUXh/wn4h1+JptJ0yW4iU4MhIRM+mWIBqLxD4c1vw+6Lq+ny22/7jHDKx9AwyK54UcAp+xi1zWStfXR3XW+j17k6bGpZeKbHS9Xs7rStDijtrSKVFjlk3STM4wWkfHP06YqKbX9LtdMurXQ9He0kvSv2mSefzcIrBvLQYGFJAznnHFZ/h/wAPa1r8rx6Rp8t0U++wwFX6scAVPfeEfEllPcQ3Wk3EbW0JuJTwQIx1bIOCPpTlSwManLKS5lbRy13urq+urvqGhpjxRpFtJeX2l6HJaahdwPC6i4/0dN4wxVAPrgE4FQaf4ohhv7KW4sHeCDS302VElwzqwYFgccH5ulYekaZqGrXq2em2kt1O3OyMZwPU+grU13wb4m0O1+1alpMsUHeRWV1X6lScfjRKhgYS9lOS5n0cte2l3cLIdZa3pT6Uuk6tplxdWlvM8lm8VwEljDHlCcEEHr25zWXrl9FqOotcW9jDYwBVSOCLoqqMDJ/iPqe9UaMiuynhqdObnHf1dtd9NtR2CinwKskyRtIsaswUueignqal1KCK11C4tobqO7iikKpPHwsgH8Q9jWvtI8/J1tf+nsO2lyO2l8m5imxny3DY+hzXsvxI8SeL7O6tdW8OzGXRL23SSJ47dZAjY5BODg/57V47p0MV1fQW811HaxySBHnflYwTyx9hWzpPivxB4baaz0fWpFtlkYLgBo25+8oYHGeteBnGWLG4inOMIzlBP3Zp8rUrdbOzTWmj66alxdkdT4nv/Gk3w/a+8QapHBb3soijsntgkso67unA4z/+unfD+1/4S7wFf+Ey6i5tLqO6tix6IzYf8ufzFcg9xr/jLWUjuLyS9uzG7J5rgKqqpY47DgGs7StU1DSbg3OmX09nMV2l4X2kr6VzLJ5PCSw9NwhWUlUXKrKLvpoldppNXau9R82t+h0vxa1OK/8AFr2VqwFlpka2cGOgC/eP5/yFdZ40v7/wWNN07wnpFvDbyWqSG+FqJZJnPX5sf5zXkru0jtI7FmYlmJPJJ6muh0nxz4r0vT1sLHWp47dRtRSFbYPQEgkVpicjmqOHpUlGcaaacZNpSul7zsnqnd6prVgp6s7fxh/wkVz8GkuPEPnyXsmorJh1wyR4O3IA+X1/GsTxf/ySHwh/11uP/QjXO2vi7xJbW97bx6tO0d9n7SJMOXJGCckHHHHFZk+o39xYW+nzXk0lpbEmCFmysZPXA7VngcjxFCUFLlSjUc/dulZxcbJW0s3prquwOaO1+Gv/ACJXjb/rxj/m9WdVtJ/EXwg0SfS42uJdIleG6hjG51B6Ngc+h/GuBs9Rv7O2uba0vJoIbpQk6I2BIo7N69TXb/D6wupNDe98J6+1n4hjkKz2csqok0fYqG4P4+9Z5rg5YWpLG86T9pGSvey9zkak1snr73TQIu+hpfBDRL+CbVtYureS3gNjJBF5ilTIxwTgHqAB+tO+Geo6o3w61nT/AA7Iq6za3IuUj2hmkjIAOAep4P6etXUude0Cy1bxB401aKW/lsns7C0WdXbL4ydqcDoP1rybTL+90y8S80+6ltrhPuyRtg1wUcDUzmWJqScXd03G13BuF21fTmWtm7bt22Kb5bHpfhTXfiXr2q/Y1uzZxxgtPcT2YVIQB3yOvtUHw+uZrzU/G9zPcrdSyaXcFp1XaJOvzAds1yuseOfFerWRs77WZ3t2GGRQqbh6HaBmsfT9Rv8ATxOtjeTWwuIzFMI2xvQ9VPqK9BcP1J0aseSnTclFJQWmjTbcrJu9trWRPPqjs/Cf/JHfF3/Xa2/9DWl0SLxf4Z8JWfiLw/qTXFleOfOtoozIImHHzqeO3Ue1cZb6nf2+m3OmwXcsdnclTPCD8shByM/TFXfD3ijX/D4ddI1Oa2RzloxhkJ9dpyM11YjKcQ1W5OSSnPm5ZK6a5Ixs9HZ3V00mJSWh32pyN4n+G+ra14i0O30++tGT7JeJCYmnJPIwev8ALn2rH8U/8ka8K/8AX1P/ADauY8Q+Jte8QbBq+pTXKIcqhwqA+u0YGaoz6jfz6fBp815NJZ27FoYWbKIT1IHassHkdeiqfM0lGpz8qbaiuRx5Yt67u+yW9kNzR2vhv/ki3iX/AK/of/ZaX4M/6zxL/wBgeSuKh1G/h06bToryZLOdg8sCt8jsOhI/AUadqV/pxm+wXk1t58Zil8tsb0PVT7V0V8nqVMPiaSkr1ZKS8tI7/wDgIubVFQdKKKK+hICiiigAooooAKKKKACiiigAooooAKKKKACiiigAooooAKKKKACiiigAooooAKKKKACiiigAooooAKKKKACiiigAooooAKKKKAClHUZ4HekooA9H8RLDHpng7TtL1idN4ikiQ221Cxc/viM/eBOMH86x38Nm+vfEl9qWspENMvtlzMYMmXc7hmCg9crwvv1p97e2b3ngopdQsLaCJZyHH7oiXJDenHrU2rX1k2m+OI1vIGe51WOSBRIMyqJZCWX1GCOR6185SValFRg3dveyvrUs+nb/ADIRk634fsodLsNV0fU2u7O7na2PnxeU8UgwcNyRjBBzWlD4T0K6v5NFsfExuNWRGIC22bd3UZKq4P69Kh0640p/Buj2WoXEfljXHkuYg/ziEogLY644PNdnpE81h4uXfqHhzTtFdnjtUtWi3TKQQgJHzemSxFLE4vEUoOKk7rmttrZ6fZd/RJaa3BtnA6R4es7jw2df1DVPsdql2bZ0WHe5O0MNozyTn8MZqa88I+ZqWjw6LfC9ttXRmt5ZE8sptOH3jnGMH8qL94rb4fHSpLiA3kWtOzRJKGO3ygNwx1GeM9K2ND1vTbCLwc1xdR7IoLyC62NuaASsyhiByOGz9K6KtfFRTqU23rJJWVrKLa6X3S6+QXZj3Xh3RJbG+fRvEBvLqwQySxS2/lLKgOGMZzzj0PWkg8PaRaWFnP4h1t7Ce+jEsMMVsZSkZOA7nIwDg8CnXPhW002yv7zVdYsniWMixWzuVke4kJ+XjnC45NdM2o6jrWm6XcaHqOhxLFaR293DepCHhdOC2XGSpGDx71nVxVRRXs6jcb6ydlbTa/K1v5eVwucB4j0m40PVpdPuHSQoFZJE+7IjDKsPYg1e8PaFaXmk3es6pqD2en2siQkxQ+ZI7tyABkYGO5q7r/ia+tfE11Pp2rR3wEaQfaWtUCuFH8K4wACTg9xVvwfdapdQ6leadr1rb6rLMplsrkRrDcx4+9hvlJB7YrpqV8SsKpSaTtHXXyvo4+76tO3VId3Yz4/DNldeJtK0zTdajurXUyuycR/PFk4IdM8EfWqGgaL/AGrqd5Z/aPK+zW08+7Znd5Sk4xnjOK6+4vNH03xp4XvbhtNgvopN2qNYf6hDu+U8cZx1xUehaVDoGravealrGlqk1jdx2gjulczF0bB46DHr1JArn+v1VTeru46aat3aey10t8tbIVzHt/DOlQaBp2taxrjWsF8reXFFb+ZJuBwe+MAYOffFTQeBnn8QJp0OqQta3Fi17a3mwhJIwO4z8uO/XFaF9ojaz4F8LLbX1nDdxwzfubiYRb0L8spPHBHI9619Cl0467Y6DHqEU0Wm6FdQ3N3EdyB3+Ztp7hc1hUx1eMJShNtrnurLRJuz28kt3e/kK7OQl8OaTdaXe3Gg649/cWEfm3EMlsYt8YOC6HJyB6HtSxeG9Hs7OyfxBrj2F1fRiaKGK2Mnlxn7rSHIxn0Har+j6dH4V0/VtSv9U06c3FjLaWcVtcCRpjINu7A6KBzzTtb0xPFq6bqmn6np0IWyit7yO5uFja3aMbScHqpAB4rf61Pn5faP2d/ist7bbW+dt9B3M+08FXD65qulXV/BbNp9t9pMxBMciZXDZ7Da2fwxWlpmleFT4Y8QyRapLcLCYNlw9h88fJ+7k5+Y8H29anvtb0u61bxOYLyPyBoa2VtI7bfPZCg+XPXOCR7CsfwfGt34V8R6dHPbx3MyQPGksoTeEYlsE+gqJTxFSlz1ZONnDolu4tvb/huoa2Od0f8A5C9l/wBfEf8A6EK7v44a3qEnjCTTI7iWG1tUUqkbFQzkZLHHU9B+FcJo/wDyF7L/AK+I/wD0IV6r8T9K8N674tnWTX4NH1K3VY51ulPlyrjKsp9cHGK1x1SnTx9KdSN0oy6XtrHXT7vmD3RiavdTeIPg1FqGoMZrzTL/AOzpM/LMhAOCe/UflUfxP/5k/wD7BkX8xVfxtq2i2fha08H+Hro3sMUpnu7vbgSyeg9v8BUPj7VtO1D/AIRr7FdJN9ksI4p9oPyMCMg5Fc+Eoz9pTkotRcqjStsmtPS71t5gkdhqdhb6h8fbeK5QPHFbRzlT0YpHkfrivPdf8Ta1c+KrnVRqFxHPHcN5O2QgRgNwAPTiui8ReLbWH4rQeI9Hk+220ccStsVhvG3DgAgGk1jQvBd5qMutQ+LYLfT5XM0lmYz9oUk5KKv1/Ks8Glh/ZyxEHZ04paN2et1a2jenrYS03LXxhuTeaj4VvCoQz2KSFQMAEuDTfjbrupJ4ql0i3upbe0jhRmjiYqJGZcktjrxgc+lHxluLd9U8MyRRmCIWCOIz1jUtkA/hXP8AxU1Sw1nxpc3+mXAuLZ4olWQKVyQgB4IB60ZXh1P6tJw0UZ/J8yt87XCK2NHxp/yTHwd9J/51d+Leo3kemeGdNiuHjtm0uKZkRsbmxgE464A4+prG8U6pp934B8M6fb3KyXVoJvtEYBzHk8Z7UfEnVtO1Y6D/AGfcif7LpccE2FYbJATleQM/hW2Gw8nUouUdpVXttduz+fQEtje8Wa1qQ+EPhxBdyhrp3jmfcdzomcKT1x0/KqkVxNdfA66W4laXyNTRYi5yVBxwPzP51meItW066+Hfh3S7e5D3lpLK08W1gUBzjkjB/A0WmracnwqvtFa5Av5L9JUh2tkoMZOcY/WlTwrjRjaFn7W+3Tmevpb8AtoasFh4w1vwdplqTZ6Po1sp8qWa48gTZ/ibJye/51f8QWjWvwcltptat9YeHUkxLC5dYsj7gY9eufxqDXP7D8Z6No0y+JrPSZrC0W3mtbvIAI/iXHXPt7U5W8KyfDu/8Nad4giSeG4Fy090pjW5YDkRjrjgAd65HOTcG42tO7ioPTXdy1vfy79gK3i25n0P4b+GtK06R7dNQia6unjO0yk4IBI7c/oKs/DfV7278DeK9NuppJo7fT5JIS5yUBVgVBPbocVT0670XxT4MsND1nUl0jUNNLC0uZ1PlSxn+En24/IVt+F7XQ9J8H+LLLT9RXU7gae7XN3GpEQyrBY1z17kmjEOEMNKjUg/ac972fWejvttpv5CexW8E2E8XwrubjTdSstMvdQvDDJdXE3lYjUfcVvU8/rVrwBp8+h6lLHqni3QrrSrmJo7m3N+H3ZHBAPGa5fwdqujXnhe78I+ILlrKCSYXFpd7dwikxjDD0P9TVq00vwb4Zhub/UNYsPEdyYitrZ26kpuPRnPbFPE0Z81elO95y0She60taWyt5tWsNrcx/A9vb/8LL021wk1uNREYzhldQxA+oxXR6J4gnvLHxRHc2OnS22m27XFjA1qmy3dZAoI4yevfOcVweh6nPpGtWurW8cTTW0olRXB2EjsQCOKlsNaurOHVYoo4WGpwmGbcD8qlw3y89cjvmtc2ySeNrSm4p6U0r9Gptyt2vHS/XY66VXkil6/kdXqN5LrfhTw9qmpJDLejV2tmmESoXjwpCttABxmr87W+m3nxDu4rG1ke0u4vsyvECsTGbaCB04znHTiuHi1y6j0ez0sRQmG0vDeI2DuLkAYPOMcVYvfE19df27uht1GtyrLcYB+Qq+8bOfX1zXFPIMRf2cYpU+Z6J2XL7aE7JdPcUtPkX7aO/X/AIDR1+mXT6/ZeFNS1WK3uLz+3fsry+SqmSL5TtYAAH8qg0C+sbOTX7Sz1Gx0bWW1J/Iurq3DRmEMR5anBCHPtXK6X4kvdPtNPtYobdksb/7dGWByz4AweenH196s2Hito7e9s9R0mz1Kyu7trwwSll8uU9SrA5HHH4VjXyDEJVKcYXp30inHb2jlblkuVqz+F2T2utBqtHR31/4B2eiXGr2fxIge6tNPtnu9NkZprMK8V3tjciVTjAJI5xisey1uex+Hza4lvaSapPrLxrcSW6nywYgSVGMDp6cZrIXxneL4hsdUSxs44LGBre3skBESRMCCvXOTk8561nahrb3GkNpENnBbWX21rxEUsWRim3bknkY9s0qPD1edWDrUY2apqVrWtF1Lxerezjdax0teyQOsknZ9/wBDqbLSI/FWn+F7pI0QxzvY6iyqBhEzIHbH+xu59q5LxVqEeqeIr6+giSKCSY+SiAALGOFHHsBXTeH7ybw38PtXma+t/M1hUitLdJQ0i9Q8hA5XC5HPrXDV6uSYef1uvNu9ODcYf9vPnn9zagu3IRVa5Uur3/Jf5/MKKKK+oOcKUEg5BIPqKSigBWZmOWYsfUnNJRRQAUUUUAFFORHckIjOR12jNb9/olrB4E0zXY3mNzd3csLoSNgVRxgYzn8a5cRjKWHlTjN6zlyr1s3+SZUYt3t0OeoopcH0P5V1EiUU4o4UOUYKehI4NCKzttRWZvRRk0rrcBtFKysrFWUqw6gjBpVR2OFRmOM4Ck0XVrgNopyI752IzY67QTitDQI9Gkluv7auLiGMWztbmEAlpv4FPB+Xrmsq1ZUoOdm7dErv7hpXdjNop0au52ojM2OijNIQQSCCCOoNa31sISinKjtnajNjrhScfWhUdgWVGYDqQMgUXQDaKKKYBRRRQAUUUUAFFFFABRRRQAUUUUAFFFFABRRRQAUUUUAFFFFABRRRQAUUUUAFFFFABRRRQAUUUUAFFFFABRRRQAUUVr+DLW3vvFmlWd3EJYJrpEkQk4ZSeRxXPi8RHC0J15LSCbdvJXKhFykorqZFFbfjmyt7Hxnq1hYwiKCG6aOKNcnaOwHeqVzo+r21v9pudKvoYP8AnpJbuq/mRiscNmNCvQpVubl9ok0m0nqk7euvQcqcoycexRoqSOGaSN5I4ndE++yqSF+p7UkUcksgjijaRz0VRkn8K7OeOuuxFhlFKysrFWUqwOCCMEGrOl6fe6pdi00+3e4nKswRMZwBknn2qalWnSg6k5JRWrbdkl3uNJt2RVoop0atJIsaDLMQAPUmrbtuI0NT1aS/0rTNPkhRE0+N0RgSS+5t3NHh7V5dGup54oUlM1tJbkMSMBxgnjvVXUbK606+lsb6BoLmFtskbYyp/CoFVmOFUk+wrnhChUo+5Zwlro9HfW9/O9wcbaMQDAooorpAKKKKAJrGYW99b3DAlYpUcgdSAQa1/HmtQeIfFF1q1vDJDFNtwkmNwwoHb6VhUVi6MHVVXqk18nb/ACFYKKKK2GXNF1G40nVrbUrTb51vIHXcMg+oPsRxXXXPiLwLe3rapeeFbwXjt5kkMV1iF37nHUA+lcLVz+y9Q/sj+1vskv2DzPK8/Hy7/T61w4rDUJyU6kuV7XUnG/lo1f8AqwrXLfi7XrnxHrUmpXMaRZUJFEn3Y0HRRWRRRXVSpQpQUIKyWwBRWx4P0KbxJ4gg0e3uI4JJg5DuCQNqlu30rNvrdrW9ntWYM0MjRkjoSDjP6VCxNJ1nQT95JNryd0n+DHbS5DRQTgE1veM/DVx4Zu7S3uLmK4NzbrcKYwRtB7HNE8RShVjSk/eley723+64WZg0UUVuB12ieKNLbw7F4f8AEmjvf2lu5e2mgk8uWLPUZ7jml1jxTpcfh2fQPDOky2FrdOrXU08u+WbHQewrkKK4P7Ooc/PZ73td2vve17b6+upNkFFFOjXzJFQcFmA/Ou5uxQ2itzxp4cuPDGunSZ7iO5kEavvjBAO7tzWfq2mahpNwLfUrSS1mZBIEcclT0Nc9DGUMRCE6ck1NXXmu6W42minRW94q8NXHh+30uaa5imGo2ouUCAjYCAcHPfmsGqw+JpYmmqtJ3i+vo7fmJqxPaWl1ds62tvLOyLuYRqWIX1/UVb1TQ9Z0lIpNU0u7tI5fuNLGVDfSui+ErXianrDaeGN2NJnMO0ZO7jGPf0pPCk15ceD/ABSuoSTSWSwxSKZSSBceYNuM/wAR5z7V5WJzOtSrzjFLli4J78z53bTtb5320KUdDC1PTfM8QPp+kafqHzbfKt5kzNkqCcge+SPbFQarouraVPHBqWm3VpLJ9xZYyN309a9I1hpo9b8cz2JYagmn2vlMn31jKJ5pXv0xWBoT3E3w6uvt7O8UWr2v2EyEnDknzAue2NucVx4bOK0qUKllyr2aabfM3OMXdPsubXTWzd1YpxRzo8M+IPss90NFvvIgJWWTyThCOufpUGkaLq2sM66Xpt1emMZfyYy23616AL+8l+PU6PcylFu5YAu47fL2EbcdMVUuX0iD4e6It1JrEcElxcNKdP2BTMH/AIy3cLjH40lnWKtCLguaag1ZN25lJ2avrbl7q9/LU5EcJ9hvft/9n/ZJ/te/Z5Gw793pjrU+raJrGkNGuqabdWZk+55sZXd9K9PtLm2m1ae6ktdYgvYfDf7uV/LN5Mu7/Wrg43bD35wK5wXmnN4G1W3sYNeurVriAia9MXlwS7uq4OcsMg4p0c9r1ZxXs1a8U/8At52une1l0Wreq0YciORu9H1WztWurrT7mCBZfJaSSMhQ+M7friqNdh8Xb67uPHGoWstxI0EDIsUW47VGxTwOmck81x9e1luIq4nC061VJOSTsuiauRJWdgoooruEFB6UUGgD0vxHrV14H0nRtF8PeTazz2SXl5dGFXeV36LlgeBirXiHxF5ngvwl4iW0ginj1KSS4SOMBJHXAY7enzD9TWRNfeGPFuiaYutavJo2q6dALZpTbmWOeJfu9CMEVX8a634duPB+leH9Ca5YafcSEvNHtMoI/wBZ7ZJPHYYr8voZXCrWw1Oph5e2VSftZ8rs4uM1dz2kndcqTfKtNDvlUaUmpaWVvw6GzL4ZtZPjGG2p/ZDKNXLY+Tycbz+G7io/BGp2+pav401u8soriE2Ek4gZfl2hvlX24Aqxc64IPgra3MkWzUrpW0uKY/ea3V9xx7Y4rkfBWsWOlad4igvGkV7/AE17eDahbLnpn0HvToYPF47AV/aJuVPloRtu1TqLnmrfzaX7coOUYzVuuv3rRHUeC/EepeJ4Nd0jXDb3Vp/Zc9xFH5CIIXQZXZtAwKpeA7nxJH4Wkh8KaHsu2uC1xqsgTbtxwgLjC1ifD/WLHRbzU5b5nVbjTJ7aPYhbLuMDPoPetey1DQda8BaboOoa5Jolxp0rsQYGkjuAxzn5T94e9dWY5asLVq0qWHXsZSpu3JKUF7sry9nC3Pqopra7TexMJ8yTctdeuv3s0fiZBfTeANL1HXGsJ9XW9eF57Uo2U25CsU+Uke1T/EHxTqPh3xJZWuiLbWYNnbyXDCBSZyV6MSOgHGBisjWb3wnN8Of7C0vU51uLG7a4T7RAQbssuCVA4Qex9Pesj4iazY634ihvtPaRoUs4ISXQqdyLg8VjlGU/WKlKjiaLdODr6Sg4xtJwcPdd0k1dxWtvVaOpUsm4vXTr6nY+PPFF94d8dLY6DBaafbsYZrlEgQ/aHkALbiRnGDjAxU72NnD8U/F8MNrCkX9jTSrHsG1WaJGJA7ckn8a4n4ga1Ya14z/tSxeRrbZAuXQqcoqg8fga6CTxdoknj3xBrCzTC0vtKe2gYxEEyGNFAI7cqea5lklehgaLpUWpyoNT0d3PmpNKXVy+K19Ur20K9qnN3el9PxLXgdr5/AFvD4Lu9Og177Q5vlmKCeRf4AhcYxWH45uNUuNd0dde0L+ztTjKJPNtCi6+cYbAGPyqHSI/Buq+GrS1vb46Dq9qzeZc+Q0qXKHpnB4Iqx4w1/SpNP0DQ9PvrnU4tLmMkl9OhUvlgdqg87QP6V34fCyp5vKVOi3JzqXcoSjKKalr7VPknB6KMHqk11iRKV6er7df06PzOj8V+K9R0f4pNpOlx2ttZfaoUuIlgQ/aC4XcWJGehwMdMUzUvFF7o/xS/sDSYLSz0lL5IZLVIE2y7yN5YkZyc/hXIeLtb0/UviRLrtq8jWTXMMgZkIbaoTPH4GjW9b0+7+JsmvwvIbFr9JwxQhtgIzx+FYYThqk6NBVMPq8O+a6/5ee7bm/vq8rX1Wthyru7tL7X4f5FHx5bQWfjXWbW2jWOGO8kVEUcKN3QViVr+M7+31TxZqmpWbM1vc3LyRllwSpPGR2rIr77K41I4Kiqt+blje+97K9/O5x1Lc7sFFFFdxIUUUUAFFFFABRRRQAUUUUAFFFFABRRRQAUUUUAFFFFABRRRQAUUUUAFFFFABRRRQAUUUUAFFFFABRRRQAVu/D7/kedE/6/Y/51hVseCrmCz8XaTdXUqwwRXcbySN0VQeSa83OYSnl2IjFXbhL/ANJZpRdqkfVHXtf3Gm/GbWrqy0V9XvBcSrbwqMlHOPnxg9K6zwJD8Rj4niPii9QadOHWe1up4mLgqflWMEkc/TisHw7r+jj4geLsarFZjVo5I7HUQflRj0Oe3rn2qPwdpOk+F/GVlqniDxbpt1KJCsKWkzTZZgRudiAFUZr8Xzmj7XB1KE6EY1Vh6cY81KdSpO1O9qeqjT5ZOzaTafvStZHtUZWmpKWnM+qSWvXvcpfDOa2i8c6v4Zmwljqyz2e3sGBbYfqOQPrR8MrFvD954h8RahHg6FA8KA97hsqAP8965zxH5mg+OZrq1vbW6eK6+1RTW0m9DltwGfX1Fd58btSsbfRLOw02MwtrUg1S7U9TlQFz+I/8dr3s1p1a+Lo4Wgm6eYQgpPt7Ozm319+k+X1SOek1GDlLem3b57fc9TgfCGiyeKPEEkVzd/Z4VSS6vbkjOyNeWbHrk/rXc/DW38GzeKJJtAudViuba1mIS92FbhChBKlQNpGQcHPFcp8L76yt9YvtP1C4S1h1SwlshO5wsbtgqT7ZGPxrpvh74XuPDHiJ9Q1+/wBOtIxbSxWwF2jeezKeRg8DHOT7CtuNcS3HG4arXlTtTXsoR2ndPm0s+b+Vr7Efe0vcWCjrCSjfXV9u3p+pynh/RNHj8OHxH4kuLtLN5jb2tva7RLO4GWOW4CirGqaFpSWWmeJPDtzcy6dNerbyxXOPNglHOCRwQRnBrd8Farq158P4NG8N6haW2r2N07tbzrFm4ifnKmQEZBzxVfxje61Bpul6fr/iCC5vZL1ZprGCOEJAqnAZnQD5jnpnpWv9p5lUzedKVVKXtJR5OZ39kk7P2apWSatJVOe3NpfXlF7KmqKdui1t19b/ACtb/Mv/ABCs/BMXj6/i1u91V7u6lDO9qEEVsCAAGyCWPc49aTwPoll4d8eavpWoSXM0sdhM0EsO0JJA0eSxz/EQRjtnNM8d+D5vEXjW91PRtS0240+eQefObtALcgANuBPTjIIzmp9P1Wx1b4sXa2NxG8A0uSwtpXYKJmWLaDk+pzivnKdaVTIlh6OInNfVm6qf/LuUVDlWy5NOZcvWKv5vpcbV+aUUve081rf16anl999j+1yf2eJxa5/dedjft/2scZrul8E6Fa+FtI8SavrM9tZ3UO+ZEQNI7nokY/PJPSuFv7O40+8lsbtAk8LbJFDA4P1HFd78Qif+FY+CVzx5DHH4V+o5nVqOWEpYeq1GcrOSs248knu7rW17/M8ZLe6LMfgPwzr2ijWfDOuXEFpBJtvft4GYlAyTwBzjnHf1pmieE/AviUXGneH9Y1UapFEXja5jURy47gAZx+Oeai8FEj4PeL8HH72MfoKq/An/AJKHB/17TfyrxK7xtPD4yosTL9w3y7fyqXvae9vb0KVrrTc57wr4cvvEHiFdHttscgLedI33YlU/MxrrP7C+GK3n9kt4k1M3e7yzdhF8jf09OmffHvV/4Pm2XUPGMk6yttt33CLHmbNz7tvvWAJvhWV/48PFOMf89Yv8a6cVjcTicbUop1FGCjb2ajvJXu7/AHJbb3EkkjI8VeGLrw74lTR7yQSJIyGKZBxJGxwGH6/lXV+IvBPhXwrqkg8QaxfG1fH2WC2RTPIMDczdlUHj3qn8Qtdsdav/AA4ljYalarZosQN7GFaRNybSCDz0PPvR8e3ZviHMrMSFtogo9Byf61VHEZhi6mFo1pum5Qm52sm+VxSa3s3vp0bXoNJXIPGXhPR7bwzbeKPDWoz3WmSy+VIlwB5kbfgB34xiuthtfCB+ECQy6pqK6Wb8M8wgHmCbHK49Peuei/5IDN/2Fl/nR/zQM/8AYX/pXDXjXxFKnTqVpPkxHInpe3RvTddH941ZdOhl+B/CdnrVvqOr6pqDWOi6ef3syrl2J6Afhj16itvS/C/gDxLcNpvh7WdVg1IoTCLtF2SED2A/nWV4P8MWt34XuvEGva1Pp2jRy+XshBZpnGOMdPQV0/wxufA0fjWyt9C07Vpbx94W5u5FCp8pJIUeoGOfWts3xtaP1mrQq1G6d7KKShFpXak3pJ9XZ6LRK4RS0ujnfg1DJbfFO0tpRiSLz0Ye4jYGuT8Qf8h7Uf8Ar6l/9DNdx8Nf+S2N/wBfF1/6C9c9bT+H7fxZqreIrK7u7YzSiNLeQKwfzOp9sZr06WIlHM6lXlcn7Km7Ld+9Pa7X5kte7bzOZf7h+le0/E7SNCkudK1fxJqc1tZiwjhigtVDTzNjJxngAAjk15x4tuvCNxZRr4d0vULOcOTK1xKGBXHQYPXNdL8dnZtX0RCxKrpkeB6ZrHHupjcdg+XmpX9pfbmtaO26V+/bzCOiZV8ReE/D83hCTxR4T1K6ntreQR3MF0BvQnHoB6j169aoeCfCUGrafda5rWof2botodskwGWkb+6o/EevWtbwn/yRfxX/ANfEX80rZtX8OxfBTRv7dh1GWze7fcLJlVvN3PjdntiuKrmOLw1GeHjOUn7ZU1KyclFxUtNk3uk2NRTd/IyrPwn4K8SrLaeE9bvo9TRC0cN+oAmx6EAf57Vy3hPwxe694pXQQfs0qs3nswz5Sr97j17V1PhzVfh3puuWl/pem+KZLyF90Sho33HHTaDk8VU07SpPGnxD1i5srifSLMF7id5BtkiTjIIB65963pYzFYZV1Oc401C6lUSbjK9tl8S2aXfQLJ2LX9j/AAtW+/sttd1k3G/yzchF8rdnH93pn/8AXXM+LvD0vhjxZ/ZMkwnVWR45QMbkY8Ejsa3Ek+GenXaCGHW9alRxhmZYonOfzx+FWfjjz8RYCBgfZoOPxp4DE16ePhR5qjhOEm/aJLVcusVo1vqmktgaXLct/FePSpviwqazc3FvZ/Zo90kCbmDYOOPrUnx4h0L7ckxvLr+1hawiODyx5RjyeS3rjNZvx1/5KP8A9sIf60348/8AI32//YOh/rXDlFBynlkudr909Fa2nJ5db6+itYcn8R0vjjSNHudC8M6p4g1OSzsINMijEcC7ppnKqcKDwAB1JrmdX8J+Gr/wjd+IvCOpXsi2JH2q3vAN4HrwBj1755qb4xOx0nwhHuO0aUjAe5VP8BTfh3/yTbxt/wBe6/yNTgY4nDZZSxcK0vjS5dOWzqcrTVrve9737A7OVrHO+CNXh0ebVJpLiSCWXT5Yrd0Bz5hxt5HTp1qrrPiXXNYto7bUdRlnhRt4TAVS394gDk+5rIor7b6hh/bvESinJ21aWltNOxld2saUeu6xHrH9sR6hOt/gAzhvmIAC4PqMACnax4g1jV5IX1C+kl8g5iUAKqH1CjgGsuitVhMPzqfs1dKydldLsvIV2XRqmpLqx1YXswvy5kNxn5yx6nNWNF8Ra1o6Spp1/JDHK250IDKzeuCCM+9ZVFFTC0KkeScE1orNLZbfd07Bdmgda1Y6x/bH9oXH9obt32jf8+fr/Spta8Ra1rKRx6jfyTRxNuSMAKob+9gADPvWTQelH1TD80Z8ivHROyul2XYLsnv7y6v7yS8vbh7i4kOXkc5ZjjHP4CoK6++8O3V9qV693e6fZrZWNvPK6RFU8tlUDgcluRn1NNfwlp8cdldSeJ7RbG/+W1m+zyFncHaQU6qAepJ71zwx+HjGMVptok30vZWXbp2FzHJUV0EXhtYr/U7fVtVtdPi02TyppCDIXbOAEQct0z7VK/hGd9VsrWx1C2ubW9t2uo7shkRYlzvZweVxg1q8dQW8vPZ22vvttrbcLo5qiulm8NQDSbjWNM1u11C2tZYo3/ctG29mwAVbt3z3q1qfhue51LW7zUNQsLKOwuES5aOJgg3DjYo57Yx71P8AaFG+/wCDvfTS1r9UK6OQqW0m+z3cNwI45DE4fZIMq2DnBHcVvT+Fsajp0Nvq1nLZ6hE00V5JmJFVc7twPIIx078Ul54esV05dSsdfgu7Fbhbe4l+zOjQlgSDtPLDg9KbxlCa5W9/J+as9NHurPW4+Yr+K/Et94imtzdR21tBbIY7e2to9kUYPXAyeTWLXda/ottYeKtes9EkszBDYPJJFLEzeSoVcqpb+LuG7ZrNtvCURWzt77XLSx1G9jWS3tJI3PDfc3uOEJ7fWuTBV8HhsPGFGPLC10rO+ur0/Fv53HKbk+ZnL0V0Vr4XYadPqGqahDpsFveNaTB42d1kA6BR949fyNUfEmjto17FD9qiu4Z4VngnjBAdG6HB5B4PFd8MXRnPki9fn+ewrmXRRRXQMKKKKACiiigAooooAKKKKACiiigAooooAKKKKACiiigAooooAKKKKACiiigAooooAKKKKACiiigAooooAKKKKACiiigAooooAKKKKACiiigAooooAKKKKANnwjdaBZ6k03iHTbi/tgn7uKCTYQ+QQTyMjGRj3pfGniCfxN4hn1WaMQq4CRRA5EaKMBf8+tYtFecsqw/176+7upy8qu20k7X5VeyvZXaV3ZGntZez9n0Cg89eaKK9EzCiiigAHSit3SfCusajZw3sMEQhmfbCJZ0jaYg8hFYgt+FXdZ8K3EnivVtP0mBI7WxYeY88wRIgQMbmY9Sc8da8+WaYSNV03NXSbeq0s0tfO7sPlZy1dP4n8SWureEvD+jQ288cumRlJHfG18j+HBz+dLong2+ufFdtouolLdZozMJUmQh0wcMhzhuR29/Sqdj4V1i7SWRFtI4o5jB5st3GkbyYztVicN1HTiuavisvrVYTnUV6dpJ3095SivXqNKVi3oHiW107wNrnh+W3nefUXVo5FxsTAHXv2qL4c+ILbwz4nj1a7t5p4lieMpFjdlh78VialZXWnX01jewtDcQttkQ9jV/RfDuqatbtc2scKQK/liWedIlZ/wC6CxGT9KdfCYD6vWdSSUK2snfR3SWj80lsCbuvIteFvE9x4e8UPrFrGJI5XcTQOeJI2OSp9+ldK1/8KHvP7UOnawsm7zDYjHlbuuM56e2cVyNn4a1i51C7sRaiGWz/AOPpp5FjSHnHzMTj6etaGh+GZI/FcGl63b/u5beSZCkgKyKEYqyspwRkdq4sfQy+cpVlVcZqOvJKzlFK6uuumz313HFy7EPi7xRP4j8Tx6tcQiGGEosECnPlxqcgfXrTviP4htvE/iiXVrS3mgieJECS43ZA9uKbeaEZrHw6ml2skt7qMEjOobO5hIRnngAAfSqes+HdU0qCO4uI4ZIHfyxLbzLKm/8AukqTg+1dOFhl0KlL2doygpQir9L2el9buO+/4ifNqaKeJLVfhrJ4W+zz/aWvRcebxs2jt65rV8K+IfDD+BZfC/iQahEn2v7RHLaqGJOBxz07/nWDe+Etcs7GS7mt4gIVDzxLOjSwqehdAcqOR9O9aV54TbTZbItbjURc6W1yyJdIDHIFYlhg8quAffkVx4mnldSm4RqfFNzvGSvzJXdm9Fp30KXMWfCfifQU8M3XhTxJa3UmmvOZoJ7f/WRnPcfh/Or/AIf8U+CvCetQXGhabf3m5ts93dkb0jPURqOM9OT24rlbDwjrl5DbTRwQIl0ga2MtzGnnZ6Bcnk8dKg0zw7qt+90scMcK2j+XO9xKsSRvnG0liBnIPFKvl2V1nW5qz5ZfHFTtG70u13b+TfQFKWmh0dn4k8OaJ8S08RaWmoXVgRI8iSKqyeY4YELn+EZHX3rjtTuFutSurpFKrNM8gB6gFif61NrWj6jo08cGpW5gklj8xF3BsrkjPB9jT/Dui3uvX7WNgEM6wvKFY43BRkge9ephcPhMPH61Cd/dUeZu94xvbXbq9SJN9TNblSK6j4ieJLXxNf2Nxa288C21osDCXGSR3GD0qKLwldTanNZwalpssVtAJru7Wb9xAM4wzY5OeMCodY8Oz6ZbW2oRXlpqOnzS+WtxbOWUOP4WBGQcVU5YStiKdRv343tv9pa/NpaX1EpdC1oviS1sfAWs+HpLeZ59QkR45VI2KFK9e/arXgnxZY6fpN14d8Q2L3+i3Tb9qHDwv/eX8hUnizw/LqXxF1my09La1t7ciSWRyI4YIwi5JPYZNY2t+HJ9P09NSt76z1KwaTyjPauSEfrtYEAg+lcX1bL8VTcZaOq1Pd3UrKzT6OyVgVTY62w8R+A/CzSah4ZsdRvdUKFYXvOEhz396wvAfi7+w9fvL3U4XvbbUY2jvFB+ZgxyWH454rk6K2jkOF9nUhUcpuokm5Nt2WyT6Weqt11K52d3JqHw50mcaho9jqmo3aHdBBeELDG3Yt3YD0pPiV4i8PeJLix1mxF8mpgIlzC6gRqqgn5T3Of0rhaKKWRUYV4YhznKcbq7le6fR9LeiTv1DndrHTfEbxJbeJvFB1ezt5oI/KRAk2N2V+la/wARtf8ACviaxi1K3/tGLWkhjh8p1HlbQecnueuK4KitIZNh6fsPZtx9jpGz6aXT7p2Qcz1Oo8c+JLXxBaaJDbW88J06yW2kMmMOwAGRjtx3o8L+JLXSfCniDR5reeSXU4gkTpjahAP3s8/lWBpljd6lfxWNjC01zMcRxgjLHGe/0qCRGjkaNxhlYqw9COtUstwnsFg18MWpWvr8XMn3tzL9A5ne42iiivUJCiirelade6pdG1sLdp5gjSFVIHyqMk8+gqJzjTi5TdkurAqUUUVYBQelFFAHc6xrOlzLrojvEY3Ol2kMOAfndNm5enbBrI1C/s5NA8L26Tq0tm05uFwf3e6YMM/Uc8VztFcNLAU6aSTejv8A+S8v5fiKx6E2oaPd6r4iurK70pNQnvhJaXF/FujMHO7buBAbOOo6VefVrC4l05ZdYjvlk0u5067mghIaEtk+ZsA/1Y45x0ry+rWmX93pl7He2M7Qzx52sOevBBB4IPpXLUyiLXuyd0tL2/ltva/n69Bcp2FpY2el+BtbC6ra30j3Nrua2JMagPkckDLHBOOwFM8Uaxpt1a+KI7e8SRrzULeW3AB/eIoO4jjtkda53Vtf1LVLVLW4eFLdX8zyoIEiQvjG4hQMn61lVdHL5OTqVpe9e/8A6T5L+Vf1qCXc7jRdQ0GSHw/b6hNbO1tZ3SYnQtFFOz5jMgxyv51LrN9HP4J1DTbrXtLuLxbiK4SC1jEcYQBgQhCgM3I4rgqKp5ZDnU+Z6O/T+Zy7abhynf61qGljxT4h1CPUraWDUtLcQFCSd5VQEYY4bg1Fef2Lrmrad4gl121soo4YBeW8obzkaJQuEAHzZCjH1rhaKI5bGCXLNppWvpta3byXzDlOs8Ta5Z6toN6UcJcXOtyXggIOVjZCAc9Pas/xZe2t5Ho4tZhIYNNjhlwCNrgtkc/UVh0VvSwVOly8vS/46DSCiiiuwYUUUUAFFFFABRRRQAUUUUAFFFFABRRRQAUUUUAFFFFABRRRQAUUUUAFFFFABRRRQAUUUUAFFFFABRRRQAUUVM1rcrbC5a3mEDHAkKHafx6VLko2u9wIaKmhtbqYEw2s8oC7jsjJ49eO1I9tcJbrcNbyrCxwshQhSfY9KXtIXtdXCzIqKmFrcm2NyLeYwA4MoQ7Afr0pscE8gzHDI4wWyqE8Dqfwo9pDXULMjoqZbW6aATrbTtEzbQ4jJUn0zUr2sP8AZ8E0U0klzJI6vAIj8oGMEN3zzx2xUutBNK/W3f7+23UdmVKKmktrmKFJpLeZIn+47IQrfQ96Ba3TQrOtrOYmO1XEZ2k+gNV7WFr3QrMhopalW1uWtjdLbTGAHBlCHYD9elOUox3YENFa93oVxHpemXtuJbpr6KSQxxxEmMK+3tWVsfaW2NhTgnHAPvWVHE0q6bpyvZtfNNp/imNxa3G0U8RyHbiNzuBK/KeR6ipFtLppkhW2nMrgMqCM7mB7gVo5xW7FYgorV0PRpNRvLu1ld7Z7a1luGDIckoM7cds1n3FvcW+37RbzQ7xuXzEK5HqM1lDFUp1HSjL3lZ/ft6j5Xa5FRWhoui6trUzw6Tp9xeOgy/lJkKPc9BTb3R9UstTXTLvT7mC9dgqQvGQzEnAwO+fao+vYX2zoe0jzpXcbq6Xdre3mP2crc1tDq7vT5dfsPDt9p15aJBZWiW9yJLhYzasjkliCc4IOcjrWnqUFhqeueJ7q28jV7k3kfk2r3nlRSx7eZeCN+DgYzxnNeepp98+pf2alpM175hi8gId+/wDu49a6DRvBeo6l4U1TWI7W8MtpIiQxLFkS/NiT/vnBzXzWPjhcDCNStiVGN0o/9xKiau1JNptWuraXbejZrThObtGP9JHUjy4/Fvgu4ZtOihS1kt3+zTAwxSAyfJkk/wB5eT1J61jado8cPhu3AsbHUL2K4lW8S9vtsVkQRg7AwzkclufSuYs/D+tXkQlttLupYzA1wHEZ2+WpILZ6YyD+VO0Xw3r2tQvNpek3V3Ehwzxp8ufTPc+1U6GFw8HJ4uMVGyk27W96bSb5018T66teqEozdkovU6Lx3fQWXje/un07TtThuo4XhZ2LJtEajK7WHcEc+lRCzk8R+D9KtdLa1WexuLj7RbPMse0SMCsg3HlcDGe2K5U2N6L/APs82k4vN/l+R5Z8zd6beua0tW8K+I9Js/tmo6NeW1vkAyOnyrn1x0/Gut0sJhoYej9YjGorcl38VouOkebW6f2euolGbu+XQ6Iwf2hpOu+HrXWY9R1D7ZbzrNLKF+1KiFWVWY87SRjnkDNXdOmttN1Dw5pN3eWxubGzu/tDCZSkRkVise7OMj09TiuK0Tw7rmtrI+k6Xc3iRnDtGnyg+memfatTwToMd34rm0nWrOZDFa3DtC+UZXRCRnv1rgzBYOhRr89dS9nFylGPLzr3ORu11ZW1SstettC4U5ycbLf7jf8ADepafAnh+Gae0LS6Pd2o82TCRyO52hyDlQemeOtRXFz/AGFpkMd7puj6dHLqMEr2ttM00jrG2TJ99go7e+a5S98MeIbLTBqV3o15DaEAmV4yAAehPcfjWRXXh8twmLk6lCspxvrZ31UnK2jsmubqm9NLES5oaSVjt9e0e6j1TXddbW4ILC4E0kM8NwGa7DnKxbQc85wc9MVo25jR9IvmmgFu3hiS2D+av+tCPlCM5B5HHvXm9Fdc8onUpqE6myt8NtOW3ffrfbskRzHXandQvceDQLmNlt7aEPhwREfOJOfT15rT1mIa/purabpdxbSXUOuz3RiMyqJomGA6knDYx+RzXn1auka09hZy2M2n2N/ayOJPKuYyQrgY3AqQRx74pV8rnBRnRd5Rd185Xfa+76r1Q1LubPxJj8g+H7drhLhotIiUyI25Thm6HuPeo/hkxXWtQZW2kaTdkH0PlGsPW9UudWvftVysSbY1ijjiXakaKMKqjsBVKunD4GawKw9R6tO/zdyJanXeC4X1Pwjr+h2WG1CYwTwxZAaZYydyr6nkHHtU8tldaD8Pbiz1aI211qGoRPb28n3wqA7nI7DtXFozIwZGKsDkEHBFLNLLNIZJpHkc9WdiT+ZrSeClKo3ze65KTVtbpLrfbRdCbHrVzKkvi3xtpcVnbX17ciF4LadiFnCAFkBBBzyCBntXPa//AGhYeCrmG60LTdDjvbiNRbjzPPlKc7wGY4UdM+9cIrMrBlYhgcgg8inzTTTv5k0skr9NzsWP5muajlXspR966XLffeKS726J7P8AySiR0UUV7JYVv+BdBj8Q601rPO8FtDA9xM0a7nKIMkKO5NYFdJ8OrW4uvEBWw1n+ytQSF3tJDgCWQD/Vkk4GfxrgzSpKng6koT5Wk9bXt57P8nbccdyfUrPwZd6Ld3OjXl/ZXtqVIt74qftCk4O3b0I64qW00Tw9pOg2OqeKJdQkm1FTJbWtntBWIHG9i3r2FdPqcOqXPhfWJ/HmkadayxQZsrtVjS4knzwo2H5hWTq+k3vjDw14fvdBjS7msbMWN3bLIokjZTw2CRwR3r5ijmDlGMJ1XGnz2lLmUkvcukqllo3u3Zp+71Ro4+RJ4X0jT9N+KHh2TSNQF7Y3gM0LMR5iZRgUcDoRUdhoPg/VvEk/h6O91Q6nLLIsd4FUQGUZO3b129s1J4a0ez8O/Enw5Z/b0mvApe+AdTHDIUbCBh6DrWX8OXRPirZO7qqi9kJYnA/i71NV1JqriKVaTcaKae3M1KpZvTXb0d722BdFbqQeHvD+m/2Ld6/4iubiLT7ef7NFFbAeZcS9wCeAAKXXNB0i48ODxF4ZmvHt45xb3VrdAeZCzfdII4INamm2reJfAdzoOnvG2p2Opvdpbs4UzxsCDtzwSM0slrN4P8AXlnq2yPUtUvIHjtA4Z0jiO4s2OmTxXTLHVfrD/ev2vtElT0s4aa23ty3lzd9L9BW02IL7Q/CHh6SDTfEV1qk2pPGslwbMKI7bcMgc8sQCM1o+ENDbw98Sp7Hz1uYW0uea3nAwJI2jyppnjXwxqnirxD/wkHh9Ir2x1JI38wTKPIYIFZXycjGK1bO+sZPiVBZ211FNFpugvZGcMNsjpHzg/XivMrYypVwbSqucpU5OpH+WVl0+zZ3jbrv0uUlrschoWhaJB4SXxL4ge/lgluTbwwWYUHIGSzMeB7Cs3xXY6HbSWtxoGoPdWtzFvMUuPNt2zyrY4rpvA0HiaHwsLzwpqKXrvOUvdKkRGCDs+1zzkY6f0qv8ULa1hs9IluLGx0/XZUkN/bWZGxRkbCQCQrHngV62Hxs/7UdOVXmvKSsnskm7Sg0mkraTTd3boyWvd2OGooor6wzCiiigAooooAKKKKACirejWMmqavZ6bC6xyXU6QqzdFLHAJ/Om6paPp+pXNjIyu9vK0TMvQlTjIrH29P2vsb+9a9vK9r/eOztcrUUUVsIKKKKACitTSNFn1LS9V1CKaNE02FZpFbOXDNjArLrGniKdSc4Rd3F2fk2k/wAmmNppJhRRRWwgooooAKKKKACiiigAooooAKKKKACiiigAooooAKKKKACiiigAooooAKKKKACiiigAooooAKKKKALGmrC+o2qXJAgaZBKT/d3DP6Zr1jUb2OPxZrFlIfEF1axwzI9gYY1tFgCnaVy2AoGCD1/GvH605tf1ubTBpkurXj2YAXyWlJXA6D6e1fOZ3kk8xqwnGSsk079LtO60eqt0cXt7ysbUqqgmdhbarqVjZ+BLezvJreN8l1jbG/8AfkYb1GM8H1NLfaje3y+O7S6uZJbaFd0UJPyRFZwF2r0XA44rgjd3X7j/AEmb/R/9R85/dc5+X0554o+2XeZz9qnzc/6/94f3vOfm/vc881z/AOrMOf2nu8173tr/ABfab+mhXt9Lf1tY9durqC08aQWFm+vz2aQIsNhDDH9jltzHk8k4KkZJY965DUNTubL4dabb2FxJbW91fXaybDhmjyuEJ9Oeneucj1/W49MOlpqt4tkVK+SJTt2nt9PbpVJ553t0t2mkaGMlkjLEqpPUgdBmufL+FpUJQ9s1JRcfPm5YzV3olduV+rVvielnPEXvb+tj1mxutbh+Lun6bYtONGRIhBAoPkfZ/KB3Y6dec9c1meEzgeEj1/4nt1178LWfpvjOwsILaW3/ALaR7VAYtP8AtAa0EoXAbJ+bbn5tvTNcdFqF/EIhFeXEYhkMkWyQjY56suOhPrXnYTh7E14yhKCp2hGN7ayajVi5O3X3029VvaTNJVorrf8Apf5HW2eqX2qeHfF0eo3cs8KeTIiOcrEfPAyo/h444rqLG61yL4v2+m2jTjR0VRDAufIFuIsqwHTrznrmvJUuLiOOaOOeVEnAEqhyBJg5G4d+eea7ax8aWFjDBLa/20slvH+5sGuA1oku3G7J+bbk7tvr3rbOchqxjUWHpKamppKytFyhTin5O8HZ2tZu7XVUqy05na1vzZzDjQ/sExmfURqO5sBVTyfvce/Su31q68SQ+NV0vQVL6d9iRba2f/j1e3MILM3IXH3iTnrXmv15NaKa9rSaWdLTVbxbIjb5AlO3Hpj09ule7mGT1K84yi1PSStPVLm5dUl/LbRaaN+8jGFVL/gHTX2sanp3hPwlDp95NaqfNkYwttLETYGSOoHp71f8VxM0HjpYYjhdUt3ZUXoMtzgdsmvPZLi4kiiiknlaOEERKXJEeTk7R2554q3Z63rFney31rqd3Fczf62USndJ/vHv+Nc0+HpwaqUXHmTlLa171Y1FdrXRJq+tr7Fe2Wz/AK0seg6FHNZ6p4JWeErIukXT+XIvYtKRke4I/OsXSdU1e58I6/rEV5czav59vHJOpJljtzuyFI5C7goOPYVysmq6pJcrcyalePOgYLIZmLKGzuAOeM5OfrTNM1G/0u5+06deTWs2Nu+JypI9D6is1w5PllObi5vle2mlWVRx6uz5kvldp7D9utun/Asd7oF7ry6vFqOrpGLoaBcPbysAZZEAO1pM9/TOMgCsa8vr3Uvhl5uoXU13JFrAWN5mLMoMJJAJ7E84rnbjVNSuLyW8m1C6kuZUKSSmU7mUjBUn0x26VALif7KbXzpPIL+YYtx2bsY3Y6ZxxmuihkHLUjWaipJwei2UXK6Xl71unotiXW0sdlqE09j8I9FXT5HhS8vp2vGjJBZ14RWI/wBnnFaumSy3vhnwReag7SXUWvfZ4JHOWaEMpxnqQDXIeHfFF9o1nNYC3s76wmcO9rdxeZHvHRh6H6U3XPE+qate2lzI0Vstlj7HDbRiOODByNqjvkDmvErcOY2rUdHkio+0qVPaX1anGaUbWvdcyi9bckVbXRdMcTBLmu9krelv8vvOl0dHf48hVUkjWJGIA7BmJP5U2ymmTwN432TSLt1CHbhyMZmOcVTk+ImtfbV1C3stJtdRJBlvIrUCWXHZj6HHOMZrK0bxPeabBqdubWzu4NSO64iuI9y7gSQw9CCaxeR5pWhGdSlFOEcOlHmvf2VTnk72SV18P42H7eknZPfm6d1ZG74u1O+t/h54Ssba5lhhltJXlWNivmESEANjqBzx7mtjxd/YNtpXhuyuNc1jT4U0yKaGOytw0bMxJZ924ZbP5YrzzUNWvL6wsLG4ZDDYRtHAFXBCltxye/Na2keMr+x0uHTbmx03VLa3JNst9biQw56hT6e3StMRwxi6dGjKglzQqVZtRcU37SU2neUZLmSaWq2bSfdRxUG2pbNJfdbszsLmW51bxtpV9ol1cWN1baQZLrUdRtQpaNVI87aM5JU9fWofDbaMdD8Vw2Gt6tqsraVI8jXEWyHgjDAFid2fUCuQj8Ya4viZvEDXEcl26GJ0eMGIxkY8vZ0247Vft/H2oWrTR2mk6NbWc8bRz2kVqBHKCOrHqcdueK83EcK5pGhGhSimlGna0orWE3NxbcOZpXtCzjFdUjWOKpOTk31f4q3e3ruyz42uLix8JeEbSxmlgs5LA3DeUxUPOW+YnHUitbwZqGvT+PrHUtatxFcjRJWgkKYM0axHY7c8k+veuV0bxhfafpw02ax07UrJJDJDDewCQQsTzs7ge1QyeLtbk8Qya600Ru3haAfuxsSNl27VXsMdK9Crw5jquErYJ0Yaqtao3rL2rbSta639+99la/TNYmCnGfM+mnp/WhtfDy+vbseKhdXU04m0S5kkEjlgzAcHnvzXD1f0fVrzSftf2Nox9rtntZdybsxv1x6H3qhX1mAy6WFxuIrJJQnyWS/uxs7r7vkclSpzQjHqrhRRRXsmIVe03TZr6K8kjZUFrbNcNuz8yggYHvzT/DUdrN4i06G+2/ZXuo1l3HA2lhnPtXcveeIriDxlb6pDItrb2kiorRbVgPmAKqccDb2HUc15GY5hPDyVOCV9Hdu28lHRW1evl07lRjc89vbdbe4EUdxFcgorb4SSMkA7fqM4PuKg74716UZmstZ1OaO1vFT+y7JWu7JFaa1zGnzBT1DdDjmmywX0OqapqSTJeaodGjuLGUWvlzbSwVnMfP7wLnn8a44Z67JSj0Vtd21HeyskubXrZXUbD5Dz60t1mkkSS4ittkbPmUkbiBnaPc9BUABIJAJA6+1d5p8mrXkoutbt4/NfQ7wxysuJZUCnDOPbkA9xWktxr8N/4Qs9Pt2On3VhbCZFhBjnB4k8zjnC+vSqqZ1OnJx5U3Z/a00vez5ddv8AhrMOU89n06aHRrXVGdDFcyyRIo+8Cm3Of++hVMgjGQRnnmvSdKtdLkvPD9qwSTTxrV+sIOCrgbfLHPByQv1qDWLt77QpheQ6tqEyahCsL6hbRwiOQt80QIYnDDgjGBgVNPO5c6g4Xu/Syc5RXS2ltbteV2Dgee4OASCAenvV3W9Nm0nUprGdld4SoZkzt5AP9a7nxi93qOk6yyzXkEdpMjzWF9aqBbHdtCwSLxjnGMDIFT6nqd7c+L9b0eWTNgNLl/0faNm5YAwfH97IznrUwzurO01BWSk5K76cj35dXaXo97hyI84u4EgWArcwzebEJGEZz5ZJPyt78frUJBU8ggivTNDW4V4HsbdJboeEi8SmMNlxLwcdzWB4jlvb3wPp9/rW9tQ+3SRQSyriSSAICc9yA/APua6MPm7qVVTcVa9t9db20ttp3/ITjocpJLLLjzZZJMdNzE4/OiOSSNt0cjofVWIP6UyivcsrWsSB5680dqKKYCqzKwZWKsOhBwRSu7yMWdmdj1LHJptFK2twHpJIisqSOqt94KxAP1plFFFgHxySRtujkdG9VYg/pWh4Z01tc8SWGltIVN3OsbP1IB6n64zWZV/w/qUuj65ZarCoZ7WZZQp/iweR+IzXNjY1nh6n1f8Aicr5fW2n4lQtzLm2O1Gs+GD4p/4Rw+E9OGkfafsnn4P2r723zPMz1zzin6Noei6Pb+Mv7ZsV1D+xp41g3EqXO8hRkdAeM+1Q/wDFBjxH/wAJP/bVyYfP+1f2X9lPm+Znds3527d3f0q54V1Kx1bRPHGpa6JY7a9lhaUwjc0ReQ7SB32kj8q/OMTz0sPzUFVjC1JTvzqTm6sE+Xm1cnHmUnHR3WrO2Nm9bX1tttYzoX0rxd4a1hl0Ow0vVNLt/tcUlkhRJYgQGVl9RkYNa9t4dvdF0LSjpXgqLX7q8t1ubq6uYTKibukaDPGB1PvWGbzw74b8N6paaPqz6vqWqRC3aUW5iSCHOW69WOBT5b7QPE+k6Z/aeuzaLqVhbi1kJhaSOeNSdrDaRhua3r0cS/4KmsL7TaUaknbkX2U41OTnvp31tyiTj1tzW8u/3Xsal94WsLf4g+FvM0lrK11fD3GnTciFxkMn+70Ipnh650C/8aN4R/4RnTjp0sstutwyn7SGUN8+/PHI6DpWPa6x4b07x7ot7py3K6Zp7J51xIC0k7AHdJtzxn0FUvC2s2Gn/EWHW7p5FslupZSyoS21g2OPxFaSy3G1cLP2jqOUaD5Pii+fmqOOik/fS5Vq3Lvqxc8FJWtvr6aFXTfCuu6t9ok0nTpbuGGZoi6kDkfU1taPaWPh3whJ4g1HS7fUdQmvms7aC5G6KLYPnZlH3jniuQuZi11NJG7hHkZhgkcE11Ggajo2o+En8Ma5eyaeYro3VneCIyKrEYZHA5wfWvfzenjXRi6j5qXNHmUIyU+XW92pNy1tdRSfLfcxpuF9Ny9pmoaDqvifwreWGnx6bqn9oxpeW9uhEDDeNrr6H1FasOpaJefEqbw23hnTprK6vngkuJVJuWck5cPnjnoAOBWIuoeFNF1Lw9DpsjXn2K+W5v8AUvIKmQBh8iL1wAKz9L1qwt/ibFr0jyCxXUWuCwQ7thYnp689K8KplbxKqVKcKiiqU+S7knzc0nHqn25FLVK2hsqnLZNrdX/r8yzZaTYp4T8XyPAkk9hdQRW8rD5kBdwcfUAVW0mxs5fhxrmoSW8bXUF7bJFKR8yKwbIH1q/4f1bQ7iDxPpGp3sljBq0yzW915RcIUdmAZRzghqS91Dw3p3gXUPDunX019eT3UUzXHkFI3254UHkADueua7JVsYqs6DjPmlVpSTtK3Jalze9sldSTV773VtSUo2T02f36lzxQ+h6FoGkRW2g2k9/qejxPLPLkiIlfvKP75OTn6U7XbrRfBmpQeHh4b03U2hijOoXF2paSR2ALBD/CBniuf8a6vZapDoS2TuzWWlxW025CuJFHIHqPetzVbjwl4svLfXNT1ybSrzykW/tjamTzWUY3RsOOQO9csMFOjSoyxkajhL2jnbnb5rr2d1H3klHmtbROzetmPnu3y2vpbb5l3wrJ4dhj8cT2UM1zows4pI4XJRmG7Ownrjdxn0rOafTfEXgTWryTQdN0680poWhlsozHuV2IKsMnPTrUP/CRaEsfi2OztWsbfUbaKGwgVM/cbqx7E9fqazNA1ays/CHiLTLhnFxfrAIAEJB2MxbJ7cEVVPLK96mJUZqfPQtdu/Lakp3s+Vu3MpvVaPsDqLSN1az/AFt/wDsbXw7e6LoOltpXgqLX7q8t1ubq5uYTKibukaDPGB1PvVfVfCujQeNvDjahZvo9hqsfmXNnK+BBIOCm7spOPzrOlvtA8T6Rpn9p65Noupafbi1kJhaSOeNSdrDaRhuTVGe+8Hr4qsFWxubrRLeMRXDyMwkuGI5lxnjnBA9q5MNhsx9pNzlNVLVeblhPW6fLaUp8jd7OHKtLWfKrlSlCy2tp/W1/U3/FELWlhqNtrvgG306Dy2+wXunxfcf+Es4OGU9680r0jSdU8P8Ahi11GS28V3WswXFtJDDpv2d1QlhgGTccDHsK83HSvoeF1UjGrCUWo3Vm1OKemto1LyjbS+rTb01uY4i2n/A/QKKKK+qOcKKKKACiiigAooooAKKKKACiiigAooooAKKKKACiiigAooooAKKKKACiiigDV0Lw7reul/7J02e7Ef32QYVT6EnjNT6do91Y+MNO0vWbCSFmuolkhmXG5SwH4g1v+ObifTfB3hTS7GV4LWex+2S+WxXzJWPJJHXHSqmn61quraj4Uh1GAvHZ3iRQXbI26UeYvyljw2MV84sdjMRSlWSiqb50t1JcvMk73s7tbJK193YuyTsZ/i3S2Pj3VdK0myZtt7JHBbwoTgA8AAVDrXhXxFotsLrU9IubaAnHmEAqD6EjOPxr0ewjt4de+IeptqA064juDCl55RcwK7nLADnJ4FZnhS48PaS1/DdeNjqdle20kU1q1lL8xI4bJJwQe9edSz3EQpqNOPNyRhdcs5OTcYt2klyrR9b3e9lqU4I4TTvD+taits1jplzcLcuyQsiZDlfvc+3en6b4c1zUtQn0+x02e4uLdisyoBiMg4OT0H511cuqX2m/BnSlsbiS3a51CeOR4ztbaOcZ6gE9ai1i4uNO+E2hJZTSR/2pdXE15IjENIyNtUE9enOK7/7Uxk5WiormqSpx3+zzNyevaLslu+qJ5UcxqHh3XNP843ul3MAgdEkLpgKW+7z79qp6lY3mm3j2d/byW1xHjfHIMEZGR+ldzBqF5e/BDUYrqWSUW2pRRxO5yQpAO3PsSfzq7eaT/wAJld+DtXABF3GLXUG/umDlifqoP6VMM8q0ZS+tJKMZTi2r7xipp691zadHZXDkXQ861HT77TnjjvrWW3eWMSosgwWQ9D9K0fBGhSeIfElpp4hnkt2kX7S0P3o484LZPTFaPiC+0zxN46v7rUtSbTrEkpBIIDLhE+VF2jnkDNT+F7fS7H4iaAmi6zJqMT3UfmP5DQ4O/wC7g9RXTXx9b6jLmTjV5HL4Zcqdr25trr13BJXMvXvC+qWHiC802HTrsiISTRhlyzQKT8/096p3ug6zZGyW6024ie+G62Qr80g9l69xXeeCriSP4o+Ip2YyGG2vWUOdw+U5A57e1c74JvPFGr+MobyxukuNRVHk869YtHCuPmY56YHpXNSzPFxUufltThGTburtp272V1q9fQOVFO+8E+K7Gya8utDu44EXc7YBKj1IByKr2JX/AIRHUf8AiRmc+fFjUccW/wDsZ/2q9A+HlvYW3jH5vGbarezxTB4IY5DHIdjE7nbgjv064rnNK4+E/ikDgDUbf/0KsYZvWqSdKqk7SpWaU4fHO20nd2tvs9rbj5UYdh4V8RX0yRWukXUjPEsynbgFG+62Txg4OKLbTL/SPFFpZ6pos006zKTYuvM4z90eufaul+Juo3kejeFtPinkjg/smKZlRiu5jkZOOuAOPqa1LiaW51L4Z3FxI0kzxqGdjlmxIAMnvTeb4qVGNSpGPJNTVle65VJ3vfry9Emr7hyq5wV7p99fanqctlpE0McE7GS3RCfswZyAh+h+X8Kl1Xwn4k0uw+3aho91b23GZGUEL/vY+7+Ndxo95Pp958Sry2bZNEzlG7qTM4yPcZrG+G93dTaV4ut5riWWJtHlkKu5Ybh0PPeqWbYuNOc4RjyU+RO923zKLet9Lc27vfy3DlRzWheHdc1zzDpOmz3ax/fZAAqn0yeM1FqOi6tp0TTX2nXNtGkxhZpEKgPjO3645rq/G9xPpvgvwnpdjK8FrcWJvJvLYr5krHkkjripvEN/d6h8F9HlvJHlkj1N4lkc5ZlVWxk98dPwraGa4uUqdW0fZzm4Ja8ytzK972d+Xa2ndi5UcXpel6hqjyJp9pLcvGAzrGMkAnA4+pqxrfh3WdFhjm1KxaGKQ7VkDq6k+mVJAPt1rf8AhjHey2viWPTt/wBqbSmEYT7xO4cD3xmrHguJ7Pwrqb61FJFpr31mI1nUgNIJcvtB/wBnOa7a+PqU6s0rWi4q3V81ttfPtrboZNmAfCHiRdO+3nSZvJ8vzCNy7wn97Zndj3xWXdWN3a21rc3EDJDdIXgc4w4BwcfjXfwWmtj41/aHjuNovjK8xB2fZupO7pt2VHoFlbeKtNm0pWUR6XqpuVYngWkjHzPwGAfxNZLM5wSnUs42i210Ur+b6216q+iFzHHR6BrMmoQaemnzNdTxLNHGMZ8sjIY+gxzzinar4e1nS54Ib6xeNrhtsJDK6yHOMBlJBP412mh6rBrc/jK9a1ubiSeGPybe2k2Sm2VsFVOD0ATIA9arwywxeGbS3tdDvrOym1iBopLy7DkSL12JtBwQeT06Uf2hiFPllFaWT9Wr/wA3S+1nez1C7MjQ/BGtXes2Npf2c1pBcTNGzll3KFOGIUnJx+tZOs6FqWlmaS5tXWCO4MHmbgRuxkA4PXGDXV+fNP8AHXM0jvs1hkXcc4UMQAPwFV/C9tLq8viHwmQVmu2Nxah+MTRufX1Un9KI42vB+0qNcvLFtW2Tbu9+i39OgXZyNzY3dta211cQNHDdKWgY/wAYBwSPxqtXRfEG7hn8QtZ2rA2emxLZQY6EIME/i241L4F8KjxOmpqLv7NJZwLKhbGw5bB3E9ABk/hXbLHwoYX6ziPdWnyu9PzVy4ps5iiutk8M6VqniOx0TwpqkmoNIh+03E0ZSNCOrD/ZxWlb+GvAt9f/ANi2Pii8/tFm8uOeS3At5JP7oPXGe9c1TPMNTSclLa7XLK6W15K10tHvqVyM4Ciuq8P+Dbi88RalpmqXK2EOlRvLfTY3bEX+6O+eo9qvv4b8Jappd9N4b127N5ZRGUw30axiZR12n19qqrneEpz5Lt7XaTaXNtdpWV/y12DkZw1XbnVtUuYEguNSvJYkXYqPMxAX0xnpW34T8M2l/pNzr2uag2naPbuI96JukmkP8KCrmoeFtEvtAu9Z8J6rcXYsRuu7W6jCSon98Y6iprZrglX9nNN8rtzcrcVJ9Oa1k9V162YKLsctbalqNtdC6t7+6in2hPMSUhtoGAM+nA4pP7Qv/t/2/wC23P2vOfP8078/73Wuk8OeG9Gbw4fEPiTVZrOzaYwwQ26B5ZWHU89B/hTvEXhrRV8Mf8JJ4b1S4u7OO4FvcRXMWySNiOOnXt+dJ5lgvb+y5Xdvkvyvlv8Ay81reXa+m4crsczcahf3Fy91Pe3Ms7qUeRpCWZT1BPp7Vpan4kv7iC2t7S5urSCOxitZY0mIWTYCNxA9c1v6d4M0ZfDml+Ita1x7KwuUfzgI9zlw2FRAOTkAkntiqmh+F9KubG+1/VNUmstBguDDbuse6a4bsFX6dawlmOWzvLluoPl+F25r25Vpq7rZXtuPlkcl50vlpH5smyMlkXccKT1IHY8CtfxPF4hhSxOu3NxKs8AmtvNn8z5D3HJxWtr/AIY0d/DEviPwxqdxeWlvIIrqG5jCSwk9Dx1FdP4103Q5NK8Nah4g1Oe2txpccUUFtGHmlbqTzwFGRzWVbOqHtqLhG93JNcr500r2S3TfXy121BQdmea3mq6pe26W95qN3cQx/cSSVmUfgarm5uDK0xuJjI6lWfedzAjBBPcY4rpfGnhvT9L03Tta0TUJL3TL/cqGVNskbr1Uj/PSuVr2MDWw+JoqpQVo6q1rWadmmujutSWmnqa2i61Np63u5ppHnsWtImEhBhyysCPQDHQetUtQv77UJhNfXk91IBtDSyFiB6c120ngvQdN0PS9c1zXLiC0vrVJBFFEGleQjJVR/dA7n1rN8VeF9PttAh8SeHdSk1DSnk8qXzU2ywP2DD/PavNw+aZdOupU07yfLzcrtzLTl5mrX0+b8ynGVjkqK9Am8FaBpen2Gqa7r8ttaXlmsscaRbpXlPVQB/COOT61Q0PwtpK+Hx4i8TapNY2E0pjtIoI9005HUgHoK2jn2DlB1IttXsvder10jpq1Z3tt1FyM46tC/wBH1Cx02x1G6hCW18rNbtuB3AHB4HT8a3vEXhfTV8PDxH4a1OW/05ZRFcJNHslgY9MjuKr+IdHmtfC/hy8F9c3Rv0fZbvysRDYwn1q4ZrSrOn7OVrycWmmndRbt0s9L66W9UHLY5miu8ufC3hPQTFZeKNevI9TkRXlhs4A62+egYnqfpWT4l8I3el65Y6fZTJqEOpBWsJ4xgTBjgfQjIzRQzrCV5qMW1dNptNKSW7Tas+/prsDg0czT4o5Jn2RRvI2M7UUk4/Cu9m8K+CdP1FdD1TxNeDVciOWSGAGCKQ/wknnr1rY+GOhW+gfEW+03ULuUalbwyrEsceY5YimS+eoOMYFcWJ4kw9PD1K1OMm4x5knGS5l3V1tqrvpe+w1TdzyeirutR6bDqDx6RdT3VmANkk0exycc5H1zVKvoKc1OKklv30f3EBWhZaveWej3+lQ+X9nv9nnZXLfIcjB7c1n0VNWjTrRUaiurp/NO6fyaTGm1sbng3w9P4j1KS1j81Y44XkeRI920gEqD9SMVUt9C1m4uHt4dMupJUmEDosZJWQgkKfQ4B/Ktj4Xsy+KCFYgGzuM4P/TM1Nod5dWvw01yS3nkjklv7eNnViG2lXzz15xWM6lSM2l5fiznlOSk7eX4mLYeHNcv5riGz0u4ma3cpNtXhGHYnpmpNM0yS38RJp+raRfzOobfaRArKflJBHt3+grXgiitvBlhNrmsaglndTyy21pZxruLA4Z3ckenTmuoG0/EbwyyRzoDo/AnOZMeXJjce5xWdTESV+1n36ef9epEqrV/n+B5vp2i6tqCRvZafcTpIzKjonykqAW56cZH51bsNIuLPxLBp+s6PfyseWtIgRLIMHG3/PatKa5nh+FFjDDK6JNqs3mBTjcBGhArotBkeXXvh/JK7O5sZQWY5JAeQDn6U6leaTfTVfcn/kOdWST+f4Hn+n6PquoKj2On3E6O5jVkTILAZIz7Ag03UdL1LTr0WV9ZTwXDY2xsvLZ6Y9fwroTczwfChI4ZWjWbWZBJtONwESnH510fh5jPceCpJW825XTrz7OX5JkVn8sc+hAxTniJxvK2mv4Jv9Byqyjr01/A4a78L+IrVQ1xo15GCjPkxngKMnPpgc81j13Hw4uNUlvfECzS3EkbaXctc72Jw+04Jz3zn9a4etqU5OTjLpbY0hJttPoFFFFbmgUUUUAFFFFABRRRQAUUUUAFFFFABRRRQAUUUUAFFFFABRRRQAUUUUAFFFFABRRRQAUUUUAFFFFABRRRQB1uleJ9Lm0C30TxPpEuoW9mzG0mgm8uWIHkrnuM03WPFyXOo6N9g00Wel6PIr21p5mSx3BiWbHU49K5SivLWT4RVHU5X1druycr3aV7Ju71S6vuyuZnV2XjKSDxTq2qyafHPZasz/a7GR8qyMc43Y6jscVYk8U6Dpun3kPhbQZ7K6vYjDLc3Vx5rRxnqqDtn1rjKKUslwcpJ8rtorXdny7cyvZ287+Yc7Nq8103Hg+w8PfZdotLmS487zM7946bccY9c10nhiWYeAmj1nRG1nQPtZ8s202Li0lxyeBwp964Gr+j61q2jyNJpWo3Nmz/AHvKcjd9RU43LFUoezopJ83Nq2tW7tpp3i7vdelrApa6nfeIruGP4RyW8OknSbW51FBYwSEmWRVGXkYnk5P4cCm+Fr7UvDfwq1ua7he3+1TiGwEilW3uuHZc9tvf2rmNRs/EWt+HJfFmpagby2gnFsTNMWkDHHQYxjkVlaprGq6okKalqFxdLAu2JZHyEHsK8bC5XTxNCWHjOMkqt6mrdpLlfLd6t7czeur01NJXi02umhQq/wCHtRbSNdsdUWMSm1nSbYTjdtOcZqhRX1tWnGrBwmrpqz+ZidkfFul2fii+1nSdJuFS+tJoZYp7gZDydWBAPA9KyPBWvN4c1f7YbVbuCSFoLiFm2742GCM9jWJWvc+HtQt/C1t4kkMP2K5nMEYDnfuGeox04PevJrYXL8NTVGs7KraGrd5WTsr33te3UuKnK7XTU6PRPF3hnw/q8d7onhqcA5WZ7m63uEIwVj7A+5+lZNx4hso9B1rRNPsJo7bULuOeJpZQWiC84PHOa5uitIZNhYz9o7t+7q5Sd+V3ju+jFzs2vFGunW00tfsvkfYLFLT7+7ftJO7oMdenNXl8WfvvDDmw40JdvEv+v+bd6fL+tcvRWzyzCunGny6RvbV/aTT69U2LmZ0q+Ktp8T4scjXiesv+ozIX9Pm647VU8M66dFg1WP7L5/8AaFk9pnft8vd/F0OfpxWLRT/s3DckqfLpK19X9lJLr0SX3BzM9DsJj/wgmmp4l0CXV9KDv9gubKfEsBz80b4HAz0zUvxAuwPhtodm2nLpfmXkkttZ870gUEBmJ5JJOcnrXFaNr+t6MrrpWqXVmrnLLFIQCfXFVtS1C+1K6N1qF3NdTkYMkrljivIhkdT63GrJrljNzVnLd3+y3yp63bW/ZXZXPoaXhfV4tKstZRmmSa7tBFA0fVXDg5z26dao6rq+qar5f9pahc3fl/cEshYL9Ko0V70cPTVR1Lav/K2hnY0jr2tnTf7NOrXhs9u3yfOO3b6fT26VTtrm5ti5triaAyIUfy3K7lPVTjqPaoaKuNKEU0orUCayurmyuUubO4lt5kOVkjYqw/EVY1HVtU1K4juL/ULm5lj/ANW0khJT6en4VRopunBy5mte4EwuroXv237RN9q3+Z528792c7s9c+9dH4e8Q29nf3PiDUp7281tUZbXOChYrtDu3XjPSuWorOthqdaPLJeXy7ejBoVizMWYksTkk9zXc/DEldB8YFTg/wBlH+Zrhav6XrGoaZb3tvZTCOO9i8m4BQNvT05HH4Vy5phJ4vCujC1247+Uk/yRUXZnX/A6WNfFN5C0aySz6fKkKMcb24O3PuKZpWsaXNrdvYWXw7sRqHnBY4/tEoZXB7+mCK4qyubiyu4rq0meGeJg0ciHBUjvXXS/EzxO8LbWsIrl12tdx2irOR/vf/WryMxymvPFTr0o83OktZzhZq+r5fiWu2/3lxkrWNZNS8V/8J14i1qx02yaa3i26naeYJY2jAwR6t07UmhweEvHT3Vlb6DJompJbvMs1tKXhyo/iU9K4nQde1XQ9UOpaddtHcNkOWG4SA9QwPWtrVPiD4gvrCayjFjYRTjbMbO2WJpB6E9awxGTYuMksNFRaUUpqUotWVvejqprsn00fcFJdTo9NvLKD4OWks2hwazFaajItxG8jKImIOH+X64/Gq+ga55mia5eaD4L0+zt1s2ivLgXT4CMOg3cE+1cf4Y8Sat4dmkk0ydVSYbZoZEDxyD3U1b8R+M9b1yxWwuGtrayDbjb2kIiRm9SB1onkVb204cqlCc+a7nNWTd2uRaN9ne2ze2pzqxsW+m+HdA8FaXr2r6bPq91qTP5UXnmKGJVOOSOprU1G8S++C2o3EGiW2k239pRCFIA2JBxliWOWOeM+1cp4f8AGms6Nph0yIWd1ZbiyQ3cAlVGPUrnpUx8feIpLa9tbiW2ube7TYYZYFKRAAgeWowFxmlXyrH1KynJKTjUUk3OVuVSukoW5U0tL/5gpKxoeMmP/CsPB654/fnHvmn6uj3XwW0WW1BeOzvplugv8LNnaT+Bxn3rkb3WNQvNKstLuJg9pZbvs6bANm7ryBk/jVvwx4m1fw68v9nTJ5UwxNBKgeOT6qa7HlWIp4eHJZzhUlNK7s03LS9tHaXZ6+QuZXE0/RdTufC+pa1DMItPtmRJQzkeaxPAUdGIrofiwT9m8LDPA0ePH51ieJvF2seILaO0vHghs4m3LbW0Qij3euB1NZ+r6xqGrLaLfziUWkIghwgXag6Dgc/jW9PCYytiKWIr8q5XJ2Wtk4pLWyu76vbsthXVrI6vXGC/CTwyxUOBfTkqeh9qy9X8SaXe6dNaweEdJspJAAs8JfenPUZOKyLjV9QuNGttHmmDWVq7SQx7ANrN1OcZP41QrTCZVGCbrbqc5Kza+KTkr2tf53By7HofxPtbo+DPBl8FY2q6asTMOiuQDz6ZH8qi0KOSz+DPiC4u1KQ3lzElqG43uOpH+e1aninxNqnh/RPCK2EkLwTaMnnW88YkicjGCVPf3riPFPinWPEhiXUZoxBCP3UEKBI0+iivDyzDYzFYWnScYqmqjlzXd7RqN25bb3W99vMuTSZ0HxWY/YfCi54GkJgfjTvHKPdfDjwhfW4LWkEMkEpXokmec+mcGuS1fWNQ1ZLRL6YSrZwiCABAu1B24HP41e8M+LNZ8Pwy29lLDJazHMltcRCSJj64PQ/SvQhlWJoYeh7OznSlJ2u0mpcyavbR2l230J5k2zf8Ixva/CnxZeXQK210YIYN3SSQNk49cZFXNSmht9A+HU9xjykkZnJ6AeaK5fXvEmu+KprWxuHj8sOFt7WBBFEGPAwPX3NbvxNt303wv4V0a7aMX1rbyGeJXDGPLZAOK4amEn9bpKu0p1Zyk0ney9k4eV9ld2td2KT0djT+JOr6Tp3jO/h1DwVZXcruHW5knkBnUgYbjj249Kt22p3Efi/wRBqeiWuj2kRZrWJJy5COMLuB5X5sda5HTPiF4isrGGzc2V6kA2wPd2yyvGO2GPP51z+s6tqOsam+pajdPPdOR854xjoAB0A9qWH4erSpxoVopKMXHm55yveLimovSOjd9+y7g5rcueLLG+h8Z6hYzQyG7e8cKuOXLNwR65yK7X4e6Vf6L8V5NO1O4S4uo7CUuyyF8ZTIGT3FYdv8SvE8UEas1jPPGu2O6mtVaZR/vVh6T4i1bTfEP9vQXJe/JYvJKN2/d1Deua7K+DzLFYOeGqRjH3HFWbd5OyT2XKtNtXr5CTincyB0oq9rupzaxqcmoTw20MkgAKW8exBgY4FUa+lpuUoJzVn1W9vmZhRRRVgW9I1G80m/jvrCYw3EedrYB4IwQQeop9zqt/cRXULz4huphPNEiBVZxnBwBxjJ6VRoqXCLd7ak8qvexsaV4m1rTLH7FZ3YFvuLqjxq+xj3XcDg/SnSeKtekltJpNQd57QMsMzKDIAwIILEZPU9fWsWip9jTvflQuSN72LD3t02nR6e07G0jkaVIuMByACfyAqzb63qtvNZTQ3sivYIUtTgfulJJIHHqT19azqKpwi+g+Vdiy19dtpy6cZ2NospmEXGA5GC35AVe0jU86hpiard3YsbJiIzAQHgBJYlf+BHNZFFJwTVgcU0ejXniZbay1CSfxPHq8s9tJBbwQWpi5cbTJKSBkhc+vNec0UVFKjGle39fcTCmobBRRRWxoFFFFABRRRQAUUUUAFFFFABRRRQAUUUUAFFFFABRRRQAUUUUAFFFFABRRRQAUUUUAFFFFABRRRQAUUUUAFFFFABXod34B0fStO0zV9c8RNa6fe2kcwCQ7pmkYZKIozwARlj6ivPK9E+MTH+yvBy5OBo8ZA99q18hxFXxjzDA4PD1nTjVdTmaUW7RhzK3Mmk79bM68PGHs5zlG9rW+8mvPhzo7afbeILDxQn/COupae5njxJHg42hR94k8Y4wap6j4M8P3fhK917wrr1xfCw5uYLmHYwX1HA+vvU94x/4Z/shk4Ortn/AMepvwx/5EXxv/15J/7PXx8cZnFDBVcZLGyk6GIVJLlhaUPaxg+e0buTUt042stL3b7OSjKahyL3o366O19DCttDnk+HF14gGpyrBFerAbPB2MSB83XGefTtWpo3gzR4fDdrr/izXX0y3vc/ZYYIt8ki/wB7v/KrGn/8kE1L/sLJ/JKk0/xNod14X03QPHGh33lWin7FeQZVtn0OM8Y9QeK7sXmWb1oV44Zy5Y4mUZezUPaKmoJ+4pKzfM1d6ytsRCnRTjzdYp63te/X+rGZ4u8H2Fj4dg8S+HtXOqaVJL5LmRNkkT+4/ToO1S6F4N0lfDNv4i8V642mWl2xFrFDHvllA79/5VP4i8J6W3hK48QeEdeuL7TLeQC6tZwVeInHPYHqO34mpdK8TaLN4T0/w9420K9a1tsmyvIMqwX2zjPXtntxUvM8yr5ZBYOvUquNVxqWhGNeMEm+XlmlFzV43ajrHVLqHsqUar54paaatxv6rp+pn+K/B2nWnhqPxN4b1htT0sy+TL5keySJj0z+nYdRVG+0OeH4dWGvtqUrwz3jQraEHYhG75hzjPHp3ra17wnpM3hK717wfr1zeafbMDd2lwNrx5xz2B7dvxp2sY/4URouen9qPn8nrbCZ1XdHCwjiHUf1nklzwUaijySlyTTS95ae9FK6tbrdToRvJuNvdvo7rdar/Ir6N4J0yHw7Br/i7W20m1uv+PWGKPfLKPXHOB+FR+JfBdlD4dPiTwxrH9raZG2y4DptlgPqR6cjsOtaXx33jUdAWPP2QaVH5Hp1Ocfhto+EWW8LeNEnz9k/s8Fs/d34fH4//Wrjp5rmqymHETxLfNNXpWjyckqihyr3ebmSd+bm+LS1i3Spe2eH5em+t72vftYyvCngf+3vCc+uDUo7RYLvypjKP3ccQUM0hPXjPTvWnpngfwp4ghubXwx4oubnVIIzIIri32JKB128Z/n1pNFkdPgFrAViN+qKrY7jEfH6VD8Av+SjW/8A17y/+g08yx2bvB5pmEMXKP1ac+SKUOVqMYytO8W2ne2jVt9WFKnR56VNwvzJXevXscCylWKsMEHBHvSVLdf8fU3/AF0b+dRV+rRd4pnksKKKKoArS8P6Nea5evZ2PleakLTHzH2jaoyeTWbXReA7m3tb3U2uJ44Q+l3MaF2C7mKYCjPc+lcGaVq1DCVKlH40tNL6+hVNJySZO3gu4FnFqH9t6KdNdjG159oPlpIP4D8u7PPYEVX/AOER1Ya9daQ7W0bWsQnnuXlxAkRAIct6EEY780TXNufhlBZieM3I1iSQw7hvCGBQGx1xkYzXVX19p+pXmt6PDqVpHJqOl2K28zSgRmSJVJjLdATyOe4r5qrmOZ4dvmldXkr8uyU4Lm03tGUpPo+XS2t+hQpv+vJnJ3nhTUo57BbKS21OLUJDFbT2khZHcdVOQCCOvIHHNbmleEY7W016e5vNK1MWemTFlt5i7W8wxtJBA9DyMitHw3e2PhG30jTtUvbd7iTU2uZ/IlEotYzCYgSVyM5OcDsKo6PpCeHrDxG1/rWmH7Tpc0FosN2rm5JwQQAeOnAPOTXFic2xlaMqftLLTlajrV99p2ttyxS20d+b4dCo04rW3/A0Maz8G6hcQ2wa+022vLuMSWtlPPtnlU/dIGMDPYEjNTw6BJeeFdMt7WxH9q3GrTWpJ+VsKi/KSegByfzrrLq8XVdTstasW8MR2PkwtLc3YXz7VkUAgqSGYgrxgc8Vk2urQ3lvpso12Cwu2165uDc7BmMMo2uyZ4Vjwe3JqI5xmVdKcrJp3as/dlyz92SirtKyuviur9VZ+ypr+vQ5rWPDU+n6a2oQ6lpuo28Uohna0lLGJznAYED0PIyKwq77xZb2h8OXdxrFroVrq/mp9kfTJgTcAn5y6KSoXHIPHNcDX1WRY2pjMPKVR3adr2Vnono07SWtr2XZq6Zz1oqMtByKzuqIpZmOAAMkn0rZv/CfiWwsDf3mi3cNsBlpGT7o9SOo/GovB93LYeKNOvYbJ714JxIIEXLPjk4Hrjn8K7S0jt9V1HUZ/Cnii7XUbyKXzdP1GE7pFIJdA3KkgZxx2rfG4yrQqJJLltdtpvr5fD6tNGDdjidN8Pa5qQgNjpdzcCcMYmReGCkBjn2JFR3ml3+larFZ6rp08Mu9SYXGC656A+/TIrqtavL62+Enh+3t5JIoJrmcTFCRkg/KpPp1OPapDNNffD7w9dX7tJPb619ntpHOWaL5SRnuAf5VksdW+KSXK5Sj1vpez/Db536BdnM6vp81zruox6do1xaRwEyNaHLNboCBgnr1I/OrEOkXWmRalDq/h+6ef7EJYiTt+zAtxKwHbqMGu3t7iW0+JPjm6hOJYrG4dDjOGDJg/ga5rwXc3F3pPi+a6uJZ5W0nl5HLMf3i9zWMcbVlSvZcqUOrv71ut+n4iuVdR8H31p4Lste+zXe+V3M6so2xRDGx/XnNc/fWV3Y3ZtLy3kgnGMxuMEZ5FdRrUsh+Feg5kfm/ugfmPIwvFL8VVZ/iLOiqSzCAADqTsWt8JiqznyVGndz/APJZJL8xpnNvpWpJqv8AZTWM4vt237Psy+euMVc1fwt4i0m0+16lo91bQZAMjKCoPvjpXb6tDqb/ABb8QXGm30Gni3hd7m7mTcIotgDEDrn0xVfw/wD2QnhrxXBp+s6jqbnTS8hmh8uIYYcjLEk+/HesHmlXlhNJaqLas38Xnst9L3uLmOcvdNsovAeiamlvm7uL2aOVgxy6qRgY6CtDS/Cv/CQ+L9RtYNKvdKs4I3fyQdzQuEyiEn1Ipl7/AMkz8M/9hO4/mK6ZXdfjVrwVmANrcEgHqfJrGtiqsIVOV6r2jT16SXTb07Bdnmt/pOqafCJb6xnt08wxbnXA3gZK/UVC9jeJp8eoPbyLaSOY0lI+VmHUCup8J+ZrfgvXNBO6W5h26jaA8sWX5XA+oI/WmfEiRbKTTPDMLDy9JtQsuOhnf5nP6gfhXpQxk3X+rtLmTd/8Nk7/AHtL7x31scmzMwAZmYAYGTnAptaN5pbW+g2GqmYMt3JKgTHK7Mc5981QdHTG9HXPTcpGa74TjNe75r7tGMbRT/Lk2lvLfC9TtOB9aREdyQiM5HXaCcVV0MQEg5BIPrQzMzFmYsT1JOTWjpulteaTqWoCYItisbFSud+5tv4YqvqNvDb3skNpci8iXG2ZUKhsgdjz14rNVYSm4rdf8B/qhFWinOrI211ZT6MMGh0dMb0Zc9NwxmtLjG0U4xyBBIY3CHoxU4P40COQoXEblB1YKcD8aLoBtFFFMAooooAKKKKACiiigAooooAKKKKACiiigAooooAKKKKACiiigAooooAKKKKACiiigAooooAKKKKACiiigAooooAKKKKACiiigAooooAKKKKACiiigAooooAKKKKACul8a+Jo/ENposMdm9udNsltWLOG8wgAbh6dK5qiuKvl9CviKWJqRvOnfld3pzKz9dO5cakoxcVszpZ/E0Unw6g8K/Y3EkV4bnz942kHPGOvejwr4mj0XQNe0x7N5m1SBYldXAEeM8kd+tc1RXFLh/ASoVMO4e7OftGrvWfMpX3/AJknbbpaxaxFRSUr6pW+Wx0tt4kgi+HN14WNrIZpr0XAm3DaAAOMdc8VuWHjDw3qvhmx0TxlpV5O2njbbXVo4D7emCCR2x+Qrz6iuXFcK5fiU9JRk5uopRk4yU2uVtNPS60a2fYuGLqR9LW26HceIvF2ix+GJvDPhPSp7KyuZA91Pcvullx26nHQVY0vxh4d1HwvZaB4x0q7uFsMi1urRwJFX0IJHbj8BXn9FYvg7LXh1RXMpKfPz88vac7VnLnve7WltraWH9cq819NrWtpb0O613xdodv4YuPDfhHSriztbtg13cXL7pZQO2MnFZV94kguPh5YeGBayCa2u2uGmLDawO7jHX+KuaorpwvC+X4eEIpNuM/ac0pNyc7cvNJt3emltrWsiZYqpJv0t8jvtK8Y6FqPhy10LxppVzeJZcWt3auBKi/3TkjPp+A4qLxF4x0mPwy/hnwjpc1hYTtuupp23Sz+x64/OuGornhwdlkcQqyUuVS51Dnl7NTvfmUL2vfXsnra5TxlVx5dNrXtrb1OktPEsUHw9vPCxtHaS4vBcifeNqgBRjH/AAGm/DzxHH4V8TR6xLavdKkbp5auFJ3DGcmudor0amQ4GphsRhpQ9yu25q71ckk9b3WiW1jNYiopRlfWOw+ZvMmeTGNzFsfU0yiivXSsrIxCiiimAUUUUAFFFaFhpNze6TqGowNGY7AI0yE/PtZtoYDuAetY1q9OhHnqSsrpfNtJL5tpDjFydkZ9Fblh4X1W+h0t7ZYmfU3kW3jLYban3nbsF9/Y0/VfC89ppz6hZ6lp+q20UixTtZSMxidugYEA4PQEZFcLzvAKqqPtVzN2+fM42b2V5JxV92mldo09hUtzWMCiupm8E6hFDMn2/TX1GCEzzacsxM6IBk8Y25A5IBzTNN8HXF5bWTzavpVlcagoaztriVhJMCcA8AgZPAyRWH+smV+z9p7ZW+fZu6VrtWTfMvdsm72H9Wq3tY5miuqj8NWy+CdT1O6vLeHULO+WDymkbKgK+UwBgsSuR7A0t54b1DUNaeHyNN0yK3sYbi4lDlYIoygw7Hk7mz0HfpULiPAuc481lBtNvTVcm3WV+dWt106q7+rVLLTf/g/5HPaVf3Wl6lb6hZSeVcW7h42xnB/wrpJvHM4+0TWGh6Rp99cKyy3kER8zDfe25OFJqpL4P1D+0NNt7W6sr2DU5DHa3UEhMTMOqnIBBHoRRe+Erq30y8vI9R066ksMG8toZS0kAJxk8YODwcE4qKuaZPiJw56iblZLfrLltLt7y5bS2lpuS8NU193b/h/+Cb7682lfDnw9A1pZahbzyXPn21ym4Ehl2njlSMnn3rmte8T32rXNkzQW1rbWJBtbWBNsUeDnp3JxyauS+Cb+OGSN9S03+0Yrf7S+necfPVNu49tucc4zmuWrTK5ZfiXKph5KbTbvr9ptprumtFJaNLRkToyp/EjdfxTqTavq2p+XbCbVYXhuBsO0KxBO3ng8D1qnpGr3OmWmo21usbJf2/2eUuCSFyDx78VnUV6yw1JR5VHTT8NvuIsbcfiCT/hFf+EfnsLW4iSRpIJnB8yFmxuxjjtWlN45vJlhnm0rTJdUgjEceoNETKABgHGcbh64rkqllt7iGKKaWCWOOUExuyEBwOpB7/hWM8Hhm1zRV23973++2q2fUOU3oPGGqR+JLvXJI7WaS8jMV1A8ZMUqEAFSM+3rVu08cS2fnwWug6TBp9zGY57RIztlz3Zs7jjt25NcjRRPL8NPeHRL7tvu6PdBZGlLrV3Jo1lpLLCLazneeLCnduY5OTnkVoQ+LtQj8XzeJmgtnuJwyyxFT5bKy7SOuelc/GjySLHGjO7EKqqMkk9gKmWxvWupLVbO4a4jBLxCJi6gdcjGRinUo4ZJqaWzv6N6/e9xqN+h23w63QeIJvGTLaabpVoJC8aSjk7OIlUncc5FcTqV5NqGoXF9cHMtxI0jn3JzUHb2qSC3uJ1kaCCWVYl3yFELBF9TjoPelDDxo1ZVpPdJeiWyvfV3e/oJLU9C8IW8Nxp3hdZoUm8uS/ljicZDyIm5AR3+YDis3T9V1LxB4a8RLrk73aWtulxBJKBmCXzAAqnsCC3y+1c4t7rNtZWEiyXMNvbytJZyBNqq+RuKtjk8DvU+seJtZ1a1+y3lynkF/MdIoljEj/3m2gbj9a4VgZyqOUWnrv1jabbtpu72e23UTi7ndSavfL8T7PRo5RHp0iQxzWyqPLlDQjcWHc89T7VRhuLbRfCOkva63caM91JPJNJb2vmGVlkKhWbI4CgfL71xJ1jUzq6asbt/tybds2BkbRgcYx0FWdI8SaxpcD29rcoYXk8zy5YlkUP/AHgGBwfpUPKpqMVG2ijdd2lK97p909U9hcp12tNayW3imW1t5IPMtbJ5VeDyt0hcbmCdg3X8asazdSac3jG6tFSOdGshE+0ZjJABZfQ4zzXATaxqkzXrTXssjXxU3JbBMmDkZ+h9KW71rVLoXYnu2cXhQ3A2j95s+7njt7VUcrnopNNafh7Py/uv8A5T0DQSutS+F7/WGF1crb3reZIm9pGi5jDD+PB7d6z7rUrfVPDmpx3Op3/iB0aJ4DJZbPs7mQDG7Pyqwyu3pXGQ6tqUK2aw3kkYsXZ7bbgGJmOSQffFamuav4nv9Lja/SeKxeQSB0tfJjkfsxKgBjUvLZxqp3Vr6dLe85aadnbRr5oOU67Vr241j+1rPTdUaNhav5uhahalRbqgy3lkfKGXBweDSaTqMsyaPpVjqUmj3f2VIhpd5ak2t4WHD5XrvznLVy174k8VXOmzLcSSiFkWOe4FsFd1I4DyAZII9+aWPxB4u03SrdT58NuqeXbXEtoNyr6JIVzj6Gsf7Nqez5Fy+Wq3t/h1+7mt9oXLoc7cxvDcywyKFeN2VlHQEHBFR1bi0/Urm3e8isbuaEEl5lhZlHrlsYqwmh3z+HH15UJtkuBARsbPKlt/TG3jGc9a991oR+KS7fMu5mUVf1CyRb1otO+1XMQCfM0BVtzAcY+vA9ar3dpdWkwgurWe3lIyEljKt+Rqo1IytZ7gQUVaudPv7X/j5sbqD5d/7yFl+X15HT3qtTjJSV0xiUVZu7C+s0R7uyubdJOUaWJlDfTI5pRpuoGGSYWF2Yov9Y/kttT6nHFL2kLXuIq0VZtbC+umVbWyuZywJURRM2QOpGBUcVvcS3Ito4JXnJ2iNUJbPpjrT5466gRUVPNZ3kN19lmtLiK4/wCeTxkP+R5rR0rw7quow3U0VrMi29q1yC8T/vVBAwmByTn9DUTrU4R5pS0C5j0U945EVWeN1V87SVIDY649akFpdGQxi1nLggFRGcgnoMe9XzLuMgorRtNP2aqlnq8d5ZKVJYfZ2Mg4JHynnrU8mg3VvpumapdB1s76RlysbFowrAZPGOc5Hris5YinFpN77ee+33MVzHoq69hJNqc9ppkN1eBHYIFhbzCoPUqORUC21y119lW3mNxu2+UEO/PpjrmrVSL6gQ0VNeWt1ZzeTeW01vLjOyWMo2Poahqk01dDCiiimAUUUUAFFFFABRRRQAUUUUAFFFFABRRRQAUUUUAFFFFABRRRQAUUUUAFFFFABRRRQAUUUUAFFFFABRRRQAUUUUAFFFFABRRRQAUUUUAFFFFABRUtrbz3UwhtoXmkIJCIMkgDJ/Srq6FrTX8Vgul3ZupoxLHD5Z3Mh6Nj0rKdelTdpyS66vp3Cxm0Veu9I1Sz1BdPutPuYbtyAkLRne2emB3p2r6Jq+j+X/amm3NmJPuGVMBvpUrE0W4pTV5barX07hZmfRWndeH9ctdOXUbnSbyKzYAiZ4iFweh9qpy2tzEYfMgkTz1DRZX74JwCPXmnDEUqivCSfo0FmQV0PgC+trTXja38qxWGoQSWdy7nCqrjhj9GCn8Kz7fRNYuLlra30y6lmSTymRYySr4ztPocA06w8P65qFvLcWOk3lxFCSsjxxEhSOorhzFYXF4Wph6tRJSVr3V1fZrzvqvNF05OElJLY6+DWtLi8dCwF8iaTBpsmkW92OUXdGVMvHYuSc++ag02GLwfoeptqF7YXNxfPbxwW1rcLNuVJVkaQ44AwuBnnJrktJ0fVdWleLTNPubt4xlxEhO36+lJBpGqTamdMh0+5e9BIaARneMdcjtXgz4dwq/c+3tFKnzrS79nJzUm/s80neTtr0s9To+tS3trrb56f8Mdhr+j2d34g1XxK3iGzj0q5Mt1DJDcA3Ds4JEXl/eBycHPbNaWiLptg+g32mHw7FYqkEl7e3cgkuVlyPMUITkEHphffNed6ppmoaVdfZtSsprSfG7ZKm0ketVKU+GJ4rCwovFOUEuVaKzjy8quk7Sl1u7xv9gaxSjJyUdf1/r/AIc7/XIVk0TxbaJdWbTLrEd6FFwnzw7JPmXn5vvDgc1e1C80/Vf7X0OHUrSKa+07TzbzPKBG0kK/NEW6AnPfuK8yoq/9Uk0uas7ppp22kvZNO13dc1JO3ZtX6h9b8v61/wAz0rQp7Hw6fDWj3upWT3MesNf3TxzBo7ZCgQAuOMnGTXO+H7y1itPFizXMSG5snWEM4BlYzKcL6nGTXL0V0UeGYR9pKdRuU+VydktY1HU0XRXdra6Ldu7Jlim7WWi/ysequtndqW8Q3vh/VdGFr+71Pesd8MJ8q7VO4uDgYIP1ryodKKK6skyR5Upr2nMpWsrcsVa+qitE3f3uVRTsrRRFev7W2gUUUV7xgFep6r4e/tjwB4Su7nU7PS7C2tZFluLhuNzPwqqOWJwfyryyvQPHkd0fhh4KlAY2qxTKxHQOW4z+AOPxr4ziqNaeMy6FGp7OTqyXNZO37mpeyel2tFe6v0ex2YRpQqOSvp+qMPxb4RuND0+21W3v7XVNLuSVju7Y/KGH8LDsap+K9BuPDt/BZ3M8UzTWsdyGjBACvnA578V0ml+ZF8ENaa6yIJtRiFpu7uMbyPwFM+NQI8R6cxBAOkW2D68NXLlOd4+eZQwFeamoyrRcrJc3IqUovTRNc7jK1k2noti61CmqbqRVtE/S9/8AIyj4f1DSr/w5PDdw+fqflz2rBT+6YuAu7PXBxXVeCY7+H4ra7FqlwlxfLaXYnlQYV22jJApfE0MtvqXw6hmQpItvBlT1GZQat6J/yWzxP/1wvP8A0EV8zmWbVswy2tOrytyoVndJX92typX7Wtps3qdVKiqdVJfzR/K5w3hDwpdeIILq8a8ttO02zA+0XlycIpPRR6mu18MeG10nwz4s1Cy1ey1awm0iSITW5IKOOdrKeQcc1isJJPgTH9lyVi1km8C9gVO0n2yV/SpPhhHdf8Ih41lAb7J/ZhUnsZMHH44zXdn+Lx+NwmKruuo06deFP2fKtVGpBXcvi5m3zKztays73M8PCnCcY8uri3f5P8DD1iHWE8BaHPdXkUmmPPOLSBVw0bA/OScc5rTu/h//AGZLGdc8RabptvNGjwSOGYy7hk4Uc4GQCTxSeJf+SReFf+vq6/8AQqk+Ncjt4nskZiVTTLcKPT5c134THY7EYilhMPUVKM6mK5nGMb/u6tk1dNczv7zad7tvXUznTpxi5yV7KPXujF8TeE9S0TXLbSt0d614qPaSW5ys6scDH41s3Hw8aKY6aPEukvrgXP8AZwc7i2M7A/Td7V1mntAvjL4bm5xs/szAz/eKsF/8exXm0kGpf8J21uyy/wBo/wBpYx/F5nmdf61ll2dZrmSjS9uqcqdNzcuVe+1UqQ1T2ivZ3ly2fvKzRVSjSpa8t7u2+2if366ehD4t0O48Oa9Po9zNHNLCFLPGDtORnv8AWsmu1+Nv/JStS+kf/oAriq+x4cxtbH5RhcVXd5zpwk+mrimzixMFTrShHZNmh4bjtpfEWmxXu37M93Esu7ptLDOfbFdPql74rm1/xJZ/vJYBHOtxBOf3MUKngqCcKQANuK4itW88Ra5eaeNPutUupbXABjZ8hgOgPcge9dmJw0qlRTST0tr01vdf0umpztHaXt41x4z8LaPezkaUbeyaSAnCOxUcsO5zgc06XUVkn8RRXD+Ib/NtP9qt7mNFhhI+63LfLtOMYrzq5urm5kSS4uJZXRFRGdiSqr0A9hV+/wDEWu39iLK81W6nt+Mo78Njpn1x71xPKn7qTWis/vvdabv5bLUXKd9oZuLHxH4c0281bVZrlY4PLtLGIJbpG3zAMc/NwfmOPxrB1K4uY/AWqwRzzJEPEBi2K5ChPLc7cemecetYEfiTXo7OOzj1a7SCLGxRJjaAcgA9ce3SmS69rEqXqSahKyXxDXKnGJCO5Hr70U8tqxnzSt0/B37eb7+rvcLHeavd3FlJ4tuLWQxTCwsVV16rkICQexwTzSeFJpb+y8NT3cjXV5Gb8WrTHexkWPdGuT1w3IHrXnk2pahN5/m3s7+eqrNlz+8C/dB9cYGKn0bUhb3lmL9rqaxt5C6xRTFChPVkPZuh/CpllUlQcb+9+PwctvvDl0On0S91q88EeKjqc11PCscXzTkkrIZBkAnpwOR7CovBcfh6Txlpa6eL133SMFvAm0yCNjGBj/bA603XvFME+i3llDqWq6lNebFaS8RUWKNW3EAKTlicZPtXHxu8ciyRsyOpBVlOCD6itKGEnVp1brk5r2S2+FLbTr6Akdno15q+oaJ4pXXJrma3S08w/aCSI7nzFC7c9DywwO1b2uX3iKP4q6daW7XQtn+zqkC58qSJlG8sOhBG7JNcBqviDWtVt1t9Q1O5uYlO4I7cE+p9T7mtfxL4y1K61K7/ALL1K9gsJ1VREW2kDaAw9gcdjWNTL6sqt+WOqlp0V1Fdt9Oy7eYWNrxXcX+n+DtPXQ5p4LH+0btfMtyQeJTsXI5x1wK0NYe6h03VtRtw0fiBtIsWumQYlQMT5rcchiAme/NchH4pu7Hw9pVjpN5c2txbGbz9v3WDPuX64+nFY8GsapBqbapFqFyt65JefzDvbPXJ70qeW1ZR1SVnJ+cvevr5O3n00DlO+8LS3N1a+ErrVGkluhrEkdu8xJd4AgJBJ5K7s1meH9a1e7uPFM0uo3TOmlTmMLIQExIgG0DpgdMVy93rmr3eoRahcalcvdQ/6qXfgx/7uOn4VFpmp6hpl213YXckE7KVZ1PLA9QfWt/7MdpNpXe3Ze85W2217fIOU3ddhmn8KeFfLjkkLrOg2gnLeb0+tdP4gubrTpfGslvI0M6rZx71PzJnaDg9jjIz71wVjr+tWNm9nZ6lcwwOSxRW4BPUj0P0qvNqOoTCcTXtxILjb526QnzNv3d3rjtTll9SckpNcqbfreal+luo7HoPhq4nvF8IXF1M88w+3R+ZI25toXgZPPc1lm6un8OeCo3uJ2ja+nDKXJU7Zk25Ht29K5K31LULcQCC9njFvu8kK5Hl7vvY9M96fHq+pR6cmnx3sq2scomSMHhXHO4elL+zZKfMrb//ACf/AMmvuDlPQtQktbXR9buPtOpWry69MlzLYKDJtAyiscghc7vqRSPqTx6lDe/2bq8p/sQrdXWUS78ovhZwATyBheeSPzrgrDXdYsbue7tNRuIprgkzMGz5hznLA8Hn1pE1zWE1U6qupXQvm4M/mHcR6H29ulZLKZ6ptP7+yVtP83000Fym54zjmm8P6Vfx6vc6jp/mywwfbIdk8bDDMCcncvIwc1yVXtW1bUtWlSTUr2a5ZBhN54Uew6CqNerhKMqNJRlvrt5v0X32VykFFFFdIwooooAKKKKACiiigAooooAKKKKACiiigAooooAKKKKACiiigAooooAKKKKACiiigAooooAKKKKACius8KeH9Lk0K58SeI7i4h0yGQQxR24HmXEnXAz0ArW0/wAL+E9d0rVNW0e71GFLG1d3tJyu9X6qdwHKHB98151XM6NKTTTsnZu2l+1/mTzI89ortvDfhfRLrwaviTV9QuLSGK7aO42YJZMcKgx94k/SmaN4e0HVrzVtY+03ll4Z0/aSzgGdyeiDtkn+YpyzOinPf3dHp1vay7t32DmRxlFd5baB4T8TWl3H4Xk1K11O2iMyW94ysLhR1AI6Gsi80Gz/AOFfWfiO0kmaf7W1teIxBVDjKkcZGRj86cMxpSai007pWa1Tauvk7aP5BzHNUo5OB1ruNc8FWth8OrTxBHPM1+RFJcwkjakcmdpxjI/h7+tQLoOhab4d0DVdYkvzNqUrs0cDKNsS8AgEdc4/CpjmdCceaF3q47dUr/kHMjmhpd8NVi0ua2ktruR1QRzqUILYxkHkdaTW9NuNI1a50y72efbvsk2HIz7GvR/iR/Zf/C1LLyBd/wBpfarb7QXK+Vs2rt2989M5qLx1B4Ls/G2ojXZNTu7q4n8yQWhVUt1IGAc8s2OfxrjoZtOo6bcH70OayV3e6/ASkeY0V0Hj3QYvDviBrG2uGuLZ4kmgdh8xRhkZ965+vYoVoV6cakNnqUnc6j4WMyeOLF1+8qykcekbVqeCrj7b4c8SyXQ1G/vpPIMgt5sTvDlt+CQSVztyB2rlrXT7pdFn1qG4MIt7hLcqpKvl1JyCO2BVK0ubqznS5tZ5reUfdkjYqfwIryMXl8cbOrKEtfcXo4Sc7X31uti07HpdjcX0D+GotO0S6MsbXMltHf3Y86SEphlXCgqOpX36VVgtLEWFjfb9WsdKi1q3+1WGpgMjFjyyNgE4AOfauCnvr+5vPts15cy3K4PnNIS649+orRvBq2q6BLrN/qk11HbXCW4SaRmOWBORnjtXDLJpUnFuajd2b1bu5SdtW0/i0ejTu+tlXMdfpsGtxfELXbjWFuVsPJujeSSg+U0RRvL5PBGdmKzdS02+vj4Ma1tZpo2solEiqSoKytuyegx3rlJ9U1SaxSzn1C7ktF+5E8rFOPbpTYdU1GGyeyh1C6jtW+9CspCH8K3hlGIjJVFKKkko2SdrKMlf1127JK/UXMjv/Fd1dWmleMPs00kJk16NHZGIJXa2Rn0qlrEGt3H/AAiUnh5Lp4BZRC3aAEqlxuPmbscA5657Vw7T3EodGnmk8xt7guTub1Pqfep7PU9Ts7aSCzv7u3gk++kcrKp+uKdPJZ0YR5HFyT6rR+4ofp9111uHNc7+dY38HSx3lte6hOusXB1E6VKqjzeNrMApyv3sdqsXNzff2lcxtoN1Mi6HFDfwm8H2wxb8q+VGd4GMjHTGa820+/1DT5GmsLy4tWIwzQyFcj3xSQX99DffbIby4S7Jz5qyHeSffqaxeQSvL3k1q18S1bT2TSVraW8u2r5zpPHFl5GjaLdQ3WpGzkWVLe01BAJYAGBOCOqEng+xrkq0ok1XxBqDh55bu5WF5WaeXJCIpZuT6AHiqmnWdzqF7BZWULTXE7hI0XqxNexg4rC0HCrNXjdt7WTbev8Am97Nsh6vQgort2+HN6xmtbTXNGvNVhQtJp8M+ZRjqB2JHpXOwaHdzeGrzXg8a29pcJbyIxO/c3TArHD55l+JV6dVPWK6rWWkd1tLo9n0ZcqM47oyqcysoBZWAIyCR1rS07RLq+0HU9YikiEGneX5qsTube2Biu7v9Ph1ST4e2tzcWkMR05Wb7S2FkAkHyD1J6AVhmGfUMHUjD4leSlbeLjTdTa2rat944UXJX/rex5hRXeeJvBv2r4h3mj6Nd6Yok82ZIYnOLdU52MAOG9q5Xwzo9z4g1u20mzeNJ7gkI0hIUYUtzj6VthM7weJw31lSslBTd/sxabu/uf3ClSlGXLbyM2iuj8O+DtW121urixa32WtwsEvmPtC5zlyegUAcmnW3g+8vPENzpOn31jdRWqCSe+WTFvGuOSW/SqnneXwnUhKqk4K8vLbf1urd+gKlNpO25zVdVpPjzXbCwt9NZbK80+CPyxaXNuHjYZzkg98nrRrHgu5tdIm1bTdW07WrO3IFw1nJloc92U9veuVrKVPK8/o2nGNWMX1WsZW7Ozi7PTZ63RSlVoPR2O1ml8XfEV1trOxh+yWK/Jb26rDBDn68ZNMi8fa1b2MOnXtjpV9LYjyree7tRJJCBxgE8HGP0rqPCen6R/wqXUoz4kW2juZ4muZxA/8Ao7cfuyBy31HHNcKnhzzPBt74kS9DR214LYR7Pvgnhs9uvSvnsNhspxPPha1CKpUpqMFySVpS3d+8m3ddtZXTNPbVU+ZS1e5HqfirW9Tv9Pvr+5We408gwOyDOd275vXmiDxTq8HiG816KSFb28V1mPlgqQ/3sDtTvBPh1vEuo3Fmt0LbybZ59xTdnb2qbwX4TufFFrqUlpcJHLZxo6ow4fcccnsB1zXs1qGS4WnOnOnCMYRUWuXRRnK9trWctX56szVWq3e7uV/CnijVPDck/wBhaGS3uF2z208e+KUe4NaOofEDXbq0uLGCOwsLCeFoXtLW2CR4b7xx/e960tL8DeH9WlfTdK8ZQ3OrqpIh+zMsTkdQrnr+Fc74X8L6lr/iB9HtwsMkJb7TJJ92EKcEn8eK46mH4exlepjK1KPPCzk5waf92VpJX2spWb6JlRrVoxUIydivJqmo6lpWm+Hf3bQW8zfZlC4bfIecn6mrHjmbXJNfaHxCsa39tEkLKgAAUD5enHQ11Ol+DNAm1q2g0Hxhb6hqNvOkjW7wmNZArAsEboTgGjxpop8RfGm80hbgW5uHH7wruxiMHp+FKhmOXxxq9nBRjCFSbbg4yV5RcmrpO0tW7LVryJbm42b7fhscvHq91rOpaLbapqK2UFkEt4bmOLmBAeGOCM4POc16fLD48l1RFkt9DMAYK/iJEiWRoO7b85BK+lefeI/CdnoOjvJfa7AdYDgDToxuZUJ6sexxzitJvBWj6VY2q+K/Fg0y5uYxKtpFA0pRT03Y6V42d4DAY6NKeHlFRXNGMXRc93zSlBRcZPe7vzU3o2r79FDEShfmv99vv3/zMT4l6rb61431PULRw9u0gWJx0ZVAGfxxWZq+jajpMVnJfweUt5D50B3A7k9eOlanjbws3h37Hc29/DqOnX0Ze2uYxjcB1BHryKf4w0fVLOHQFutSk1E3tor20Zz+6UkAIM+5r6jLKuGw2GwmHws17NR5VdO7UI28rNW965zVJSnOUpbvX7zmKltYZLm5it4V3SyuEQZ6knAru5/Avh7S5Y7HxF4xhsdTdQWgjtzIsZPQM3b9Kwtc8Mah4f8AF9vo0tyolkeNre5jzgqxwrj8f5V00M7wmJbhSlrZtXjJJpdU2lzJeVyHBoyNZ0280fU5tN1CLyrmAgSJuBwSAeo9iKp111/4avbr4mt4avtVNxdSTLG94ykliUBzgnPTAq5/wheg6fenT/EXiyKwvmchIY7cybBn5TI3RcjBx2zULO8NTp0/aS5pyipe7GTun1SSbt67dQ5GcLRW94p8L3+g+JRobFbqaTYbdohxKrcKQPrx+FdDc+BdC0100/WvGVtZaw6gm3EDPHGT0DuOla1M6wcIQnzXU1dcqcm13sk2kurYcjOAorp/G/g+68K22mteXKSzXiyFkQcJtIHB7g5zXMV2YTF0cZSVahLmi72fo7P8US007MKKKK6QCiiigAooooAKKKKACiiigAooooAKKKKACiiigAooooAKKKKACiiigAooooAKKKKACiiigAooooAKKKKACiiigAooooAKKKKACiiigAooooAKKKKACiiigDvWhk1P4MWy2KNK+m6g7XSIMsFbJDEenIqf4W2F0nhrxVqTxuls+ntEjEYDtyTj1x/WqXw6ST7FczaH4gGm6+rgLb3EirBcRenI5YHNb+q6nqmlaBrFx4n1u1u9UvrcWlnaW8quI1JyzELwP/rV8ripTXtMLBr3pp9ebVpvS1muvNfRGb7GASf+FJRj/qLn/wBBqbwtDJqnwq1/TLJTJeQXUV00S8s8YxnA74wa43+0r7+yhpX2qT7CJfNEHG3f/e+tLo+qaho98t7pt1JbXCjAdD1HofUV6k8BUdOai1zc/Ou26dmVY6/4MWs8fimTWJVaKxsLaV7iZhhVyuMZ9fapPhvGPEGleIfC3AN2q3VuCejo3OPwwKwde8Z+JNbs/seoakz255aNFCK31x1rJ0nUr/Sb1b3TbqS1uVBAkTqAeorOpga9dVKk2ozfLa12lyu61sur102FZs9UF0mt+NfFPhWNh5M+ni0tQegeADH67jXKfFS4QeKLTR4D+40m2htFH+0AC36muXs9U1Gz1T+1LW8livdzN56n5snqfxyahu7me7u5bu5laWeVy8kjdWYnJNGFyp0K8Z391RSt/esk39yBRsz0D4gg/wDC64eDzPaf+gpXO/FD/koGtf8AXyf5CoNW8W6/qkdml9fGQ2Th4H2KHVh0JOOfxrJv7y6v7yW8vJmnuJm3SSN1Y+prTAYKrR9m6lvdhy6eq12XYaVjr/jH/wAjHY/9gy3/APQao/DxRHcatfxwpNeWWmyT2iuoYCQFRvwepUEmsLU9RvtTnSbULqS5kSMRqz4yFHQU3TL+8029jvbC4e3uI/uuh5Hr+FN4Cp/Z/wBWur2t5Py9Hs/IqHu2O80+9uvEHgmEa2/mxvr1tC1yyhWZCDuBIHOMnntmtDUL6yk1TWtIur+e7s4opkGmx6VtW2CA7WVs/LtwDu71wGreItZ1SA297fM9vuDCFVVEBGcEKBgHk/nUl54q1+809rG41F3hdQkh2qHkUdAzAZYfU148shrylzLlim27J6Rvy6q8Hrp05elmac6Oo1fWtY0ez8KRaXGkaz6bCzhYVP2pskbWyOR2x71fu9M01L3VNJVVj09vE9pGyg4CqwO5fYDJHtXOX3jTULe10q30a+liS2sI4ZA0SnZKM5ZM5xwRyMVzZ1C+a2ltmupTFNMJ5FJzukGcMT1zyaKGT4iceayg9dVe79+6b0WsUtNXu9kDkjvLbUr/AFfXfEOh6rHH/ZsNtclYPKVVtPLz5bLgfLjAHvmjSIYLuz0jxlNEjRaVZSJdqQMNNDgQgj/a3p9cGuTv/FWv39i1ldai8kMgAl+VQ0oHQOwGW/E1PcarZWvgtdD06e5llu51ub4yJsRCq4Ea8ndzznjoKc8prQjGMUouTSajdrl5Wptuys2vxjHdhzI1YNZ1DTvAunXlnKsN1Pqk5knCKXIwhK5I6E9RW5qOoXE/i7xDorLCum/2dM4tkiVUDiMPv4H3t2Tn3rzVry6ayismnc20Uhkjj7Kxxk/oKmOr6m19NfG9lNzPGY5ZeMupGCD+HFdNXIlOUppRu+fXzck4vb7KTXlfQXOehx3Vro8fh6xtdWktoprOCZ7OPTBOt48g+fc2fmycrjtisy4vF0jw3rc+ixm1I1vy4HeMebCmxsqM/dPaub03xRr2m2K2dnqDxwx58rKKzRZ67CRlfwrNN7dmyeyNw5t3l85oycgvjG4++DWVHIqim/aNNXTf960r6pRWvq5ddbDcz0qw1C7TxNaXscgjnvPDLz3DogHmSLFIQx465ANYnwYl874hxSzsGuJYJ2jY95SpIP161zVprmrWt7bXkN44mtofIhLAELHgjZgjBGCevrVWG9uoNQXUIJjDcrL5qyR/KVbOcjHSitkE6mExGGTS9pT5E+3xWvptZr7rDhU5ZqXZl/w7BrsviqC30lpU1kzMEIbayvzuJJ6d85rpbZJ1+E3iZbg75k1iHzSDkbuMnI96q3HxH1+SKUxwaZb3kyFJb6G0VZ3B6/N6+9ZXhfxTqfh4XMdqLe4troAXFvcx+ZHJjoSPWsMXhM0xkPaSowjKDptJSu5ck+ZrmsrL+VW3u3a5pGVOLtd9fxNzwnDIPhR4wuChETPaordiRJkj8Mj86v61/rfhr/17Rf8Ao0VzWqeNNb1DT7nTSbW30+4VVNrbwKkaBW3fKOxyOT1NULnXtTuP7K82ZP8AiVIEtCEA2AHIz68jvWMckx1avLEVVGLlOUrJt2Toqmley1uteltrj9rBR5V2/W56J4f5+PetAcn/AEv/ANArmvgpDLL8SNM8tGIiEjycfdHlsMn8SB+NUr/xrq914itvEEUdnZahBnMlvDt80nqXH8WelW5PiLry3K3FhBpmmy798rWtoqmY/wC36jvjpmuOeTZr9UqUIU43q0I0neXwuKmr6Rd01K6t6PuUqtPmTb2d/wAi7pMkkfws8YeWxXdqMKNg9QW5FT+An01fhl4l+22l1dRi5gNzHbS+XIY+xzg/KDnNcZFrWoR6Pe6SkiC0vZlmnXYMllOQQe1O8N69qfh++N3pkwRnQpIjqGSRT1VlPBFehisgxFXDYiEWuadWFSOrV+VU9G0rptwdmr20fkRGtFSj6W/M7LwvqmhW9jrcnh/wzq8itYPHdtLfK8caHoxG0dD/AFrzkdBXTa7411bVNMfTEt7DTrKRg00NjbiISkf3scmuZr0sjy+rhnVrVo8sptfblN2Ssryl130SslbcitNSsl08rHe6F/yRXxD/ANf8P/stGnf8kO1X/sKRf0rAsfETWvgzUPDf2MOLydJjP5mCm3HG3HPT1q94M8WWuk6VfaHrGljUtKvGDvGr7XRh3B/AflXHiMBioxqzjC79tGaV1dxSje2tr6PR2JUlp6Gn8D0ZvEOpuFJVdMm3H0zij4XyPF4P8aSRsVYaaMEdvvUad490vQWlg8OeGxb2c8brP51wWmlJGFJbBwFyeO9c94b8RNouja1potBONUtvILmTb5fXnGDnr7VjXwWMxjxFR0uVTdKybje0ZXlezaWmtr7eegJpW1L3wh4+I2j/APXU/wDoJrp/DRddO+JTWufte6Tbt+9s3ybsVwPhLWD4f8RWesLbi4Ns5byi+3dwR1wcdfSr/h/xdeaL4qutctYUZLuSQz2znKujsSVJ9s9a6M3yzE4mtVnSjf3IWu93Cbly/NaX21CMkkih4QM6+KtJNru877ZFt29fvDP6Zr0of8nH/wDbT/2jXPp4z8L6ZcHUvD3hEWupn7ss0+9Is9Si+tZw8auPiIPGH9mru3Z+zedx9zb97H49K5sbh8bmNSrUVBwTozgruN3J2stG9Ozv3vbS7TUevUxtbFxfeLb5FJeea/kVST1JkIFdf4k0nwnoOofZPE+r61rOrJGvnJb4Cx8ZC7mOe9cLPeyPq8mpRDypGuDOoznaS24fWu11bxh4U1qUanrPhKWfVtoEjR3ZSKUgYywHNd2Po4uMqChGTgotPkcVK+ltW17u+z3sTFrUs/E+Wym8AeEpNNtXtLMrN5UTvvZV46nue9R/EprhI/BMlqjPcJpsbRKq5JYMCOO/NUfE3jSx8ReFItNvtG8m+tWP2OS3fbDEhI429+Bj9azfEXiqXUzoUlvbm0m0i3WJH37t7KQQ3Tjp0rgy7LsXBUFOnbklVvdp6S5nHW7bveze+90VKS1On1nWfBXiS/aXxVpmq6HrGAs8sIypIHUqeRx7Vl694fm0HxhoTDUm1Kyu3iltLhiclN44IPTGR+dW7/xl4R1u4XUfEHhGWbUtoEjwXO2OUgdSP/11h+IvF0+s+IbDUWs4re10/YtraRn5URTnGfU460svwmNpyjThTlCCjJSjKUZRTtoqbu5Wv3srdAbR19z/AMnHD/r8T/0UK4HxpI8njHWXkYs32+YZPs5A/QVpzeMC/wARv+EwXT+fOEotjL6IFxux7elc/q95/aGrXmoGPyzc3DzbM527mLYz3616GUZfXw9WlOpG1qMIPb4le6/rQmUk18z13VBE3xo8J+djb/ZsBGf722Tb+uK8v8aGc+LtYN1nzftku/P+8a1NX1++8U+LNIuLCBLG9hihtbf99kb0J2tuIGMk10XibXtIGsP/AMJN4HaXxFDhZDHMVhmYDhiB1B49a8zAUsRllWjzU+aXs+VxTjzK0m76tLld7Np6NIp2kmV/iuZz4S8FG5z5v2F92evRMfpivOq9I+Nl5cTweGre+CJfpZNNcRqMCMuRhcdsbSMV5vXr8L3/ALMg5K13N6bazk9PLsTU+IKKKK+gICiiigAooooAKKKKACiiigAooooAKKKKACiiigAooooAKKKKACiiigAooooAKKKKACiiigAooooAKKKKACiiigAooooAKKKKACiiigAooooAKKKKACiiigAoFFFABRRRQAUUUUAFFFFABRXS+B9Hi1mDXIzavc3MNgZLVEznzNwAwB161U1zwtr2i2iXeo2DRW7Ns8xXV1Df3SVJwfrXmrNsJ9alhJTSmmlZtJu6T0V7vcv2cuXmtoYtFXL3Tb6zvY7O6t2juJVR0QkZIcAqfxBFaCabPaafrsF5ossl1ZmNHn80AWbb8HcP4t33fat6mNoxjGUZJ81rWa1TajdXaurtbb7K7aTSgzDorqvFHh//AInulabodjJJNd6ZbTeUmWLSOmWPPT+Qq5aeDL3T9E1+61zTipt7ISWsqyBlEnmKCMqcZwehrzpcQ4GNGnUlOzna0brmfNJRWl+718ky/Yzu12OJore1HSLq7vrK10/Q5rWZ9OScxeZvMwCktMPQEDOPam6l4T8QadpZ1K709ktlIEjB1Yxk9N4Byv411wzXCPkjOpGMpbJyjd30VrN3v5EunLXQw6K3NO8JeItQ0walaabJJbNny23AGTHXYpOW/Co7fwzr0+svo8emym9jQSSRnA2KQDuY9AMEdfWq/tXA3nH20bwvze8tLb310t1uHs56aGPRWpr2g6tockS6naGETAtE4YMjgdcMODVGztri8uorW1heaeVgscaDLMT2FdFLFUa1L21OacO6aa+/YlxadmtSGitzW/CXiDRrL7ZqGnmO3DBHdZFcIx7NtJwfrWbfafeWP2b7XA0X2mFZ4ckfPGSQGH4g1nh8fhcTFSo1IyTulZp3a327DcJR3RVorYj8Ma/JqFxp8elzyXVsEaaJcFlD429++RS654Y1zRYYp9RsWjhlbYkiurru/u5UkA+1QszwUqkaarR5pbLmV3pfRX1019NQ9nO17GNRXSw+BPFkocro8oK5wrOoZ8DJ2jPzfhWXo+h6tq99JZafZSzTxAmUfdEYHUsTwPxqYZrgakZzhWi1HdqSsvXXQbpzVtDOorU1jw/rGkXcFrqFk8UlxjySCGWTJx8rDg81taH4B1661ezt9QsJ7S2mujBI+5Qy7T85AJ5xg1FfOsBQoqvOtHlabTutUt7a6/IFSm3ZI5GitDxDpc+jazc6dcIVaJztywJK5+U8cciur8IaTpdt4IuvFN5o763Ol19nS2DEJEMAl2xz3/lWtTMKUaEa8feUrWtbW+2u34kS93RnCUV1fiW78KanoEd5p2njSNXSbbJaRlmjkj/vAnoa1r638O+C9M06HUNEj1nV7y3W4m8+QrHArdFAHeoeYWjFezlzNtcul9N3e9redybnn1Fdn4s0fSb3w7YeKPDtq9pDc3H2W4sy+4RTdtpPY/4Voa0PC/guWDRrjw/FreoCJZL2aeZlVWYZ2IB0+tSszjJRUINyd/d0urb3u7aeut1YOY4vQLGLU9ZtrCe8jso5n2tPJ91OCcmq17CtveTQJKsqxyMgkXowBxkV3MOi+Fr/AMfaFDpbibS9SAaa0MhLQNg5Qnr6frWTott4ZtvE+qHXmYWNmZfItlJBnYNhUyOgojj05OSUvhT5ba7tffpbt1uFzlq29F0FtS8P6vqwuRGNNRGMZXPmbjjr2rsPDK+HPGct3pS+Eo9LdbZ5Ybu2lc+WVHAbPBzWX4I/5J34w/64w/8AoVZVsxm4SSi4yi4XTs9JSS6Nra4XOIoqVbe4ZQywSsp6EISDXZeD9M0B/A2ra1rNnJO9ldRhAjlWcEfcz2BJ5OM4rvxOKjh4czV9UtN7t2Q27HEUV6Xpcfg7xB4W1DWLrw//AGa+ksrulnM2LhT0UlumTxmq0CeHfE3g/W57bw/DpN9pcSzRPBKzB1Jxhs9elcX9qq75qclZpPbRu1uuu62FzHntFdtoem6LovhGHxNrmntqk97M0djZlyqYXq7Ec/hU13ZaD4m8Kajq2k6T/Y+paWFkngjctFNGTjIz0NaSzKCn8L5b8vNpa97d776Xta4cxwdbVjoLXXhHUfEAuQq2U8cJh28vv757V0wtPD3hHwzpt5q2kLrGranH56xSyFY4Yu3TqTWjeSaJc/CDWL7RbR7ET3cIuLUvvWJ1YfdJ5wQc1zV8zk+X2UXyuajzaWfvWfW/fWwuY4LWtLt9PstNuIdRhu2vIPNkjTrAf7rc9ay66vxdo+nWOleGJrdBbtf2YkuZCSQW3AbsfT0rTu9Y8E6deJpuleFYtbtlCq93JK4kmY9doHSt6eOl7OLhGU2+bstnbXVL06sdzgaK6j4m6JZ6D4pa009ZI7aWCO4SNzkx7gcrn2Irl67sPXjiKUasNmrjTuKrFWDKSCDkEdQa6+2+JHi2GBIzfQTNGMJLNbI8ij/eIz+dcfRWWKwGGxaSxFNSttdJlJtbFrU7+81O+lvtQuJLm5lOXkc5JqrRRXTCEYRUYqyQgoooqgCiiigAooooAKKKKACiiigAooooAKKKKACiiigAooooAKKKKACiiigAooooAKKKKACiiigAooooAKKKKACiiigAooooAKKKKACiiigAooooAKKKKACiiigAooooAKKKKACiiigAooooA7j4ULeuniZNO3/azpEgi2feJyOnvUXhBLmDwR4ua8SSOwa1RFEgIBuN424z/FjNcrYahfae7vY3k9qzgK5icqWAOQDj3ANXNa8Ra5rUUcWqancXUcZyqO3yg+uB1PvXzGLybE1sVUlFx5Kkqcm9eZezs9NLO9tNVy767G8asVFd1f8AE6jxhY3d18QNFS3t5JDNaWHlkKcMBGuTn0GDV7xB1+Jv/X1B/wClArjI/FHiGPS10xNYu1tFXasYf7q/3QeoHtnFU5NU1GQXgkvrh/tpDXW5yfOIOQW9eea5KWQYy1GFSUbUlFK19VGpCd3orNqFra2fV9LdaOtuv+TX6nqJEzaleR2Of7Sfwdbi12/eJ2rvC++3Nc14Kh1GPwH4xaSOZLI2kYwwIUy+YOme+K5RdV1Nb2C+XULkXVuqpDL5h3RqowoB7ADtVvVPE/iHU1ZL7WLuZHQxshfCspOSCBweQPyrOnw5i6VP2EZRcZOm23e6dNp2StqnbS7Vm29bg68W7+v4noOnyPD450KaNirp4U3KR2IgkINcl4Mkkfw54x3Ozb9MVmyep85Ofryawf7W1T7RHcDULkTRQfZ43EhBWLBGwH+7gkY96r291dW8U8VvcSxJOnlzKjECRc5wfUZANdVDh2pTpyi5K7VJf+C6jm/vvp5iddN7d/xVjtPiBDqMviTRH02OZ7drC1/s4xAlRhRnbjvvzmuh8S3F5b+NvFpl0ltT057S3TUkim2SopRcMp6nkHPGPWsLSdc0lNGtbWLxRrGjwKgF3YrCZhI38RifPyBh24rD1jxXqE3i+91/SriewedtqBG5EYAUK3Y8KM+9eJh8rxeJnHDumlGlCUU5Kcbv2lOSu1bVqDfNBySl713flNHUjH3r7v8AR/1qafiCx09PC2l6pY3OrNov25ojp94Qro2AzFGAwQRxnHWmeGby2/4S/S5vCGiXH2yJnYwXV2GEw2nIBwMHGa57Wtb1bWpEk1S/mujGMIHPyoPYDgVTtp5rW4juLaZ4Zo2DJIjYZSO4NfR0cmrSwUqVeV5tTVrycfevpK3Lz76yaUn66mLqrnulpodxJZ6ZqHh3XrnQTrOkNBEs17Z3TB4JgHxtD4ByCcgHJqt45tLm6/4RJbe3kl83RoI49qkhm8x+P1FYmseKPEGr2v2XUtWubiDO4xs2FY+pA6n602z8TeILPS/7MttWuorTBAjVuFB6gHqM+1cuHyfMKMo1eaLkpN2cm7JwUfj5eaTTV/eW2nNoinVg9P637Hpt/FfnxR8QIdPEn2v+yoFUR/e4jj3AY74zXIeFY7iL4feJmvEdLJjbrAJAQDceYPu577c5qp4d8SSWtl4gmvNRuv7SvLSOO2m3MXLqwx83bAH6Vl6v4i1rWTCuq6lcXUcTZRHPyqe5wOM+9efgMixtNSwslHki6N5a3fsoU/h0s03G265dd9i51ov3vX8bnXfEu311/idbNbx3TSMtt9hZASMbV+7/AMC3Z/GtPxptm0vxsmkfPKNWga8EPJMflgN07eZuzXO+K/HGqPr162g61eRafME2KMrg+WqtgHleQemK5fStW1LSrw3mnX09tOQQzo3LA9QfX8anAZDjquEws6ijGVKEFGOurUoTfPp7rXLbTms25eQTrQUpJdW/12OvsVmi+HGlLfK6l9eVrFZBg7MDeVz/AA5/XNT31xNcfHsNNI0hTWBGm452qrYAFcZqutatqt5Hd6hqE9xPHjy2ZvuY5+UDgfhUBv71tR/tJrqZrzzPN88uS+/Od2fWvUp8P1m6lSo4qU41VpeydRx2dlorauyu9bGbrLRLpb8CXxACuvagCCD9ql4I/wBo11vgux8TW/hmTXvCWpzyXKz+XdWEKbiB2Yqfvfl/KuP1bUb3Vb577ULhri4cANIwAJx06U2wvr2wl86xu57WTGC0UhUn8q9qWFrVMJCk7cySun70Xbdapaedkznnq3Y9I8VLd3/w8utU8WaPb6fqyXCLZSiIQyzg/e3L+dVvH+kah4oh0rxLoVrLqEE1nHDOkC73hlXggqOa4C/v77UJRLfXlxdOOjSyFiPzp2n6nqWnFjYX9za7vveTKVz+Vc1LLKtFRnTklJNu1ny2aV0tbra/r0IUTutZjk8J/DzTNH1ABdTuNSW/e3yC0Ua9A3oTgfrR8SvD2qa54gXxDoVnNqdhqUUbpJbrv2NtAKsB06d68+uZ5rmZpriaSaVvvO7FifxNWbDVtU0+No7HUru2RvvLFMyg/gKuGXVqUlVhJc/vXutHzW87q1lYLM7zQPD9v4c+I/hex+1GbUHHmXsQwRC5U4UEfjT/AAZZwzar4uvLfT7fUdYtWZrK3mUMCS7ZYKep6f5NecC4uFuPtAnlE2d3mbzuz656063urq2uRdW9zNDODkSI5DZ+tKrltWpF81S8nFK9u0nLo9ne1uwcp7H8PLjxxeazI/iDzbSx+zypHbSQrAJZCvG1MAnHNch4Rt7i18B+NLe5hkhmjjhV0dSGU7uhFclLq+qy3sd7LqV49zH9yVpmLr9DnioJ7u7nlllmuppHmOZWZyS5/wBr1rOGUzTlrFKXI7JWtyyv+PcOU2tO8a+KNPsYrGz1eaG3hXbHGAuFHp0rX0Qs3wh8RMeSb+Ak/lXD08SSCMxiRxGxyUDHBPuK762ApyX7tKL5lJ2W9ncdjtPBwP8AwrXxfx2g/wDQqPh3/wAip4y/7B6/+hGuLWSRUaNZHVG+8oYgN9R3oSSRFZUkdVcYYKxAYe/rWdTAOaqLm+KUZeluXT/yULHqeg6l4gu/hnYJ4SmJvtNkeO8tkRWkZCcqwB69e3vVXVrrxsngq/vvEmrSafHLiCGzlt1WS5z144KgetedWV3dWU4ns7ma3lHR4nKn8xTr+/vtQlEt9eXF04GA0shYj865VlHLVcko2cua7jeW97X9eu6X3i5TvvFelXvivwv4f1vQ7d742tktldQQjdJEydDt688/pUsmh3eh/BzV4tQXybue6gle3J+eJdwC7h2J5OK890/UdQ092ewvbi1ZuGMMhXP5Uye7up3kee5mlaU5kLyE7z7+tWsurpRpKa5IyUlpro723t8wsz0DxHBaXEfw+t9QbZaSWqLMScDaXGee1aniR/Hlr4huNK8OaUNL01G2wTW1qqJ5f99pSPz5ryiWaaVUWWWR1jG1AzEhR6D0q1LrGrS2YspNTvHtgMCJpmK4+mah5VP3dVJLm0krrWV72vutv8g5TsvjlbXK+JrS8dXkgksIUW4AykjDO7B79c/jXn9Wbm/vrm2htbi8nmgg4ijeQlU+gPSq1ejgMPLDYeNGTvy6FJWQUUUV1jCiiigAooooAKKKKACiiigAooooAKKKKACiiigAooooAKKKKACiiigAooooAKKKKACiiigAooooAKKKKACiiigAooooAKKKKACiiigAooooAKKKKACiiigAooooAKKKKACiiigAooooAKKKKACiiigAooooAKKKKACiiigAooooAfBsM8Yl3GPeN+3rjPOPermux2K61cR6THci03gQrOv7zGB1HrnNQ6X/AMhSz/6+I/8A0IV6nebbLxv478QrGkl5pkKta71yEdwo349QB+teJmOYvB1lZNvldleybcoRV9O8t+ivoyoxujyu7sry0Cm6tLi3Dfd82Mrn6ZqJ45I9u9GXcMrkYyPUV6D4H1nU/FH9r6Br15LqFtPYSzo053GGVBkMp7VUuLebxP8AD7Q5bceZe6dd/wBmv3PlyHMZPsDxULN6lKr7LEQSs0m09EpJuL1S6rla9GPl00OY8P6TNqutWGn7ZY0u5kj8wIThSwBYeuKt+MrCws/EE9ho9pfpFbAo/wBo+ZnZWILjA4XpXY3WqyW3xY0XR9LuXitNMeHTRsbAcAjzM+uWzn6UaHfXl98RvEzXl1LOYdOvYYy7Z2IG4Uewya4JZtifaLEuNoKnzct31el9N7W9NR8q2PM0R5CRGjOQMnaM4HrW/f6PaQeAtL1xDJ9quryaGTLfLtXpgetX/hP/AMhLV/8AsC3X/oNSXsay/Cjw5G0ixK+qTqXbooPc+1d+Mx81i4UY6JTjfzThN2/BCUdLnF1ZNhfC1+1myuRb/wDPUxNs/PGK27jStJ0a5sr5te07V4UuU863tw24oDknkYxx+tegyX2vajrs+p+FfE+nazZShtmjzSeXiMjHl+WcZx+FRjs7dHllSj7rT1lzRV1bS/Lo33lZAoHmmh+HrjVNF1XUo2dRp8aOEERbzdzBcA+2c1lW9vcXM3k29vLNL/cjQs35Cu88Eapq1h4Q8XRw3VxZtaRI8UasR5DmUBseh7Uw6jeeHfhppt3pMzW97rN1M11dJ/rNqHAQN2GealZnio16tPlTvNRhr3gpu+na7666bahyqxws8M0EphnikikHVHUqR+BqWC1m8zfNbXHkROonZYz8gJHX0PpXaandz+IfhrBrGqN52o6fqa2q3LD55I2UHax74Jq/8T9e1H/hOn0GCbyNOFxbtLEgA85zsYs56k5xj6CnDN69SrGgqa5vf5ve0XI47aa3Uk1t5hyrc4HXF08axcLpK3Ast+IBOP3mMd/eobqyvLRUa6tLiAP90yRlQ30zXrMVrCfiX4z1ZpbWK40+PfbS3P8Aq4pGwBIfp/WqmnXnmWepWPinxxpGrWN1bvtRpy7xzYyjJkcc1x0+IZKEeSF0owb1bk+aKelo2bSaerV32HyHmNpZXl4W+yWlxcbfveVGWx9cVC6sjlHUqwOCCMEGvSdA1EX3g3S9L8P+Kbfw/qFqXN1BMxi+0uTkN5mOeO1c38Sv7abxCsmvWdtBePAmZLc5S4A4EmQcEmvTwma1K2Llh5xUfi0bfNo7J2aSaa1vFu2lyXGyucxU9rZ3l0GNrazzhfvGOMtj64qA8Amu/wDGusal4ZuNN0PQryWwtrazimYwnaZpHGSzHvXq1Kkk1GK1f6GM5NNJbs4HBztwc5xip7myvLaNZLi0uIUf7rSRlQfoTXeeHNRh1jxRqfiabS4orix0p7oRYykkyrjzMY/Go/Aev6t4g1+XQ9cvJdQstRhlDpNyEYIWDL/dII7VjLETSb5dlrr+Rm6sld223ODjgmk2eXDI+9tq7VJ3H0HqafNaXcM4t5rWaOY9I3jIY/gea7eDUrrR/hTbvYyeVcNqssSzr99F287T2JwBn0pur6tqN18PtD1ea7lfUbfUpYorrP7wKFyBup+3m3tpdoftZX262KniTRdB0PWtM02eLUnUBHv5xj94GUHEY9RmuWliWW/kisY5pEMjCFNpLlc8ZA74r0zW769uPjJolrNdSyQQy27xxs2VRmjUsR9az4LmTQ/D3iXXrDCalLqzWaT4y0KZLHb6E56/SsaVeajG+raXXuzOFWSir6tpfic7o+gpNomv3N/DcQXOnwRyRIwKcs+DkEelYlrZ3d3u+y2s8+3lvLjLY+uK7zRde1LVvh54ng1Od7uS3hjaOeTlwpcZUnuMjNaesw3Wk2GlaXo/irTtDhjs45pEaUpJNIwyXbA5HpT+sTjJxktb/LZeQ/ayTae9/wBEeWLHI0nlrGxfONoHOfpUq2d41sbpbScwDrKIzsH49K9Ogm0+8+I3hW8hvrG9v5EdNQe0PyNIqnDfUg/pVDwZ4k1a9+JEWny3Tf2dPPJbmzA/ciP5gFC9Kp4qdm1HZX/Py8h+2la6WyueeQQzXEoigiklkPRUUsT+AouIJreUxXEMkMg6rIpUj8DXbW1zN4d+H0mpaU32e91DU5LdrhfvxxID8qntk1R/tq58UR6PpGrxmedL1Y/t7H5zGxA2E459etaqtJttL3V95aqNu9tDm4rK8lt2uIrS4eFfvSLGSo/HpVevWtevNTs/Esiad4y0bTbOyk8qGwMpVUReNrrtwSe9cJ8Qf7KPiy8k0WWCSzl2yKYT8gYj5gPxzU0MQ6js1ur/ANaCp1XN7GBRRRXWbhRRRQAUUUUAFFFFABRRRQAUUUUAFFFFABRRRQAUUUUAFFFKiPJIkUYzJIwRfqaTaSuwSuIeBzTRIhO1W3H0Xk/kK6rTtL0iOQx7o7u5QfOXYMR/wHoK04Jbby28iSHZH97YRhfy6VyPFdkaql3OHEVwelrdH/tg/wDhQYpx1tbofWB/8K7qCeG4j8yCVJU/vI2RUlT9Zn5D9mjzwyIDtZgp9DwacK7+REkXbIiuvowyKxdU03R2lWHzIrO7kH7vY23ce3y9DVLFP7SF7Psc1RSNuSbyHRvO3MpVVJ5HXp9Kak0bRiQNhScAnjP510qcXszOzH0UjMF6/hQGBOOQfQjFPmV7X1FZi0UUEgdSBVAFFFFABRRRQAUUUUAFFFFABRRRQAUUUUAFFFFABRRRQAUUUUAFFFFABRRRQAUUUUAFFFFABRRRQAUUUUAFFFFABRRRQBc0SGafWLOOCJ5XM6fKikn7w9K7fxN4gOg/FLxA0lql7ZXRNvd2zNgSIVXoexB6GuG0vUL7S7sXenXUtrOFKiSM4OD1FQTyyzzPNNI8krsWd3OSxPUk15WJy761ieerZw5HG2t9Wnfytyq1tb9rFKVkdc/iTw/pWmX1v4W0q9gur+Iwy3N3MHaOM9VQD19a1fhJdXmh6dr2s3Nsw02O0EiNKhCvOG/d7c8E5z09q85q7Nq2pzaZDpct9cPZQnMcBc7FP0/E1zYvJIVcPLDw1U2uZybbaVtn30sui39RT1uSaLqjWPiK01iZGuHhuVuHXdguQ2Tz71raF4pTTvGV5rklj51ve+ck9uX58uQ8gN6jiuYor0a+X4evze0j8UeV77f113EpNHbaf4o8OaEL6PQdEvCL21kt5Zbu4BdAy4AXAwADgnucDpWFd62s/g7T/D/2Yq1ncyTmbfkPv7Yxxj61jUVlSyrDU5+0s3K6d223dJpbvs2g5mWdMu5LDUba+jVHeCVZFVxlSQehHpXaJ4o8HQa3/wAJHbeHb9NUEhmWH7Sot1lPfgZxnnFcFRVYzLaGLfNUvs07Nq6e6dnqgUmjqvDniWzhbXY9ctbi4g1lf3xtmCujb9+RnjGaNE8RaWNDk8P69p1xeaas5ntZIZQk0DHrgnggjqK5WionlOGm5OzV2no2rOKsmrbO2mm63HzM6bxH4jsrnS7PQ9E0+Sy0q1lM5Esm+WaQ/wATEcdO1VvE+vrrXi99eFq0CtJG/kl9xGwKMZwOuPSsKitKGW4ei04rVKSu22/eacr922lq/kJybOvHjTb411PXP7PEtlqYaO6spH+/GQMjcO/GQaWXxB4Z03T7yLw3ot2l3eRGFp72VZPJQ9QgA6+5rj6Kx/sXCe7ZNJJKybs1Ha6vrbz32d0PnZ11rr3hq+0Ox0/xFo9201gpjiuLGRUMiE5w4I5I9azvGOvR65c2i2tn9jsbG3W2tYS+9gg7s3cmsKitKOV4elW9rG91dpNtpN72V7K//DCcnawV148RaBqljZp4m0q8nu7KIQpcWswQzRjorg+nqK5Ciu2pTjO1+hnKCludZ/wmtwvi0azHYwraCD7J9iz8ht8Y2E+uO/rU0PiPw7o8d1P4b0e8h1C4iaJZbqcOturddgHU47muNorN4an2/rzJ9jA2JtaWTwfb6B9nYNDeNcmbf97cuMYx+uaJtaWTwla6D9nIaC8e587fw25cbcY/XNY9Faeyj263+ZXJH9TqLnxVHP46s/Ev2JlS3aEmDzMltiheuO+PSl0fxPawy6taapp7Xek6nMZpIVk2vE+4kMp9RmuWoqHh6drW8vu2J9lG1rHYTeJ9FtPD2o6DoujzxW96i757icNKXDA5OBjAAxgeuaZH4g0HU9Ns7fxNpl5PcWUYhiubSYIzxjorg+nrXJUUvq0PO+97u4exidYvi6KPxdpusQaWkNlpyeXb2kb4OzBHLY5Y5yTiszw5rS6T4sg1xrYzLFO0vlB9pOc8Zx7+lY1FUqELNW3VvkP2cbW+R02ieIrFNNu9G1uwlu9Nnn+0J5Um2WCT1Ung8dRSa74is202z0nw/ZS2Nlaz/aN8rhpZZezMRwMY6VzVFHsIc3N/w33B7KN7na3HiTwrqV8usavoF2+p8NKkNwFgncfxMCMjOOQK5fXNRl1bVrjUZo443nfdsjXCoOwA9hVKiinRjTd0EacY7BRRRWxoFFFFABRRRQAUUUUAFFFFABRRRQAUUUUAFFFFABRRRQAVd0FQ2uWmegZj+IQ1SqfT51tdRtrhjhEk+Y+gIwT+tZVl7jKhuizqsj6Tr9xLEp/fISoA/vjA/wDHhWba3TW0NxbojKtxGIs+oyDu/wC+d35V1niDSpNRMMlvJGkiAqS+cFT9PcVW1Hw+07W4t5Y0RIVik3ZyQO4x9TXCnG1mbalCzvbqytrewsIV+0z/AL1yVycvyoA6fdAyTUjeIb5bd4ZFjS6WQLuKcY5yCPUECtHWdFe5uI7qymEEyADnIHHQgjoRVM+G5vsjZuI2umcNubO0DnPPUkk5z7Ulbr/Woxq6zrFvafaLqCIxyqPJcgDJPPY9MAn8qoyzXtxq1nNfDDuYTH8oXKeZweD9etdFdaT9o0aCxaULJCq7XAyNwGOnpgmsyHQb9biCa5u4GjgKcl2JVFOcDIoi0l9/5Ayjq/7vXL4rxsDuPqYwP5vVAR4in5zkxxxkj7nVj+iD86kvZprm8vbiPyys7jyyc/KoYEZ9c7RTJPMMDRJhSXDh8/dO3HTHP6VrGEnHVdvuIcknuNRTtAdixLlST3ACkD/x4/8AfIpxUAMBwAhcD0II5/XH40m1tmN244GSe5Hfjoev50KrfxH0zzknHTJ4/kK1dOWsbddyeZb3EbcsTHeSfLDZx0JFDJhp1f5yuVjJ4KkSKM0Mr5HRlAxjOMj0P8uMU5wzbjxliSwBx1bdwfqBUyhUkrNP+mNOKYq7goDHJxyfWihAwQBjk45PrRXWjIWiiimAUUUUAFFFFABRRRQAUUUUAFFFFABRRRQAUUUUAFFFFABRRRQAUUUUAFFFFABRRRQAUUUUAFFFFABRRRQAUUUUAFFFFABRRRQAUUUUAFFFFABRRRQAUUUUAFFFFABRRRQAUUUUAFFFFABRRRQAUUUUAFFFFABRRRQAUUUUAFFFFABRRRQAUUUUAFFFFABRRRQAUUUUAFFFFABRRRQAUUUUAFFFFABRRRQBZs7++swFt7lgg6RuN6j6Z5H4GtCPxHeqP3ltbye6sVz/ADrGorF0IPoUpyN8eJm76efwmH+FB8TN/Dp5/Gb/AOtWBRU/Voj9ozYk8R3zDEdvbx+5JbH8qz7y+vbwFbm5ZkPWNRtT8h1/HNV6KtUILoJzkFFFFakhRRRQAUUUUAFFFFAH/9k="/>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Generosity Matters: Stewardship and Giving">
            <a:extLst>
              <a:ext uri="{FF2B5EF4-FFF2-40B4-BE49-F238E27FC236}">
                <a16:creationId xmlns:a16="http://schemas.microsoft.com/office/drawing/2014/main" id="{E1C7250F-374C-A357-1CED-1AFCF1A38AE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095500" y="579438"/>
            <a:ext cx="571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A1E33CA-5884-1DDF-E212-1827918C1126}"/>
              </a:ext>
            </a:extLst>
          </p:cNvPr>
          <p:cNvSpPr txBox="1"/>
          <p:nvPr/>
        </p:nvSpPr>
        <p:spPr>
          <a:xfrm>
            <a:off x="2148468" y="2521933"/>
            <a:ext cx="5609063" cy="830997"/>
          </a:xfrm>
          <a:prstGeom prst="rect">
            <a:avLst/>
          </a:prstGeom>
          <a:noFill/>
        </p:spPr>
        <p:txBody>
          <a:bodyPr wrap="square">
            <a:spAutoFit/>
          </a:bodyPr>
          <a:lstStyle/>
          <a:p>
            <a:pPr algn="r"/>
            <a:r>
              <a:rPr lang="en-US" sz="2400" b="1" i="0" cap="all" dirty="0">
                <a:solidFill>
                  <a:srgbClr val="000000"/>
                </a:solidFill>
                <a:effectLst/>
                <a:latin typeface="Barlow Condensed" panose="020B0604020202020204" pitchFamily="2" charset="0"/>
              </a:rPr>
              <a:t>YOU CAN’T HELP BUT GIVE GENEROUSLY, WHEN YOU HAVE ENCOUNTERED THE GENEROUS GOD.</a:t>
            </a:r>
            <a:endParaRPr lang="en-GB" sz="2400" dirty="0"/>
          </a:p>
        </p:txBody>
      </p:sp>
      <p:sp>
        <p:nvSpPr>
          <p:cNvPr id="11" name="TextBox 10">
            <a:extLst>
              <a:ext uri="{FF2B5EF4-FFF2-40B4-BE49-F238E27FC236}">
                <a16:creationId xmlns:a16="http://schemas.microsoft.com/office/drawing/2014/main" id="{5EAA9E04-26DE-2E8B-2862-6D52596C3EF1}"/>
              </a:ext>
            </a:extLst>
          </p:cNvPr>
          <p:cNvSpPr txBox="1"/>
          <p:nvPr/>
        </p:nvSpPr>
        <p:spPr>
          <a:xfrm>
            <a:off x="517525" y="4161694"/>
            <a:ext cx="3801714" cy="1323439"/>
          </a:xfrm>
          <a:prstGeom prst="rect">
            <a:avLst/>
          </a:prstGeom>
          <a:noFill/>
        </p:spPr>
        <p:txBody>
          <a:bodyPr wrap="square">
            <a:spAutoFit/>
          </a:bodyPr>
          <a:lstStyle/>
          <a:p>
            <a:pPr algn="l"/>
            <a:r>
              <a:rPr lang="en-US" sz="2000" i="0" dirty="0">
                <a:solidFill>
                  <a:srgbClr val="0070C0"/>
                </a:solidFill>
                <a:effectLst/>
                <a:latin typeface="Segoe UI Historic" panose="020B0502040204020203" pitchFamily="34" charset="0"/>
              </a:rPr>
              <a:t>We give to our Church, because we cannot afford not to. If we give with a generous heart, all our needs are met.</a:t>
            </a:r>
            <a:endParaRPr lang="en-US" sz="2000" i="1" dirty="0">
              <a:solidFill>
                <a:srgbClr val="0070C0"/>
              </a:solidFill>
              <a:effectLst/>
              <a:latin typeface="Segoe UI Historic" panose="020B0502040204020203" pitchFamily="34" charset="0"/>
            </a:endParaRPr>
          </a:p>
        </p:txBody>
      </p:sp>
      <p:sp>
        <p:nvSpPr>
          <p:cNvPr id="13" name="TextBox 12">
            <a:extLst>
              <a:ext uri="{FF2B5EF4-FFF2-40B4-BE49-F238E27FC236}">
                <a16:creationId xmlns:a16="http://schemas.microsoft.com/office/drawing/2014/main" id="{B58E3F7E-7737-9B26-C9E8-80C5408E85F0}"/>
              </a:ext>
            </a:extLst>
          </p:cNvPr>
          <p:cNvSpPr txBox="1"/>
          <p:nvPr/>
        </p:nvSpPr>
        <p:spPr>
          <a:xfrm>
            <a:off x="4742135" y="3738799"/>
            <a:ext cx="4951140" cy="1200329"/>
          </a:xfrm>
          <a:prstGeom prst="rect">
            <a:avLst/>
          </a:prstGeom>
          <a:noFill/>
        </p:spPr>
        <p:txBody>
          <a:bodyPr wrap="square">
            <a:spAutoFit/>
          </a:bodyPr>
          <a:lstStyle/>
          <a:p>
            <a:pPr algn="l"/>
            <a:r>
              <a:rPr lang="en-US" sz="2400" b="0" i="1" dirty="0">
                <a:solidFill>
                  <a:srgbClr val="C00000"/>
                </a:solidFill>
                <a:effectLst/>
                <a:latin typeface="-apple-system"/>
              </a:rPr>
              <a:t>Jesus! He became poor that we might become rich. God is generous towards us. We ought to be generous in return. </a:t>
            </a:r>
          </a:p>
        </p:txBody>
      </p:sp>
    </p:spTree>
    <p:extLst>
      <p:ext uri="{BB962C8B-B14F-4D97-AF65-F5344CB8AC3E}">
        <p14:creationId xmlns:p14="http://schemas.microsoft.com/office/powerpoint/2010/main" val="109160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5EF8E9F-BC3B-AB18-07C1-0C761EE3B766}"/>
              </a:ext>
            </a:extLst>
          </p:cNvPr>
          <p:cNvPicPr>
            <a:picLocks noGrp="1" noChangeAspect="1"/>
          </p:cNvPicPr>
          <p:nvPr>
            <p:ph idx="1"/>
          </p:nvPr>
        </p:nvPicPr>
        <p:blipFill>
          <a:blip r:embed="rId4"/>
          <a:stretch>
            <a:fillRect/>
          </a:stretch>
        </p:blipFill>
        <p:spPr>
          <a:xfrm>
            <a:off x="846099" y="0"/>
            <a:ext cx="8213801" cy="6966645"/>
          </a:xfrm>
        </p:spPr>
      </p:pic>
    </p:spTree>
    <p:extLst>
      <p:ext uri="{BB962C8B-B14F-4D97-AF65-F5344CB8AC3E}">
        <p14:creationId xmlns:p14="http://schemas.microsoft.com/office/powerpoint/2010/main" val="3001809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3E8A79-2BC7-6AE2-AA61-CD9FAFF9466A}"/>
              </a:ext>
            </a:extLst>
          </p:cNvPr>
          <p:cNvSpPr>
            <a:spLocks noGrp="1"/>
          </p:cNvSpPr>
          <p:nvPr>
            <p:ph type="title"/>
          </p:nvPr>
        </p:nvSpPr>
        <p:spPr>
          <a:xfrm>
            <a:off x="495300" y="274638"/>
            <a:ext cx="8915400" cy="1143000"/>
          </a:xfrm>
        </p:spPr>
        <p:txBody>
          <a:bodyPr/>
          <a:lstStyle/>
          <a:p>
            <a:r>
              <a:rPr lang="en-US" dirty="0"/>
              <a:t>Giving For Life</a:t>
            </a:r>
            <a:endParaRPr lang="en-GB" dirty="0"/>
          </a:p>
        </p:txBody>
      </p:sp>
      <p:pic>
        <p:nvPicPr>
          <p:cNvPr id="6" name="Content Placeholder 7">
            <a:extLst>
              <a:ext uri="{FF2B5EF4-FFF2-40B4-BE49-F238E27FC236}">
                <a16:creationId xmlns:a16="http://schemas.microsoft.com/office/drawing/2014/main" id="{F70BF704-05E4-CE7E-FEFB-0307ED69EA52}"/>
              </a:ext>
            </a:extLst>
          </p:cNvPr>
          <p:cNvPicPr>
            <a:picLocks noChangeAspect="1"/>
          </p:cNvPicPr>
          <p:nvPr/>
        </p:nvPicPr>
        <p:blipFill>
          <a:blip r:embed="rId4"/>
          <a:stretch>
            <a:fillRect/>
          </a:stretch>
        </p:blipFill>
        <p:spPr>
          <a:xfrm>
            <a:off x="150409" y="1088571"/>
            <a:ext cx="4661001" cy="4525963"/>
          </a:xfrm>
          <a:prstGeom prst="rect">
            <a:avLst/>
          </a:prstGeom>
        </p:spPr>
      </p:pic>
      <p:pic>
        <p:nvPicPr>
          <p:cNvPr id="7" name="Content Placeholder 11">
            <a:extLst>
              <a:ext uri="{FF2B5EF4-FFF2-40B4-BE49-F238E27FC236}">
                <a16:creationId xmlns:a16="http://schemas.microsoft.com/office/drawing/2014/main" id="{FC822076-2F2A-64E7-9690-75425B585F9F}"/>
              </a:ext>
            </a:extLst>
          </p:cNvPr>
          <p:cNvPicPr>
            <a:picLocks noChangeAspect="1"/>
          </p:cNvPicPr>
          <p:nvPr/>
        </p:nvPicPr>
        <p:blipFill>
          <a:blip r:embed="rId5"/>
          <a:stretch>
            <a:fillRect/>
          </a:stretch>
        </p:blipFill>
        <p:spPr>
          <a:xfrm>
            <a:off x="5041770" y="1088571"/>
            <a:ext cx="4701728" cy="4525963"/>
          </a:xfrm>
          <a:prstGeom prst="rect">
            <a:avLst/>
          </a:prstGeom>
        </p:spPr>
      </p:pic>
    </p:spTree>
    <p:extLst>
      <p:ext uri="{BB962C8B-B14F-4D97-AF65-F5344CB8AC3E}">
        <p14:creationId xmlns:p14="http://schemas.microsoft.com/office/powerpoint/2010/main" val="3851363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63EF0C-438A-6CBB-5CF6-443E14DDB2FC}"/>
              </a:ext>
            </a:extLst>
          </p:cNvPr>
          <p:cNvSpPr>
            <a:spLocks noGrp="1"/>
          </p:cNvSpPr>
          <p:nvPr>
            <p:ph type="title"/>
          </p:nvPr>
        </p:nvSpPr>
        <p:spPr/>
        <p:txBody>
          <a:bodyPr/>
          <a:lstStyle/>
          <a:p>
            <a:r>
              <a:rPr lang="en-US" dirty="0"/>
              <a:t>Regular Giving in the 21</a:t>
            </a:r>
            <a:r>
              <a:rPr lang="en-US" baseline="30000" dirty="0"/>
              <a:t>st</a:t>
            </a:r>
            <a:r>
              <a:rPr lang="en-US" dirty="0"/>
              <a:t> Century</a:t>
            </a:r>
            <a:endParaRPr lang="en-GB" dirty="0"/>
          </a:p>
        </p:txBody>
      </p:sp>
      <p:sp>
        <p:nvSpPr>
          <p:cNvPr id="5" name="Title 1">
            <a:extLst>
              <a:ext uri="{FF2B5EF4-FFF2-40B4-BE49-F238E27FC236}">
                <a16:creationId xmlns:a16="http://schemas.microsoft.com/office/drawing/2014/main" id="{B899A37A-5FCE-48FD-3923-88249C9D976A}"/>
              </a:ext>
            </a:extLst>
          </p:cNvPr>
          <p:cNvSpPr txBox="1">
            <a:spLocks/>
          </p:cNvSpPr>
          <p:nvPr/>
        </p:nvSpPr>
        <p:spPr>
          <a:xfrm>
            <a:off x="495300" y="274638"/>
            <a:ext cx="89154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dirty="0"/>
          </a:p>
        </p:txBody>
      </p:sp>
      <p:pic>
        <p:nvPicPr>
          <p:cNvPr id="8" name="Content Placeholder 7">
            <a:extLst>
              <a:ext uri="{FF2B5EF4-FFF2-40B4-BE49-F238E27FC236}">
                <a16:creationId xmlns:a16="http://schemas.microsoft.com/office/drawing/2014/main" id="{69DF3C00-1A26-31BD-EC57-C8FBB9809FD9}"/>
              </a:ext>
            </a:extLst>
          </p:cNvPr>
          <p:cNvPicPr>
            <a:picLocks noGrp="1" noChangeAspect="1"/>
          </p:cNvPicPr>
          <p:nvPr>
            <p:ph sz="half" idx="1"/>
          </p:nvPr>
        </p:nvPicPr>
        <p:blipFill>
          <a:blip r:embed="rId4"/>
          <a:stretch>
            <a:fillRect/>
          </a:stretch>
        </p:blipFill>
        <p:spPr>
          <a:xfrm>
            <a:off x="163908" y="1099456"/>
            <a:ext cx="4701728" cy="4525963"/>
          </a:xfrm>
        </p:spPr>
      </p:pic>
      <p:pic>
        <p:nvPicPr>
          <p:cNvPr id="9" name="Content Placeholder 9">
            <a:extLst>
              <a:ext uri="{FF2B5EF4-FFF2-40B4-BE49-F238E27FC236}">
                <a16:creationId xmlns:a16="http://schemas.microsoft.com/office/drawing/2014/main" id="{91210D28-CBA2-8B8C-DED7-9E84CB34B198}"/>
              </a:ext>
            </a:extLst>
          </p:cNvPr>
          <p:cNvPicPr>
            <a:picLocks noChangeAspect="1"/>
          </p:cNvPicPr>
          <p:nvPr/>
        </p:nvPicPr>
        <p:blipFill>
          <a:blip r:embed="rId5"/>
          <a:stretch>
            <a:fillRect/>
          </a:stretch>
        </p:blipFill>
        <p:spPr>
          <a:xfrm>
            <a:off x="5075633" y="1099456"/>
            <a:ext cx="4701728" cy="4525963"/>
          </a:xfrm>
          <a:prstGeom prst="rect">
            <a:avLst/>
          </a:prstGeom>
        </p:spPr>
      </p:pic>
    </p:spTree>
    <p:extLst>
      <p:ext uri="{BB962C8B-B14F-4D97-AF65-F5344CB8AC3E}">
        <p14:creationId xmlns:p14="http://schemas.microsoft.com/office/powerpoint/2010/main" val="182788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4B2F644F-5A6D-A0C3-FF00-5F96EFD0BAED}"/>
              </a:ext>
            </a:extLst>
          </p:cNvPr>
          <p:cNvPicPr>
            <a:picLocks noChangeAspect="1" noChangeArrowheads="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1" y="0"/>
            <a:ext cx="9932874" cy="752167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data:image/jpg;base64,%20/9j/4AAQSkZJRgABAQEAYABgAAD/2wBDAAUDBAQEAwUEBAQFBQUGBwwIBwcHBw8LCwkMEQ8SEhEPERETFhwXExQaFRERGCEYGh0dHx8fExciJCIeJBweHx7/2wBDAQUFBQcGBw4ICA4eFBEUHh4eHh4eHh4eHh4eHh4eHh4eHh4eHh4eHh4eHh4eHh4eHh4eHh4eHh4eHh4eHh4eHh7/wAARCAHpAx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jaKKK/VT5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JpLa4jt47mS3lSCQkRyMhCuR1APQ0R21xJBJcR28rwxY8yRUJVM9MnoK9HkVdQ+E+naPtBmS0n1C39SYpiHH/fDE/hTdNVdO+Fep6ZtAnutPGoz+uGmVYx/wB8qT/wKvhnxfP2b/de/wC39la/2efl59trJr/Fpc7vqavvpy3+dtv66HnE8M0EnlzRPE+AdrqVOD04NR16I3he1u9d1T7TJqWrzWdpbSRWkcyi4uN6DOCR91fQDPIrNsfDujX3jD+zYv7St4RaNO1pcBY7gzKM+QrMACT2bFd1Di7BTpylK/uwU5NLRXipeuzVm0o7q900s5YSaenV2/Q5CKOSaVYoY3kkc4VVGSx9ABTWVlYqwIIOCCOQa7QaPYxeLdCtbW31vRbqe5CTw3IxJDyNrxvtGc59OMVC+l6HpelJquurqF697dzx28VvKsZCRthpGYg5JJ4FbriWhKUFGLbmlyxS95tue2vLa0G781rK99rr6tLXXb/gfPqchRXcf8InpFvqWrfary7fT7XTY9RtnjCiSRHK4UgjGeSPrz7Vn6totjd6VpOo+HbW9D3801ubSVxK2+PacqQBkEN0x2q6HE+BrzjGN+WVveatFNw9ok29U+VNvTS1nbS6lhZxTv8A1rY520tbq8m8m0tpriXGdkSF2x64FWbjRtYtoWnuNJv4YkGWeS3dVX6kjiut+G2n6hpviXVLW98zS7j+xblhJLlTECBh+OQB14rO1xbxNKmL+PIdTXABtVuZmMnPowx781yy4gnPMfqtHlcPcd7Tlfmvs4pxW3V/gUsOlT5pb69unqcpRXoK+GfC6+J7fwyzao91d26OtyJUCwu0W8Dbt+YevI6/jWV4W0fTLvTvMm0nWtXuzOUeOy+SOBBj5i5Ugk88cAY5rWPFWElRdZQla0ZK6SvGfNZ3bSS92XxNbeauvqs72uuv4f8ADnLpDK8UkqRO0ceN7hSQuemT2zSQxSzSrFDG8sjHCoikkn2Ar0aDR9L0OHxxpV9NdSWNobU/u9olk+bcq56A8gE1H4W0vS/7e8M+INF+0xW1xfvazW9w4dopVTdwwAyCpB6Vwz4yo+yrVYQbjFXhK3uyvRjVSb3Tab6W0Wt2kWsHK8U36/fY87OQcHg0ld1pfhWBtGh1a80jWtWa+ml8uPT8AQxq5UsxKnLEg4HHSiTwjpOm6lry6tc3rWmmQw3EXlBVkkSQjCEEYDc49jn6V1/635d7SdNNuUdLJXu1NQaSTvpOSWqV91dJsn6nUsn/AFtf8jhaK7rRvDmi3WhprC6brOpRT3MiPHZSqXsY1PBcbSWJBz2FcZfxwQ31xFbSPLAkjLG7ptZlB4JHY47V6WX5zQx9apRpJ3g7O9t07NaN2afe11rG61MqlGVNJvqQUUUV65kFFFFABRRRQAUU8xyLGsjRuEb7rFTg/Q0ykmnsAUUUUwCiiigAooooAKKKKACiiigAooooAKKKKACiiigAooooAKKKKACiiigAooooAKKKKACiiigAooooAKKKKACiiigAooooAKKKKACiiigAooooAKKKKACiiigAooooAKKKKACiiigAooooAKKKKACiiigAooooAKKKKACirFjY3t/KYrGzuLqQDJWGIucfQU28tbqzmMF5bTW8o6pKhRh+BqPaQ5+S6v26gQ0V2/jrRoU0nwkNK07NzeaeZJRBGS8rZXkgdTXI39hfafKIr+yubSQjIWaJkJH0IrkwOYUsXTU46N30e+ja/QbjYrUVI8MyQpM8MixP91ypCt9D3ojhmkjeSOGR0jGXZVJC/U9q7OaNr3ER0VKsE7RecsMjR7tu8KcbvTPrTryzu7OcQXdrPbykBgksZViD0ODS9pG/LfUCCir1zo+rWtsLq50u+ggPSWS3ZV/MjFdL8OdPsb7SfFUl5axTvbaU8sDOM+W4Bww9648XmFLD4d1/iSaWnm0v1GotuxxlFXv7I1b7F9u/su++y4z532dtmPXdjFVYoJpY3kjhkdIxl2VSQo9z2rrjWpyvaS0FY6Ox8VfZP+Ed22bMNJEqSgvxOkjEsvTj5SR3pb7xWlzPr7CxMcWp20dtbxiTi3jQrtHTnhQO3rXMxo8jrHGrO7HCqoySfQU54Zkm8l4pFlzjYVIbPpivGfD2W+19pye96v8A5+e17/z6/htob/WalrX/AKtb8jqp/Eei6jqd3Pqel3SpPDAkU9vKBPbtGoUlSeCG7j6U6/8AFOlX2rWpvdKuLvT7exNmpmnzc9SRLvxjcCeB0A4rn7nQ9atrc3FxpGoQwgZMj2zqv5kYqnBDLPII4Ynlc8hUUk/kK56fD2WStKm3aK5VacrR91R010dktvXdtj+s1P6R18ni6xt5dDhsre/uLXS7w3Re8nDTOTj5FI4VeOnPNVYte0e/0tdN16xvHit7qWe1ltZVV1WQ5aNtwwRkA57VzxsrwWX202k4td2zzvLOzd6bumfapbTSdVu7dri10y9uIV+9JFAzKPxAxQuH8rpQTTcWn8XM01K8m3e+755X8na1g+s1H/w3p/kjcvvFwurjWG+w+XFe2CWNtGsnEEaFduePm4Xnpyay7nVhL4ZsNHWFke0uZpvND/e3hRjHbG39a3tf06yg+FXh7UI7SOO8nup0mlC4ZwGYAH6YrjK0yrL8vlDmoU7KE2lq94J0r76+7333eupM61R7vf8AXU3fB+uQaNqN1PfWs15Dc2Uto6JLsba+ASGIPpS3914QezlSx0XV4bkqRFJLfo6qfUgIM/nWNa29xdTLBawSzyt0SNCzH8BUt/p+oae6rf2N1aM3QTxMhP5iumplmEli/bc0o1HbRTlG/LteKaT+71Eq0lDl6eiN4eKo/wDhOLTxJ9hfZbpGph8wZbbHs64/HpTrfxDpc3hqz0nUrbUf9BkleNbW4CRz723fvBjOR0yO1aPwu0azntdZ1rUdJbUUsLTzLaB1OyV+fTr0/Wp/h9pNnrHiTWNU1LQcW1rbyXEdkEZYvMHRPw9K+fxlHKqTmvZy/wBnUEmpWeikoxXvXvapJNvvvdK2sa1Tvvf8bf5Ir3njLRrrUNbkn0i6kttajgWZPPVWhaPqUOOegxn8arQeLNP0260aHSdPuBp2mXD3TLNKPNuJWGCxIGBgAACq9vqunDUNbmvvCyo1zbFILeJCFs3xw+DyPX8a5mCKWeVYYY3lkY4VEUkk+wFdOE4ay5wdOVOSiklZzbi/3ap30lvGHu3+erswliql7319PO/5nT2fiDSrnSLbTtcttRxZSSNbS2U4QlHbcY2B46kkEetVp/EUDxa7FDpot4tTWNIkSTIgVGBGc8sTj86ydQ0zUtPCm/0+7tA33fPhZM/TIqCCGa4mWGCKSWRjhURSzH6AV6VLJMvvKrG7i3zfE+VPmU20r2V5JN/Po2nm69S1v62t+R0egazoNrZWn2uy1K3vrSQsLnT7gRm4UnIV8+nTI7VkeItSbWNdvdUaFIDdTNJ5a9Fz29/rUWoabqWn7ft+n3dpu+758LJn6ZFQJDM8TypFI0cf32Ckhfqe1b4XLcJSxEsZTbcpXV3JtJN3aV3om+nTZWWgpVZSioPYLeKSeeOCIZkkYKozjJJwKs63pWoaLqD2GqWzW1ygDMjEHgjIPFRXNpe2XkyXFrPbeYN8TSRldw9RnqK9S8Y6f/wlWreBtZjXcNVjjguD1+ZDls/+PflXnZvn7yzF4fnt7Coql31UoR51re1nGM+m6NKND2sJW+JW/HT/ACPO9e8O61oUVtLqtjJapdAmEsQd2MZ6fUVFNomqQ6FDrktqyafNIY45iRhm54A69jXq3xSvY/FPgzV5oFUvoWsGFdo/5Z4CZ+mT+lY3xMjW3g8IeCVbaIII3uB6PIQOff735181kvGmOx1LC069OMa0pzVRa2jCEOe61vdqVNa3V29DqrYKnBzcXdJK3q3b9Gcp4b8EeJ/ENr9q0vS3kt84EsjrGrfQsRn8KoeIvD+seH7pbbWLGS1dhlC2Crj2YcGvWfif4d1jUdSg03Tta0rT9KsYEjhtJL0REHHLMv8AKqOu2c8fwhvtP8QazpuoXllMkti0V2ssgXIBXPXu34Vw5dx/iMTPD4hzpyp1pRj7OKl7SCm7Rk5XcZNXTkuVWV7PQupl8YqUbO6W+lnby/Iw/Ff/ACRTwp/18zf+hPXO+GvBfiXxFA1xpOmvLADjzXdUQn0BYjP4V03iOPzvg54PhzjzLyVc+mXYU/4239xp+p2Hhaxke206ws49sUbFQzHPJx16fzrXJszxlP8A4TsByqpVrYqTlNNxjGFV3fKnFttySS5l1bFWpQf7ypsox26to4rxH4e1nw7dLbaxYyWruMoSQVcezDg1a8M+DvEfiOJptJ015oVODKzBEz6AsRk1YvvF13qfgu38M38P2l4LgSQXkkhLovTbgjkcnvXTfGa+uNJTRvCunyvbWFvYJIyRsVEjEkZOOvQn6mvbrZxnkJYfL5QhHE1JT97Vw5IWfOoqXNeV0lFyVne7sYKjQfNUu3FW063fS/6nFeJfDGu+HJUj1jT5LYSfcfIZGPoGHGabp3hzW9RsI76x06a4gkuPsyMmDmTGduOvTnPSu48D3dx4g+GfijRdSle4TT4FurR5DuMZAY4BPb5f1NLoGpXem/ATUJrKZoZZdUMRkQ4ZVZUzg9uOPxrircU5pQhLCyhB4iFanSb95QaqJSjNK7a0equ9U9dS1haUmpXfK4t+enQ5jW/APizRrEXt9pLiDIBaJ1kKk8DIUkjnippPht40TTjfNor+WF3lPMXzAP8Aczn8K6T4H6rfWumeKTHcOVt7D7RErHIWQBvmwfw/Ksr4ManqEnxMs3kvJ5Gu/MFwWcnzPkJ59eQK5sVn/EeHjj1ei3hEpN8k/wB4nDn5Uuf3GldXvO7toio4fDSdPf39N1prbtr+Bw1vBNcXCW9vC8s0jBUjRcsx9AK62T4ZeNo7L7U2isV27tiyoZP++c5rqvhXp6f8Jf4t1SEW63NiJVtGmICRuzN8xPbp+pqjZeG/F9rra6yni/RzeiTe0jamDv55BHce1XmfGtf67Uw2Gq0qXs4wb9opS5pTjzcq5XHlSTV5Pm1ekdApYKPIpSTd77W0toeaSI8cjRyKyOpIZWGCD6EU2u7+OUdh/wAJv9qsJbeQXVsksxgcMvmZKnkd/lB/GuEr7jI8z/tXLqON5eX2kU7Po+q+TOGvS9lUlC97BRRRXqmQUUUUAFFFFABRRRQAUUUUAFFFFABRRRQAUUUUAFFFFABRRRQAUUUUAFFFFABRRRQAUUUUAFFFFABRRRQAUUUUAFFFFABRRRQAUUUUAFFFFABRRRQAUUUUAFFFFABRRRQAUHgUUHpQB6d4p1O88EeF9D0TQZTZXF5bC7vbmMYkdj0Gew/wFYOu+MB4g8Gx6drUUlzrFtPugvcDJj7qx6n/APVW/qFinxD8N6PcaVeWqazp1uLW5tJ5QhdR0ZSev/16yPEug6P4Z8H/AGO/ktbvxLczhh5ExYW0Q6g4OMn3HevhcueBTpwrwvilUbdl797v3m/5OX5Wsl2NZX6bG/418R3+h+CvCkGlSfZbq508b7lAPMEYx8gPYE8n6VSvtUvfEHwXu7vWJTd3VjqMaQzuPnAOM5P4msz4lXVtceH/AAglvcQzPDppWVUcMUOV4bHQ/WjTbq2X4M6vaNcQi4fUomWIuN7KNvIXqRU4bAUoYPD1o0/f9tdu2v8AEa33tb5WG3q15E3iv/kkPhT/AK+Jv60eAP8AknnjX/r2j/ma0LPTG8YfC7StN0i6tTqOmXEhltpZQjMrZ5GfqKm03T7Hw38P/E+l3mq2L6xcW6u8EUysEGcKgP8AE3UkDpxUVMVSWFnhL/vPbX5eqXtlK78rddgs738hngzVP7F+EF/qkcEU1xBqY+zeYu5UkIAD47kZNReA7+41K517xvrrDULvSrMGASKMbznbwOOP61mWV1ar8FdQtDcwi5bVI2WEuN5Xjnb1xTfhbqmnRHVvD+r3AtbTWLbyRO3SOQZ2k+nWtK+CTw+NrRhebqWbS15Pc5kutmr7biT1RJ4f+JWuwayZtdu5dS06bctzauFKlSP4R0FafwmurG3ufGF7Da77GOwklSCXnMYJIRvXjiodH+Hf9mamuoeKr/TF0SDLu6XOftAHRVA55/OoPA99paxeN2haGyt7jTZltIZJMHBztUZOScY9anHRy3EYeusBDRqCbirR+NaafaS300Vrsa5k1zE/w88beJb/AMd2Nte6nJPa3kvly27AeUFIPCr2xUngaa1s/ifrnh2RQmn6nJc2RTsPmbZ/UfjXLfDWaG38eaPNcSxwxJcgs7sFVRg8knpUPiK+a28d6jqVnKrGPU5JonQ5BxISCCOoruxOU0p4uthqMFBTpLZWXMpOz06rQlS0Tfc6T4Y6ONO8Z6lfamuIPD0csspI4LrkL/U/lWd4N8RXUXjK81ldIk1bU7oSNboo3GORjnfjHOOldr8V9Q0+z8Itc6aNk/iiSO4m9diouR+ePzNc78G7uGMa7YQ30Nhq15aBLGeU7QGGcgHseR/kVwQxMsZgMRmVenfmUYcuqslZSvbW3M5Xt0iVazUUdT4ET4mN4mtpfEEs66ZMxFxFeSIAykHhU65z6Cuc+G9vFD8aZrWFQkSy3SKo7DDcVa8JeHL7QvGWn6p4u1u0tyk/7qNrwSyTOQQOhOBzyTTvD1sdB+OLyapPbW8UrTzpI0y7NjhtuTnAPtXBUlT/ANsjRlBqVF25I8sW1zbavmaurteg+3qZEmtX3i7xVZeF2ZLbRGvhHFaRIFVUUnv1JwDz6mrPj7xzrlj4nn0vQbxtM0/Tn8iGGBQAdvUn157Vx+kakdJ8WQasg3i2vPNwP4huOcfhmu58V+CW8S6zL4h8M6lp0+n3x86TzZwhgY/e3A//AK69nE4bAYLGUliYJUeR2uvd521dvpzNbN6vUlNtO2474l6l/bXwz8Nal5McMlxcyGVY12qZOQxA92BP41zV18PPFdtZS3k1jAsMUZlci6jJCgZJxu9K3viQ2j23w90LR9K1K3vTZXMiSNG4yzYyzY67SxODXnBlmIwZZCPTca3yCjX+pJYVqEeeppKLbtzu32o2073FNq+p6NZXsng74V2WpaXti1XWp3DXO0Fo41zwuenT9TU/gDWr/wAZW+p+FfEU7agsto81rNKAXikXpg/j+nvVXQltPGPw9t/DIvre01jTJ2ktVnfas6N2B9ecfgKueHtKX4dWeo63rl5af2nJbNb2VnDKHcs38Rx24H614+KWH9liKc4/7W6jcdPe+L3HF78qjbbRK9yle67EXwt1nVYPB/iiGO+mRLCyMlqAeInJbJFSfCbxBrVx/wAJH5+pTybbGW6GT0mPV/rxWN8O7q2g8L+MI7i5hikm08LGruFLt83Cg9T9KPhPdW1t/wAJF9puYYPM0qRU8yQLub0Gep9q6cywNKUcfL2avzQtp5Qv+N7hF/CXfhtf3mpR+Mb6/uHuLmXR3MkjnlsDHP4AUeE5v+EX+GV34os0T+1b26+yW8zKCYUHUjPfr+lUvhVcQQad4pWaeKIyaRIqB3C7j6DPU1Z8GSWPiLwJdeDbi9gsr5LgXVg87bUkPdCe3f8AP2qswpKFaunH90p0uZJacijrouidrrtfoKL0RW0nx9dT6XqWleK3uNXtLqEiItgvFL2YE9q3/AWl6xYfDh9X8M2IuNb1C4MQm+XdBCvUruOOSP19qzbLwdY+GLC/1Pxo9lKRAyWVlHcbnklPRvlI4H9aTwnLbeJvAR8JnUotP1S0uTcWRlk2JMDnKZ9eT+lZY/6pUoTlgY2pc8HN2vTas9opq6T5ee1l3vZjV7+8dX4Q03xvqIvNE8bWcl3pl1A22W4kRmhk/hIIOa5z4WzRaZ4V8YXFxbpdLaLG4jkGVdlLbcjuM4NQQeEY/D9jeaj401QKFiItLO2vd0s0nY8dqpeCLq2i+H/jKGa4hjmmgjEUbyAM5yfug8msHh4VcPXdKSlCU6S9yLjC/OruPvO7tbmastF1HfVHOeJPEOr+IrpLnV7rz3jBVMIFCAnOABXpHwn8U6LY+DZodXu7eK70maW4sFlcAuXjYYUd+S35ivIqK+hz/hbB51lyy+fuQTTXLZWte6XSzTafk2PDYmVCpzrU9E+DetaXDqOraf4iuoYLHUYhI7TuFUyK+QMn1yfyrnfHmuNq3jq/1i3kDqLgfZ2HTamAp+nGa52inh+GMJQzitmsW+apFR5fsr4U2vNqMU/KKCWKnKiqXRO/9fez1bxHpek/EaSDxBpOt6fY6k0KpfWd5JsIZRjcD/ntWB4u07wv4d8Mx6Rb3Ntq2vyS757uAkpAn9wHp/k+1cQQD1ANFcWX8K18E6VGOMm8PSd407JPT4YymtZQj0jpeyTbSNKmKjO8uRcz3f8AwO53XiLVLGT4UeGbG3voHvra5leWFXBeP5mIJHbtW7r1lpfxJtbHWNP1mw0/WIrdYb21u5Nm4j+JT6dfwryiggHqM0p8IKHLVwtd06sJ1JqVlL+LLmnFxejjtbZqydwWMvdTjdNJW9Nmd94wt/DvhzwdF4etLmy1TXJZ/OuryABhCv8AcVvwHH1PetjVINL+JGjaZeW+sWWna7ZwC3uYLt9iyAdGB/X8cV5TQQD1GaT4RmqdOpDFS+sQlKftGk7uatJOHw8jSSUVa1k077n1tXacFytJW9Nte56dfvpPgXwPqWiW+q22p65q+EnNs25IYx2z9Cfrn2rKttS09fgpc6WbyAXzasJVt948wptX5sdccGuGHFFaUOEacYKVatKdV1Y1pTslzSjZJWWiikkklt3FLGO/uqytZL1O6+Fepafp+m+KY769gtmuNNaOESOFMjYbgeprP+Et7Z6d4+0y8v7mK2t49++WVgqrlGAyT71ytFdmJ4co11jk5v8A2qKjLb3bQ5NPlrr1IjiZR9np8H+dzv8Awb4j0vTfGeu2+pybtH1hpYJZU5Cgsdr/AE5P55qxD8NtNhvVu7zxhox0VWDmVZh5jpnpj1IrzijAznAzXJiOGK8a8q2AxUqLnGMZ+7GXNyqykr/DK2l9VtpoXHFR5VGpC9tvn+hs+M7nRrrxFcyeH7MWmmghYUGfmAHLHPPJ5rGoor6XB4aOFoQoRbaikryd27dW3u31ZzTlzScu4UUUV0khRRRQAUUUUAFFFFABRRRQAUUUUAFFFFABRRRQAUUUUAFFFFABRRRQAUUUUAFFFFABRRRQAUUUUAFFFFABRRRQAUUUUAFFFFABRRRQAUUUUAFFWBZ3R086gIWNqsohMnYORkD8qPsd1/Z/9oeS32Uy+SJexfGdv1xzUc8e/kIr0UUVYwooqza2N5cyrFBbyO7o0ijbjcqgkkZ6gYP5UpSUVdsRWooopjCiiigAorV0zw7rWpWYvLHT5JrcuUEgIALDqOT7iquqabf6Xc/ZtQtJbaUqGCyDGQe49RWUa9KU+RSV+19RXKlFFFajFpKns7W4vJjDaxNLIEZyq9dqjJP4AGoKV1ewBRU89rcQQQTyxMkdwpaJj0cA4JH41BQmnsAtJRRTAK2PCcHh+fUWTxJeXVraCPKtbpuLNkfKeDxjNY9FZV6Tq03BScb9VuvTcEdL8RPEUPiLXElsomh0+1hW3tI24IRe5HYn/CuaooqMJhaeEoxoUl7sVZf137g3d3A0HnrzRRXQAUtJRQAUUV2Sab4d8P6Jp13r9nd6je6jH56W8M/lLDDnAJPUk1z18QqNlZtvZLd/kJs5nRtNu9X1OHTrFFe5mJCKW2g4BJ5+gNVZFZJGRvvKSp+or0PwnY6Pa/FDQpNCvTcWV1G0qq7AyQExvlHx3FRaLp3g3WvEMvhyK11AXMrSLFqJnGDIMnPl4wFyPrXBLNFGbbi+VRUttVrK97vpbbffcXMef0V0Ph2HwzBp93fa8091PHKIrewgk2NJ6uWx0FXfFWkaQfCdp4k0iyvdPWS5a2ktrh94yFyGUkZxXXLGxjVVNxertfpe1/X52t5jucjRXfeI9N8G+GNVhtbuy1DUWngjlZFuNghVh64yzHk+gpk3gzTo/G1/ZNeTJotlaC/llwDIIioYL9ecZrCOa0XHmaaTV02t7W2631Xr0FzI4Wkr0Dw7pfgvxNcXcVnZ6hp0tpayzrG9wHE6qpwc4+Ug4JHQjNZujaPo9j4Yg8Qa9bXd8byVo7Ozt32ZC/edmx0ycYFV/aVO7i4tSVlbS+t7dbbJvewcxyVJXVeKNG0v+wLXxJoaXUFpLMbee1uDuaGUDPDd1Irla6sPXjXhzR9NejXQaYUUUVuMKKKKACiip7e1urhJZLe3llWFd8hRSQi+p9BSbsIgooqa0tbm8nEFrBJPKQSEjUsxA68ChuwENFKQVJUjBHUUlMYUUUUAFFFFABRRRQAUUUUAFFFFABRRRQAUUUUAFFFFABRU9va3Vykr29vLKsK75CikhF9T6ChLW6e0ku0t5Wt4yFeUKdqk9AT2pXQrogooopjCiiigAooooAKKKKACiiigAooooAKKKKACiiigAooooAKKKKACiiigAooooAKKKKACiiigAooooAKKKKAOl8Fn7dbar4fbk31sZLcf9N4vmXHuRuH4iteOwt5tR8PeFroMYba1e8vI1OC8roZSv12qq+3NcXp95caffQX1pJ5c8DiSNsZwwqw+s6k2unXPtJF+ZfO80AD5vp0x7V5lfB1J1JSg7Jptf4rct/SxLRv2Vrp3iXTHmj0220uaG+t4Q1uW2vHKxXBDE/MMZzVfXJtKd9U0y28PiA2khS2uICxkUK+0mXJwQfoMHFZ+p+IdQvrdLfZa2kKy+eUtYREGk7OcdT6elS6l4o1S+tZYJBaxtOVa5lhgVJJypyN7Drzz7nmphhq6mn0vtzPTb79n99tgszpbjSdPaz1WyuNN0uyms9PeaONLhpLtJEAOXI+XnnI7ZoZbTU38N2s+nwIn9kTyfuywOVEmB16ZGfqTWCfGOqmSeVodPMlzG0d0/wBlXdcBhg7z3/DHNVIvEWoxQ2UcYtw1nFJDFJ5Q3+W4OVJ7j5jj0zXPHA4q3vPX1ejcWvzFZmxBHpWmRaBaT6NBfnU4UmuZpGbfh3KhY8HAwB155p17Z6boOk3kzadb6hdQavLaRvOWK+Wqg8gEZP8AiayNM8T6np9pBbxLay/ZiTayTQK725PPyE9OefY1nzajeTWBsZZd8Jna4OQNxkIwST1rojhKzn7z0vrq9dX92mlv8kOzOxfT9BtNf1aLyLKGTyoJLGO9Z/syF1DOpYd+flycdaxtZ0eNtemhf7BoaGJJUWS4MkT5HWNlBypOSPTpmq8PifVEnuZJvs10l0kaTwzwK0biMYQ47EDuKoavqV1ql39pu2QsEEaKiBVRB0VQOABRh8LiITvKXRK929bLZPTo979+rBJnURw6S3w90tdUvrq3VdRuhG1vCJN/yx5zkjHatC4s9Pujo6Hff6RY6RcXkHmErJOVYko4H3QG7AnjvzXCy391JpcGmu4NtBK8sa7RkM4AY56n7oq3aeINUtfsPkTov2EOsH7tT8r/AHlb+8p54PrUVMBWteMtbyfkr32sr31+V35BZmwtpZ65pVlqFvo8cFz/AGklpJb2jFVuFZdwA3E4YYIz7ir2raZp11oWoSLbaPa3NrcwJELGZpDGruVIkJO1vqO4Nc9c+JdTlms5Ifs9mtlL50EVtCERZO7Y7njvT7nxRfzWN3Yi20+G2uwPNjitlUFgch+Od2f50nhcTzRcXZJ33eivqvPT/K9gszqtPbS7PxZqmh2uiwxCzs7mOK5DN5zMsRBZ+cEHnjHHFUdNsdKutFtodP07T764azJuYpJ2ivBNgndHn5So4IAByM1jt4x1ooxDWgnkiMM1yLdfNlQrtwzd+Px6Uy38VarDawwqtoZbeHyYblrdTNHHyNof6E4PUVl9RxKV1vp9p6tJ6vra76PzFZm3Dc2UWkeE7W60q2vTcB45DOW+VDMRhcEYPJ5+lVry003QNNur3+zYNQkfVZ7OIXJYpFHGAegIyxz19BXONqd4y2KmQYsP+Pf5R8vzbufXn1q5aeJNRga68xbW7jupjcSRXEAdPN/vgdjz2roeCqx1i9LttXav7zfy3/Qdjo5/DmnXlzfafp9qY7mWG0vrUFiWijkwJI/cDeD68U7xJo+h28Gpa1Y2ajTmtEjs0LsQs5kaMnOeThGb8RXMW/iTWYNdk1yK7xfSKytJsBG0rtwB0Ax09MCq8urahJokWjPPmximadI9o4c9Tnr+FRHBYpSi3PTS+r8ub8lZ+cgsyhRRRXslBRRRQAUVe0PSb7WtRTT9Nh865cFlTcFyAMnk1TdWR2RhhlJB+tZqrBzdNP3lrbrZ7ffZ/cA2iir9vpGoT6Lc6xFCGsraRY5ZNw+Vm6DHU06lWFNJzdrtL5vZfMChXf6jpr+M9D0W60e6szeWNmtldWs06xsuz7rjPUEVwFXxo+oHQjrnkD7AJvIMm4ffxnGOtcuMgm4T51GSel+t9LWur39RWudl4ftdD0D4jaHb2+pRSmGJvt9yZh5IlKNkK3TA4H1NZXw3ube2+JFnc3FxFDAs8hMkjhVAw3c8VydFZvL+aE4ym25R5W/v1/HYVj0Xwb558IXX/CMyWCa/9tPntOUEogxx5ZfjGetTeKU1C8+GskV7rVtqmoWd+ZroJcK3koUwFHY/8B45rzSnIrO4RFLMTgBRkmsZZZ++9rzL4ubbX0vfbt28w5dTqfipcW914qSW1uIp4/sUC743DDITkZHeupu9U0qbxnqmmzahbx22raLDaJdBw0ccojXGSPcYNedaNpGoavqqaXYW5ku3ztjYhTwMnr0qfw7qY0PVZJLjT7e+hZHgnt5hwyng4PY+hFZ1cFTdNUYSvKEdtL6tWf3x06MHHQ7rwD4Zn0LVNQm1S7sxMdNuFghhnWRnGzlzjooHr1JqHw1qeq6l4GsNM8O6xFY6pp8jrJbySInnxschlLcEjnj3rAPiPRdPsL2Hw5os9pc3sJgkuLi58wpGfvKgA746muUrOGX1cTKVSvvdWulbRNaxu9NX1v100Fa+52/j241KHRbPT9X8SNqOoPKZZ7WJkeKAAYXLKOX5PeuIoor1sLh1h6fJ+SS/BFJWOl0fwTrmrWljd2ccLQ3jOFdnwIwn3mf0FV4/C2qXHiabw/YiG9uYj80kL/uwOMtuPQc10ms3c9v8FdFghkZEuLyRZQDjco3HB9s1P8OIrOP4e+I7m41A6b5skcEl0sZdo0OOMDnnOK53iKqjKb72Wnna/wDwDldWai5edvxMq6+HWsJazTWN9pepyQDMsFpcb5E/DFc94e0TUte1IafpsHmTYLMWO1UUdSx7Cuw8KxeEdA1611W38bOxhbLILCQeYvdTUei+JtD0vxp4gaQSvpGqh4hLCpDorHO4A89zTVataSSvppo0CqVLNLX5WKd58O9Wjs57iy1DStTa3UtNDaXG+RAOvGKoeERrx03XP7HeFYBZE3wkxkxc5xnv1rpdG8Mqly954B8YwT3fltiCRfKmZe4wev5VS+HKSR6R4yjlUrIumOrqeoI3ZFT7ZunK7TtbdWe/VfkHtG4u7vt0/Q5/wr4Z1TxJPKmnpGsUIzNPK22OMe5rvPhx4P1HRfGVnqAurHULLZLG89nN5ioxQ4DelY91I9l8ErJbQlBfX7i6Zf4sE4U+3yj8qb8DLq4h8a/ZY2bybi3k81ex2jIP5/zpYidWpSqST0V1b03JqynKE2noro5bT9J1DW9efT9NtzNO8jHHQKM8knsK6C4+HOsiCVrK+0rUZ4RmW2tbndKvrxjrWx8O4rWPwx4uvJr86exZYGuljLtEjMc4A55ziqXhu38JaHrlrqlv43cvA4YqLCQb17qfY1U8RU5pKHTybvpfpsVKrK7Uenk2cn4e0O+1zUHsbIIJkieRhIdvC9R9a3rD4eatdKkb3+lW1667lsprkCcjGRlR0Psa6LwJdWNz8YtUvNLcPaSxTSRMFK5yATweeua8/wBIup5/FNneySsZ5LxJGfPO4uDnNX7WrOTUXayT273K55ybS00TNrwN4duJvHEVhqEdrGbKcG5guWA3gHBUA/ePtUXxK0X+yfEly6PZeRcTSNFFbuD5SgjhlH3evSug17/kvq/9f0P/AKLWuf8AE0NhcfEjU4tTu3s7RruTzJkj3lfTjvzipp1JSqqbejjexMJSlNS8rnL11+m/D/VrmwgvLy+0zSkuBuhW9uNjuOxAxVDxDp/he1sBJo2v3F/c+YAYpLUxgLg5Ofy4966nWbrwl45Frd3WtyaLqUcCwvHPHuhOPQ9vz/CrrV5WThdLq7P8i6lSVk47en6HJ6p4V1XTdeh0a++zwSz4MUzygRMp/i3eldT8V/DUdja2F9a/2ZBHFZxpLHE6q8rk43hR94e9YnxC0zX9Oi0+PVNQj1KxERWwuIm3Js4yB+QrT+KqLJqnhyN+FfToVJ9ATWanOc6cuZddv6/4YjmcpQd+5l6L4F1XUNLj1O4urDS7SX/VSXs3l+Z9BWf4p8M6p4dmiW/jjaKYZhnibdHIPY1v/GyaT/hMEsfu21paxJBGPuqCuTgf56VLZu958E75bolxY6gn2Yt/DnblR/30fzqoVqvLCo3pJrTtfbUcak7Rm9n09TK0nwJrupRWM9utuILyJphK8mFiRTglz256Cqmq+F9Q0/SptUM1rcWkN21q7wybsOO/0NdH40u7iL4W+E7OORlhnWVpFBxu2njP/fRqH4YsNV0jXvCkhGby2NxbA9pU/wAj8qSrVeR1W9E/wvYFUnyub2v+FzmfD2g32uNd/Y/KVLSAzzPK21VUe/r/AIV2vhbwmt58ONRkaTSDc3LxvbzySpmBeMhmPKE+lUYs+HvhNKzAx3uvXBjAPBEKdfzwfzpnhr/kkviX/r5h/pSrVJzTcXZcyS+//MVSUpK6el0c9oXhvVNb1WbT9PjSRoSfNlL4jQA43FvT09a1tS8AavbadNfWd5puqxQDMwsp/MaMe4re8JW+nr8JL1rvVTpaXl+Ip7hYTISABhMLzg8/n70zwW3hHw1rsepReM2mQKySw/YZFEikdD/OlPE1Ly5enSzd/mKVad3y9PJ6mf8ADH/kB+L/APsEv/I0aD/yRzxH/wBfsH/oS1a8Dm3MHjs2ZzbGwmMJxjKZbbx9MVV0H/kjniP/AK/YP/QlqajvOT/vQ/QUvifrH9DD8L+FtU8QLNNaiGC1g/11zcPsiT2zVnxB4K1XSNN/tNZ7LUbAHDXFlL5iofeutu7PRz8L/Dtnf64dJguDJO+23aTz3z32+me/9Kg8LXHhDQbTVLf/AISxr23vrVomtzZSKu7HDdDz2qniqjblHo7Ws+9tx+2m7td9rP8AM4/Q/C2r61pzXunQpMi3C2+zdhtzd/p6mofFOhXHh7UhYXVzazymMOTA+5Vz2J9a6rwtd3Fl8HPEMtvI0cjXcUe5TggNtB5+hNef100p1J1JXeidvwRtCUpSfZBRRRXSbBRRRQAUUUUAFFFFABRRRQAUUUUAFFFFABRRRQAUUUUAFFFFABRRRQAUUUUAFPgilnmSGGN5JHOFRBksfQCmVv8Aw7/5HrRf+vtKipLlg5diZPli2Z/9jav9he+/sy7+ypndL5R2jHXmiXRtWhsBqEum3aWhAImaIhcHvmu98I61qlx8WLmGa8le3aS4iMBY+VsXdtXb0wMCqXgTWNS1PUfEMN/ez3EM2l3EjxSOSmRjGB0GM9q5HiKivdLRJ/eYOrNX07M4nT7C+1GfyLCznupcZKxIWIH4U2+s7uwuDb3ttNbTDkpKhU4/GvQNLjhs/hnpvk+II9EfULiV7ibY5eXYQAm5OQB1x71BrupaW/hjTo7nWY9ev7G/Vo3EThmgOMoWYc8j9RVLEyc7JaXt1/4YarNy0Wm39dDkf7C1r7D9u/sm9+y43eb5Lbcev0qrY2d3f3At7K1muZSMhIkLHH4V6g19c6x4mOr+F/GMf2iU/u9Kvi0YHGPLC/dYVz/hLUrbT7fXtG1K7n0K8upQv2yGMnymVjujOOQM+lTHEzcW7a6aa/l5eW4lWk09NTkr7TdRsLlba9sbi3mf7qSRkFvp61BPBNbztBPDJFKpwyOpDA+hFdl4vh16LwxZvJrFnrWlwXJMF7C5eSOQj7rFvmHritqXTYde8W6B4mlUCyubMXd83ZXgGHB/ELVfWrRUpba/eh+2srvzPNLq3ntZjDcwyQyr1SRSrD8DSW0E1zOkFvDJNK5wqIpZifYCt15LHxJruo6lrGsLppmlMiboWk3AngcdMDFbegLDonhfxPquj3oubiJoLaC8WMoVRz8xUHlT2zWk67jHb3tPTXzKlUsttTj9U0vUtMKrqFjcWpYZXzYyufpXQeJvDEq3unwaFpt1ceZpsFxMI1L4dgcn26dKpHxDq914XvdJu1l1C2MiyiaYs7WzD0bsD71vfEjWtTtRoVnZ3k9rEmlQS/uXKFnIPJI64AGKzlOrzxjpfX06EuU+ZL1OKFjem8azFpOblc7ofLO8YGTx16Uy2t57qYQ20Mk0hBIRFLHA68CvV0kab4p6RcyHMs2heZI3dmML5J965L4SZ/4TiLGeLef/ANANCxTcHK2yv+f+QKs+Vu2yv+ZzNtY3t0ENtZzzCR/LQpGSGbGdo98VLa6Tql1ey2Vtp9zNcxErJEkZLIQcEH0rrdG1S80n4SSz2ExguH1YxiVfvIpjGdp7E4AzTdX1C+0z4e6K1jdTxTarNPcXtwjkSSsrYALdff8AGm6872SW9l+Y/aSvZLrY5zSNLk/4Siw0vU7WaHzbqOOWJwUbazAH9Kta34b1FdX1MaZpV5LY21zJGrpGzAKpI6960dN1vUtY1fwsuowF2tbxI0vWDF5h5g+UseDitG48Qaw3xcCJf3EcKal5Cwo5EYTdjG3pz3qJVKql00T9NyXOfN8jz2itXxgix+LdYjjUKq30wAA4A3msquyMuaKZ0Rd1cK6/QfDOjjwyniPxNqk9nZzzGG2itot8krDqeeAOD+VchXeaNq2p6H4KtV1rQbPV/Dl1MzW4lbDI/fDDle/WvJzqeIjShHDys3JKyaUmrNtRctOb16XLhbqZfi3w9pVjpNnreg6s19YXLmMpMoSaJx2K+nFaTeE/DmiWNo3i7Wbu3vruMSraWkIdokPQuT39qfreleG7rwpB4v0O1utOjivkguLSZ96N3yhqP43Qyjxqb1sm2urWJ7eT+Fl24wDXj4fF1sVUpYT20o/HdtRU7xcbR6x0UrtrdL1KaS1sZfjHwsdFksbjT7walpuorus7hVwWP90js1bFz4U8J6G8Nh4o8QXcOqSIrSxWsAdLbdyAxPU1pIyaX4G8Dx6oNjHVjchH6rDv649OR+dc38Wra5t/iFqv2hW/fSiSI/30IG3Hr6fhSweLxWNqwwsqzil7T3la8+SfKujW2rstX5A0lrY0LHwXd2fxEh0FNWkgWaBp7e9t+C8ZUkEc98YNZXhHw3b6xc6jPqWpCx07TlMlzPt3OeSAFHcnFdN4B0bVNF+JWj2+qzB5pbB5kTzCxiQocKc9D7Vk+F9F0d9E1zxNrkdzdW1jOI0tYH2b2ZurN2HIqZZjVSmvbX9yklKMVduU5R0T0u7W1fKnqPlXYkHhfwtrGl6hN4X1q+kvLC3a4e3u4Au+NepBFJoP/JHPEP8A1/wf0rf+H+qWOoWXiRdL8MWumW0ekT750d5HZscKWPHTJwB2rn/D/wDyRrxD/wBf0H9KwdevJzo1nL3KtG3M4uSvJOzcdPQLLf1OHrpRpUn/AArd9a/tC48sah5P2TP7snbnf9afB4m0iPTUtW8HaTJKsXlm4Zn3k4xu64z3rQX/AJIfJ/2GB/6DXuYzGV70rwcP3kVryu6d+zdvwZKSMbxhoEWhJpLR3Lz/AG6xS6bcoGwtngY7UuoeH47bwZpWvJcSPLfzyQmHaMLtPBB962viyrC28LSEEI2jxgN2JBOR+oqfxLZ3MPwo8JwSRmOWa7lZA3Bwx+U+3Y1yUMyrPD4SUp6zm09tUlP8rIbirsbeeE/COhTw6b4k8QXseqSIryra24aODd0yT1p3hrQbDQ/ipZafeaoZRHNFLZS26B1nYn5Q3Py98/SrOv8AiKOG+TS/iF4Tt7y+hjVTdQS+XMUxwcjhvzpknh+y0D4p+GV06WZrS8kguYkm/wBZGGb7pry44jFSoThiasrzpza+BwlZXvBrVK3SS1T7q5VlfQS+0ex1T4uTWOka1ewT3FzcNczCPY0MgZiVUg8j3rA8LeFxrF3qNxfX4stL07LXd2y7j1IAA7scV0nhP/kvd3/1/wB3/Nqg0tHu/hd4rtbRS9xDqSzzIv3jFnrj0BBNa/W8Rhoxowna8KK5mldc8pJvbtor6bed1ZPX1Kc3hXw7qujX194T1i7ubjT4/NntruEIzx92Uiqug+GNM/4R9PEPibVJbCwmkMdrFBHvmnI6kDsPesrwvo2qauuoSadMII7S1aW4laQouwfw5HUn09q7vW9S0y3+HfhS8uPDlvq9qtu8JeSV0EEgIyp2+uM8+ldONxGJws44WnWlPmml9nniuVytd2jd20bV7X3dhJJ62OZ8ReF9OTw9/wAJH4a1STUNOSQRXCTR7JYGPTcPQ8VyNehvq7yfD7V5NL8I2em6XcvHDPOt0xLOCCu0N94j2rzyvWyWriJ06ka7vyyaV3FytZO0uVtXTb+VrkzS6HSarr1ndeAdJ0GOOcXVncySyMyjYQ2cYOc559Kd4H8RWuji907VbVrvSdQQJcxofmUjoy+4rmaK9N0IODh0ev6mPso8rid/p198P/DtydV02TUdXvEB+zwXEIWONiOrE9cfjWX4O8S2VlqOpjXrP7VZ6ojLcGNBujJJ+ZfTqelcpRUfVYtNSbdyfYqzu73PQtHv/AXhi+GsaZd6rqd7ErfZ4ZIvLVSRj5j361j+GvEltZweJW1ASmfVrV0Ty1BHmMSeeeBzXK0UfVY2fM272/APYrW7udh4P8RaVHoV14Z8SQTS6ZPJ5scsPLwSeo9v/r+tbXhvxF4J8IX/AJ2lrqWpPMCs1zJGFMaddqKSMknGa81opTwkJ3u3Z7roKVCMr+Z0/g7xLb6RfX8N/atd6TqSmO6hHDYycMPcZrY0+7+Hmg3g1axl1PVbmPLW9rPEFRG7Fj3x+NcBRTnhoybd2r726jlRTd77nWeCvFEGl+L7nXNUjlcXEcoZbdBwz+gJAxXN6ZMtrqNrcSAlIpkdgvXAIPFV6K1VKKba66fcWoJNs63VfE1lc/E4eJ4YZ/sn2mOXY4AfaqqDwCRng96r/EGfQb3W31LRL65uDdu8s6TQ7BETjAHr3rmqKiNCMXFrorfIlUlFprorDkYo6uvVSCPrXoGqan4F8UGDUNVmvtHv0iWOZLeAPHIR3GP/AK1ee0U6lFVGndprsOdNSs72Oq8ceINO1DTtO0PRIJ49M05W8t5z88jHqT6CrnjbVvDuvaJp95Dd3cWq2trHb/ZTD8hweTu/PFcTRUrDRXLZ7frvcSoxVrdDv7nXPCniqxtG8TyXun6pbRCJrm3j3rOo6ZHrWf4t8RaXJoNt4Z8NwTR6ZDJ5sss3Ek8nqR6f/W9K5CilHCwi07uy2XRCVCKa8uh0niTXrPUvCnh/SoI51n05JVmZ1AU7iMbSDz07gVD8P7m6tfGuky2al5Tcqm0fxK3DD8iawa6Xwl4sk8N2sy2ulWE14zForuVMyRZAGB7f4mnOny0nCCve/wCIShaDjFX/AOCaXxl1SO88WnT7batrpyeQirwA3Vv14/CovBWr6DH4Y1bw/rtxdWkd7IkiTwxb8be2PwrkbiaS4nknmcvJIxZ2PUknJNR0lhoqiqd9rfeCor2ah2Ou8J+INLsLXUfD+sQz3eh3km5XQYkiYH5XA9cAZ+laNjqngnwwJr7RHvdX1JoykH2qELHDnuQeprgKKJYWMm9Xruu4Sopt67nS+EfEFrpVhr8N4k7y6lZNBGY1BAc55bJGBz2zSaZr1nbeAdW0CSOc3V5cRSRsqjYApBOTnPb0rm6Kt0INt+af3FOnFu/p+B2Xh7xBol14ZXwz4pjuRbQyGS0u7cZeEnqCO461Nc6x4V0HQ72w8Mi6v72+Ty5Ly6iCiNO4UetcPRUPCwbvd23t0JdGN/0Ok07XrO3+H2qeH3jnN1d3McsbBRsAUgnJznPHpXN0UVtCChe3XU0jFRvbqFFFFWUFFFFABRRRQAUUUUAFFFFABRRRQAUUUUAFFFFABRRRQAUUUUAFFFFABRRRQAVe8P6i2ka3Z6osIma1lEgjLYDY7ZqjRSklJNMTV1Zm5oviGTTfFb6+tqkrtJK/klyAN+eM47ZqLw3rb6LdXlwlus5urSS2IZtu0Pj5vwxWRRUOlB3utyXCL6HRaD4itrbRm0TWdMXU9O8zzolEhjkhfGCVYevpT9X8U+Ymn2ujWCaZY2E32iGIOXZpc/fdj1Nc1RU+whzc1v8AL7theyje52z+MNBbVP7cPhRf7X3eZv8AtTeT5n9/Z+uKoaR4qEaanba1p6anZ6lN9onQOY2WXOdykdPpXMUVKw1NK1vxf4dhexhY6PXPENpcaKuh6LpI06wMwnkDSmSSV8YGSew9K6BrjUvDvwmm07UInt7jUbpkto5FxIsOAZDjrgkAfjXntTXl3dXkiyXdzNcOq7Q0rliB6c0pYdO0Vte/mJ0k7Lpe5BW14W15tFa6hmtI76wvI/LuraQkBx2II6EetYtFbzgprlkaSipKzOm1fxHYtoUuiaDpH9m2lxIsly7zGWSUr0GT0ArO8S6y+tzWkj26wfZrSO1AVt24ID8345rKoqIUYRd0hRpxjsdQnjK5j8TabrcdnEr2Nqlr5RYlZEClTk9sgmr+meLNN0u/kvPDvhUxO6MJzJO0hCEdF4+UZ7+2Kw/DnhXXvEKu+lWLSxIcNIzBEB9MnvXa+A/D+seH5vEcOrWb25fR5SjZDK/0I4Ncdf6vBNbtaWv/AF3Oer7KKa69rnCDWX/4RP8A4R/7Ouz7Z9q87dznbt24/rV/RPEdpDov9ia5pY1OwSUywbZTHJCx67WHY+lZdho2p32nzX9naPNbwSJHIy8kM5AUY6nJIq/feD/EFnqllpdxYhby9QvBEJFJIHXPPBromqOsW/Pfqay9ns2WNS8V+dqGkNY6bHaafpMgktrQSE5O4MSzdSTjrWa2tOfFZ1/7Ou83f2nyd3Gd2duazrqGS1uZbeddksTsjr6MDgireraTqGlC2N/bmH7TEJYckHch78VUadKNkupShBaEesXralq15qDRiNrmd5igOQu5icZ/GqldLovgbxRrFgt9ZaaTbsMo0kipvHqATzWfqHh7WtPspby9sJYIYZ/s8hfAKyYzjH05zTjVpX5IyWnmCnD4UzKrovDfjLWtBsXsLY21zZO28211CJYw3qAelM8O+D/EOv25uNN08vADjzXcIhPoCetVvEfhzWfD0qR6tZNB5mdjghkb6EcVjiKeFxa9hWSl5MpVY83KnqT+J/FeseIY4oL6SGO1hOYra3iEcSn1wO9XNF8ea9pemx6d/oV7aw/6lLy3Evlf7pPIrlqvaVpWoap9o+wW7TG2hM8uCPlQdTWU8swPsFRlSjyLVKysn39fMpza1bJPEWuan4g1A32q3Jnl27VGAFRfRQOAK3dO+IniKzsobV/sN6LcbYJbu2WSSIdsMf61DH8PvFz6f9uXSW2bd+wyKJMf7mc0zRvAnijVrMXlpppELZ2mWRYy30B5NZ1sJltWlGlUjFwjstLL07EfWIK75vxKlr4m11fEx19LpptTfI8xkD5yMYC9OnQU7w74m1nw5dXRtDHtuOLm3uId0b/7yn61Dptvq2keK7aBLNhqdvcrsgcdXzwPxp/iBNY1Txddx3diw1WeciS3jXJD+gFazweEmnTlTi4uKXTZbK3ZdOw1Ud9zVh+IviOG+W4gNlDAqsv2OO2VYGDdcqOp9yaxZNf1JrC/09Xiis76cTzQxxKF3DpjuAPQVszfDfxjFam4bSwwAyUWZC//AHznNc9pWl3+qammm2Nu0t25IEXQ5HXr9KzoYHLoXlShHS17W6O6b9HrcFWUk2pFKvQ9ZsLjRPg9DY6kI4Lq61ITxQ+YrMY9v3sA15/NG8MrxSLtdGKsPQg4NXdb0vU9Lmhj1SF43liEkQZ92UPQ1eNwrxM6XvpKMua1tXba2unno/kUpJfM2tJ8ea5p+kxaWUsL23g/1Au7YSmL/dJ/rms3W/Euta1bJb6nem4jSZplBRQQzDB5A6YAwOgrT0/4eeLr6zW6i0vZG43KJZVRiPoTmue1TT73S76Sy1C2kt7iP7yOOfr7ipoYHL1WdSlCPPe90le/V+XmSqylopXOotfiP4ihtYYZ006+eFQsU11aLJIoHT5v8awrvxBq934gTXri8aTUI5FdJSB8pXoAOgA9Ku6B4J8S65aC70/Tibc/dkldYw30z1rO13RdU0O7FrqtnJbSEZXdyGHqCODSw+Ay6lUl7KnFSd07JbPdendD9spPl5tTVvPG2s3HiG315I7G2voFZQ8NuFDbupYHOTz1rO0HxBquh6o2pabcmGd8+YNoKuCckMp4Iqlp9ndahew2VlA89xMwWONBksa6L/hBtUZnt7bUNIu75AS1lBeBpuOoA6MfYE1hiHlOBj7CtyxTVrO3wpvf+6m3q9LmsYzlqhmu+Odc1bTX01hZ2VpIczRWduIhKf8Aaxyar+GfFus+H4JbWzkhmtJTuktrmISRE+uD0P0rBYFGKsCrA4IPUGkrrjlWCVB0FSjyPW1tL9/XzI5ne5u+J/FeseIY4Yb6SGO1hOYra3jEcSn12jvWFV7T9Mub6wvr2Dy/KshGZstg/O4QY9eTTda0640nVJ9Nu9nnwEB9hyMkA9fxqsK8JQf1WhZNX91fJv8A9Ki36obUrczKdFFFdxIUVd0nTbnU2uVtdmbe3e4k3Nj5FHOPeqWazjVhKbgnqt/K+wWdrhRRRWgBRRRQAUUV3VrpGi6R4Q03Wr/RL3W3v97O0cxjitwDjaSAfm+tc2JxUaCjdNuTskrevVpdO4m7HC0V1kGg6NrnjW203w/eSjTp0EsjSj57cAZdffGOtWof+EB1Oa40yK0utK2xubXUZrrcHZRxvXGAG9qxlmEVa0JPRN6bJ918norvQVzmH0q8XQo9aKp9jkuDbqd3zbwMnj0xVCvQdLOkxfCaG41iKa4ji1d/Lt4n2ea5ToW7KBk1Q1zR9J1Hw/pOs6BZzWMl5emxktXl8xd+OGUnmsqWY++41Iu3M436afO+3W1gTONorvNSg8DaHrB8P3mm3t68LCK71BbnYVf+IomMYHv6UyDwXaWXifWIdWuZW0nSIBcySRcPMjf6tR6E5/SqWaUuXmlFpWurrdaLTXzWjs9Q5jhqv3mk3lppNjqkyoLa+3+SQ2SdhwcjtzXUWth4Z8UafqEejabc6VqVnbtcxI1x5qTov3gcjhqh8Rq0nw68IpGrOzNdBVUZJPmelDx/NUhBKz5rNPe3K2tm10/MLnHUVq6RoOo6hrNlprW01u13MIleWIqB6nnrgZP4V0wT4ftrEmgPZ3kEas0I1Z7no443FMY25Fa1sbCk+VJydru2tl33/BXfkNs5OHSbybQ7jWUVPslvMsMhLfMGbpxVCvQPC8emQ/DnxB/ajyT2kGpRHFu2DOQMKAT0B9fSs/WLHQNQ8EyeINI0+bTZ7W7S3mgacypIGGQwJ5B4rCnmH72UJRdublT6apWvrfd9hXOPortLc+DLRLOyh0e+8QXMkStczxTsmxz1VFA5x71oW3gvSR8RdR8PzzTrZRWT3EUjH5o/kDDd64z+OKcs0pwvzxasm9Vulvpe/XqkHMed1ffSbxdCj1plT7HJcG3U7vm3gZPHpiut0Wz8GeJLxtB0/T72wu3RvsV5Jcb/ADXUEgOuMDOO1VL5Gj+ElrG4w6a3KrD3EeDRLMG5xgouLurp9nfXRvsHMcdV7RtKu9WmnisxGWgge4fe+35FxnHqeeldXbr4Jhu7bS7XRb/XmdUE95DOyHe3XYgHQe9LD4UsIfG+v6LJLcPBYWU00LK+1iQFK7vXrz60p5lG0lyuLtdXXS6W179etmHMcKKK7HStL8PweArfxJqkNzcTG9eAQRy7BNxkAn+EDkkjk9KdrOiaVqei6Nq3h+zmspL+9NjJavKZFD8YYE845rT+0afPytO13G/S6v536b2sHMcZRXe3UHgPTdcPhy8sb2by38i41QXO3ZJ0LKmMbQazYdB0240DxCbSf7TfaVMskU0b/JNbZ2kgfkfxojmMGlJxaTtZtbpuye/52fkFzlKK6ObSbKz8AwatdK5v7+7KWo3YCxIPmYjvk8VzldVGtGrdx6Nr7t/8h3CiiithhRRRQAUUUUAFFFFABRRRQAUUUUAFFFFABRRRQAUUUUAFFFFABRRRQAUUUUAFFFFABRRRQAUUUUAFFFFABRRRQAUHgE0UUAej/E67n0bQNA8N6fI0FqbITzeWceax9cdecn8an+FOsXtx4d8R6TcTSTQxWEk0O9s7PlIIHseOPao2Gl+PPDOmwvq1tp2uabF5BFy21Zk7HP4A/nV3w3H4d8JaTrGn3OvWVzql5ZSbmib92gCkLGG7sSf0rxpcqoOk179+3nuec7ey5Gvev+u5Q+HWoTaX8NvE99b4E8UkXlsRnaxGA31Gc1kfDO8u734kaTNeXU1zJ5jfNK5Y/dPrS+GdQsbf4aeJLCa7hjuriSEwws2GkAIzgd6yfAWp2+j+L9O1G7JFvFL+8IGdoIIz+tdPsrqs7av/AORRvyaVNNf+AVPFf/Iy6t/1+Tf+hmu98b2ceoa/4JsZf9XPaQo49QSMiqviDwdps2tXOsN4p0ldInmadmEu6XDHJUKOp5wKj+JPiDT5tZ8PalodxHKtnbIQgbJjKsCFb0OBUe09rKnydE/loTzc7jy+f5FP4t6teXHjO6sVmkitbArDbxIxVUAUcgDvWxruqXOrfBC0nvJGlnj1BYWkbkuFDYJPc4x+VHiXRdI8aXn/AAkmj69p9m1wim7t7uTY0bgYJ9+lS+LU0y2+DlvZ6VcG5gi1ERm424EzgMWZR6ZOB9KzUoctKCWqavpt3ITjanFLVNCiK28YeCdG0vSdet9PvLCLy5rKaTyxK2B83v0z361h+MLfxho/hi30PW7dJNOSbfDcg+ZhuflD9h14NW18PeHfE2g6fPoeoafpeoxR7L23uZSu9v7wJ/p61Nr9xZ+H/h5P4Zl1uHWL+6nWQLCxdLdRjufp+tOD5ZqMdddmtV53HF2kku+zWq87mJpvgtb2wt7v/hKNAt/OQP5Utzh0z2YdjWz8Hd2n654hMckcrW2nSlXU5VirDBHqOK86rs/hZqFjp8+ttfXcNsJtLkjjMjY3uSMKPeunE05+xkm738vM1rRlySu7jPhjqN9L8R9PuJLuZ5LmVlnZnJ8wFTnPrVfxrq+oS/EC9ujdSiS2vCkBDEeWqtgAenSq/wAOrq2sfGul3V5PHBBHKS8jnCqNp6mqvieeG48WajcwSrJDJeO6OpyGUtwRVezX1hu32f1Hyr2t7dDvfGwH/C7dIbAyzWpJ9TmorXV9P0X42atdak/lQvJLEJcZ8pmAw36EfjUHizVtMuvi1pWoW1/by2cbW2+dXyi7Tzk+1V2u/DF18UtXbWzFcaZdyOsVwGO1GOMPkdutcUIfu0pJ/B89znjH3Umvsl+Lwr4rstZ/4SDw5rVprRDmRWS5y0gPZgTg/TNUPhzPeXPxfiuNQgFvdySytNGE27X2HIx2q1pHg6LRtZh1Q+MtKhsYJRJ5kU/7x1BzjaPUcd6rQeK9Mb4wjxFzHp5l2byuDt2bd5H15+lO7nGcY+97r1tb5Du5KSWum9rfI4rWv+Qxff8AXzJ/6Ea7v4oXEVr4r8N3U8fmQw2VvJIn95Q2SPyFQ6v4M0xNWn1S48UaV/Y8krTEpLumZSc7Qo6nt1pPiPrWh6h4s0W+hMd7p8dtEJ4UbJVdxyhx3ANbe0jVnDlTaSf5GnOpyjbszZ8WaFdeMNXOueGfEtrdKyqY7ZrgxyQkDoB29e1cz4nXX9V8YaXp/ii1W3ucx2+5Vx5kZb72ejd+a1dV8FaTqOonU/DXiTSbXT5MMqSTlXh45HrVX4j6/aNc6FZ6bf8A9oz6PGu+97SyAjv3+7+tZUH70Yw10fSzjp1IpPVRjr8tUdB8R9B1TVdb+z2+uaVZ6faIsdvaveCMpgdSvr/Sqnie3dfhY9nrOr6ff39lcq9q8VyJH8skKVz1PU/gB6VD4h0nSPHV0uv6TrdhZXUyKLu0vJNhRwMZB71heLrXw1ouhW+j6fNBqermTzLq9jztQf3F7f8A6vepoxuqcL6p7W273f8AVyaavyxvqvIb8Mg32vWmt8/bV0i4Nrj727jO3327qz/B8WlPfRPdapqNjfCdPshtLYSHdng5LDBziszStQvNL1GHULCdoLmFtyOO3+I9q338ZSLN9rsdB0aw1AnJu4IDvB7lQSVU+4FceOweMVas6Ebqqoq6aTi1dWfMneLv0TestNT14SjZX6GrcWcXh6HxNqsscOqaha6sLCKW6hDqCdzNKU6Enbjnjmrul6fpWr22m+KLrS7ZXW0vZbm0hXZFcPbgFW2joDu5A44rlbfxZerqGqXF1aWd5BqknmXdrKh8tmzkMMHKkHoQac/jDVF1ayvrSK1tIrGNore0ij/cqjfeUgnLbu5J5ryKuTZnOLS0qW+NSsmvZcvJZbe/rorL4l72hoqtP5f8Hf7je07Wf7Y8EeJWm02xtriP7LiW0gEQKGdflIHBweh61P4ts4dW1DxbZxW6NqVrPDeQMq/O8e1UdPcfMpxXN3ni2eTSrrSrHSdN06zuijTRwRtlmVgwO4nPbGOmM1reENdZfFN7401K+sbeSGNy1sCQ9w5TaqqnORkDJzxiuerleKwftcZTp8lm3CN7u/7m0dL6SdOSdrpJlKpGVot3/p/5lTxLpentr66HDe6fpy6ZapDNPNkCebrIcqDk5JH0FWbN7TQ/Aj6hDY6dqF8urPbxXUkPmRhPLBJAbg57ZHc1xdzNLcXEtxMxeWVy7se7E5JrrtJ123074eJZPb2N+ZdTdprS4BJ2+Wu1xggrznke9etj8BiKWGoUm3U96PNHa+jcnfzd9G+XpojKE4uTexuWkNpLbnXLe0hs5NR8PXjTwwrtj8xDtLKOwPHHrml8M2/ktoVheaf4csLS5WMTRXgWa7uw5++MDcmQRjpXI3fi3Up7yWdYbSGJrJrCO3jjIjhhbqFGevfJzzU8PjS6jezum0rTJdSs0SOK9kjJfanC5GduQBjOM15VbIcxlScOVPmvb3ruPxcqu3Z8qaV7SateK6mqrQuXhocOq6Re6dptsgv9O1jygQPmeCVti5PcKwH4E1ieOGsf+ElurfTIo47S1xbRlBjfsG0ufUkgnNdD4X11NPuNc8WfabKyluYJIYbCJyXaZ9uGAOSFBy2c9eK4Qkk5Jye5r2smo4l4ypKq3yQWl7/FJRc12fK1o1de80tjKq48qt1/pCUUUV9Qc4V6H4YttWj0SyuvB3idIpWB+32dzcogjkz1CtwVPrXnlFcmLwzxEFG/3q6fqhNXPT7zXtF074h6ZdyS2jsbE22rXFmv7oyuCGYY644yRWRbeDLHT7ia+13WdPk0eJHaJra6Vpbk4+QKo5BzjNcPRXLDLZUklTqNaJPTor7dt3309Bcp1VzdWrfC21s1ni+0DV5JDBvBdUKYBI6496s2eq29j4C0Zkmie6tNcNyYA437QoIJHXHHWuMord4CElyt6czl999PxCx6Fr/he31/xFPrmn63pa6ReyefLLLcqjwA8srKecjmrb+ItI1zxL4j017xLWy1S0jtbW6l4UNF9wt6A8/pXmVFc/8AZfNFRqTb5VaOm2qd/N6L/IOU9B0PTR4Jt9S1bVtQsHuZLOS2s7a3uBK0jPxuOOij1rL1nUI4/BHhRbK9QXlo9wzCOQb4iZMqSOo9q5KitY4C81UqSvK99rLZq1vm2FjqNB8YapF4m0vUNY1C6vbe0uPMKyPu2ggqxHvgmtZvBti2uy6nea7pp8OtK0xnjuR5roSTsC9d3auBop1MD73NQlyXVnZLbfTs9Xr57BY663u9PX4da7aQzJG0mpxPBA8g8wxjvjqcdzUenXVovwy1OzkuIhO+pwOsO8b2QKckDqR71ytFX9SjZq+8lL7rf5DseseIJNUkED+G/EWmaV4a8iMBobhI2T5Rv3KPmL5zx1rRiS1n+J91qDXkM2nXmiyETRyBjsEYDEgcg/WvFq2fCWtLoV7dXDW5n8+zltsBsYLrjP4V5VbJpRpP2crvla2SbvbVvq9N/wACeU6vwpoNv4Y1pPEmqazpkmn2QaS3NvcB3uWwQoCjkdefSsy51CyuPh7aR3E8ZlbXZJ5oFceYI2Xk4647ZrjgKK9BZe5T9pUneWnS2iv/AJu7HY9a8RTas2orNpHiXTNL8LDYYjbXCptTAyCi/MX68U3UJbW3+I2v6hJe2n2W/wBIma2kE6kPlUAHXrweK8norlhkqirc/RrZK97O77vTV/ghcp1NzdWrfCrT7JbiI3KapJI0IcbwpThivXHvV3T9YttO8FeH5VmikubPXGuXgDjeFAByR1wcda4miu2WAhKPK3pzOX330/Edj0LVPClpq3iWbW4dc0waDdTG4kma5CyRKTlkKdd3UVneCLzTrf4hNaWaynSdQaSxCvyzRSfKpP44NcdW/wCD9dstAmkvn0lbzUE5s5nlIWFsEZKj73Wuerg6scPODk5+7ypaL5vXfz+5BZ2LvxPuIRr0Wi2bbrPR4Fs4/dhy7fif5VydPnlknnkmlYvJIxZ2Pck5JplehhaHsKMad72/F9X83qNKyCiiitxhRRRQAUUUUAFFFFABRRRQAUUUUAFFFFABRRTljkZSyxuyjqQpIFJtLcBtFFOaORVDNG6qehKkA0XQDaKVVZmCqpZj0AGTQysrFWUqw6gjBFF1ewCUU9I5HUskbso6kKSBTO1CaYBRT3jkjAMkboD0LKRmtBo9F/4RlZVuLn+2vtW1osDyvI2n5un3s471jVxCp8ujfM7aK9vN9l3Y1G9zMopyRyOCUjdgOpVScUg56c1tdCEopwRyhcI5QdWCnA/GkAJIABJPQCi6ASinSRyRkCSN0J6BlIroPEGh2mn+EPDusQyTNPqYnMysQVXYygbeMjr3JrjxGPo4epRpzetWTjH1UZT/ACiy405STa6f52/U52iinLHIyF1jdlHVgpIH412NpbkDaK2fBOir4i8U2OjvM0Mdw5DyKMlVCljj3wK3dE8O+Hta8X39razanDo9hayXEpk2md/LwCFwMDJPHFeJmHEGDwFSpTrXvCHPKyvZNtL5yaaS8uhvTw86iTXV2OJorauk8MtpmoS2s2oJeC5UWMM20gw8ZLkD73XpisdI5JM+XG7467VJxXpYbFKvFy5XGzt7yt0T07rW1+6a6GUocr3uNNFFOMcgQSGNwh6MVOD+NdLdiRtFKqszBVUsT0AGSaV1ZG2urK3owwaLq9gG4Gc4p8MjQzJKuNyMGGRkZBzTKKYHeajf+AfEUqahqQ1HR73YFmjtIVaJyO444/Ss7xn4i0++0yw0HQraaDSrEllMx+eVz1Y/r+dcp+tdzd6B4Q8P/ZbDxNe6s+pzRJLOLIII7UMMgNuBLHHJxXhY/G4fLp04SU5ylfljFOTst3bsrrVvqktWkKjg+bVPRd3ojhiAeooFd3YeAo38dz+G7nUMQGza6trtAAHTblGIPQev0NGneHfCGvPPpOgajqn9rxxs8D3SoIboqMkKAMrnHGSa46nGGWx96LlKKjGbkotxjCV7Sk7aLR36qzbVk7dawdX53tv1RwlFdToWh6RD4fbxD4muLuK0ac29tb2oUSzuBljluAopPEug6XHoln4i8PXdzPplxObeSO5A823lAztJHBBGcGu1cQ4R4r6v73xOHNyvk50ruPNtfR+V1y35tCPq8+Xm+dutu5y9Feh614a8FeH/ABMdE1S/1i4kkZAr24QCBWA278j5jznAxgYrkfFejvofiS+0fzDP9llKBwuNw6g4+hFRlXEeDzSUY0VJc0eeLlFpSjom1fs2r7bpq6dwq4adJPm6O3zMsAnoCas/2fe/2WNU+zP9i87yfO/h8zGdv1xXa/CAaWG18X320Tf2VcbhFtx5Oz5uv8Xp2q1p0Ggy/CmeW9ubyLTIdddo0RVM8uYlCqP4Qe5PQYry8x4rlhcZLDKi2ozpxbs3fnT+FLrpZbre9rGtPCc8FK+6f4Hm2BnoKK6vxNoOjjQdN17w5LfNbXk7WrW93tMiSrg4BUAEHNX7vQvBWiX6aHr2paq2qYUXM1qE8i2dh90gjLYzyRXof60YR04yhCcpPm9xRbkuR2nddFF2Xndct7mf1Wd3dq2mt9NdjhcDPQVZtLC8u7e5uLa3eWK1QSTsvSNc4yfxq54o0W40HX7rSZmEzQMNsiDh0IBVh9QRXT/Cu0gvNL8VWt5dfY4G05TLMVzsUOCTjucDgVpmue08LlazGg1KD5GtG7xnKKuktXo7pd+gqVBzq+zlo9fwRwZA9BRXbL4f8L65o+oTeF7rVEv9PhNw9vfBD58Q+8ylQMEenNRWeheHdL8PWGreKLjUWl1EM9raWOwMIwcb2ZgRz2FZf60YPla5Z+05uXk5Xz3ceZaduVN3vayet9Cvqs+6tve+nY44gHqKK67WPB4/tfRYtBumvLHWwDZSyrtZTnDK4Hde+K0YvD/gW41o+GrfVtWGpFzAl66p9maYcbduNwGeM5qanFmXxpxqR5pJpydotuMYtxk5LdWkmmt7p2TswWEqXadl89/Q4qDT72ewuL+G2d7W2KieUdELfdz9aq133h7S75PBHjDRxbvJepe2sHlIMkuJGGB+NYXi3RdP8PpDprXclzrS/NeqhHk2+ekeerN69hTwPEVHEY2rhG05Kdo8ut4+zpzc32V52votktWE8O4wU/LX1u1b8DJ0a3ju9YsrWbPlzXEcb4ODgsAcVe8X6XHpninU9NsUle3tZiik/MQB6mq/hn/kZNL/AOvyL/0MV3nj7xzrGkeNb+z0RobO2t5/3iCJT574BZnJ5PpXo4itXji4wpK94t2bst15P8jkbdzzKnmKUR+YYnCf3tpx+deg+K4dPi8XeHtettG+0xapbpdPp8I4eXuAPQnHH1rptAn8fXXiaAa2tpaaRPLsksp2iA8s9EVPvZ6Vz1s45KSqKKtZvWVndaNJWd3p6C5jxalaORVDtGwU9CRwa9J8DLY6bq/jgyWcc9rZwSlYHGVISU7V+nAFM8F+L9S8Ra/H4f8AEPk3um6jmHyjEqiEkHaUwOMGtamZVE5yhTvGCTetnZq+itul5ofMcfpOhSah4f1bV1uFjXTRGWjKEmTeSOD2xiobhdH/AOEetWha4/tbzn+0Bh+78v8Ahx713nhbVNW0fwZ4ts4LvB0mREtjsB2kyMGPTnOO9YutYk+FGjXEigySapcF3AAJ6k1nDGVJV3GXw86Ss+jhfXTVdfX01V9TjkikdSyRuyr1IUkCmjnpXs17L4maCwn+H1xYzaNFbp/okBjD7wPnDq3JJ/OsLwdOt58Ymmm0b+yy0cpls2H3W2c9hjPXpSp5xKVOdTkXupu3NqrdJK10380HMeb7H8vzNjbM43Y4/Ol8uTy/M8t9nTdg4/OvTfh34n1DWPFL6HfrBJo00Eqix8pRHGqqSAv5Uvw+8TalrviibQdQML6RcW8yCzESiOJVUlQo7YxVVcyr0ufmpL3EpP3ujv5b6Py8w5meXUUp616HpEGleEPA1l4kvtLt9U1XVJGFnFcjdFFGv8RHc/4its0zNYCELQc5zlyxirXbs3u9Ekk230SNqdPnb1skediiu91bV/Dfifwje3N3Yafo2vWjK0AtUKJcqeq7fXr+lXLddJ8D+DdL1S40i11TW9WUyxi7XdHBEP8AZ79R+ftXmS4inCmoyw8lWc+RQutXbmupbOPLq5fK19DT2Cv8Wlr3PNhRXpTjSfHXg/Vb+HR7TS9c0lBM32Rdsc8XOfl7dD+lN8J2vh+D4VXWu6tpkd5NbajiJTwZTtXajN125OSPaolxRGnSbqUZKpGcabho3zSV4tO9mmmrPTztZj+r3ej0te55vkV1Pw88O2OvXGo3Gq3U1vp+m2puJ/JALsPQZ+hrq/C+o6b4407WNJ1Lw7pVnNbWT3NrcWUPlshXseTnt+tN+EGsRxeFPEUJ0qwkNpYNMzuh3Tgk/I/PK15uc8Q4z6hiYU6Tp1qbgn70XZTatJPbXVbXT1LpUY88W3dO/wCByFvb+E5v7dkN7dwJFHu0pJPvyt6PgEVzld74Ug0/XNK8aapc6VZxyRWRmt0jTCwNg/c9OlWvAdj4e/4Vxqus65YLciyvUYBRh5OBiPd2BJGa7HnkcvVbnjObjKnDlum7zjGyjtfV633ld7E+x57Wst2ecUZGa9O8C3Ol+MfiC7XehWNnaDTpFFvCgKrt6N0+9z1p3grxFoeqeJLfwz/wielLpF0xhicxk3HQ4ZnPUnHOMdarE8TV6DqReFk5UoKc1zR91Pm0vfV+69Fo+/cjh07e9u7I8vyKK9N/4SHRNA8WHw3p/hfTLjTYrr7LPNdR+ZcSndtZtx4HPQY7VmeJNH8N6P8AFmbT9QL2+iRyCSREBOFK7tgxzjPH0rfD8SOpUcKmHlG9N1I7Scoq11yraWqstd97kuhZaS62OFyPUVPY27Xl9b2kbKrzyrGpboCxwM/nXpGneMrS/wBdi0yw8CaPPpMs4hRVtCZShON271xz0qjfQWXhP4vvZWen21zam4iSKK4BYRbypyOeozxWceIcQ5ToVMO4VeRziuaLulZNO2zTa0enmP2EdGpXV7HL6von9h+KzourXEZWGZFuJYc4CnBJGRnofSoPE0OlW+u3UOiXL3Onqw8iV+rDaM+nfNd38T76C/8AibFpEml2SLFfRCSdEPmThguQ5zyOagvvCdlqvxquvD1tEtpp6SB3SIYCxrGrED0yf51x5fxD+5o4rHOUX7B1JLTlsnC8rLXmd9F0TaepU6OrjDvY85yPWivRrvx5oNpqT6fZ+DdGk0SNzH88WZ5EBwW39iev9aqeLvDen6P4+0lLBd+lak0NxAj84RmGUPqP6GvSocQVPaKnisPKk5Rco3ad1FXadtpJO9n566EOirXjK5wmaK9S8ca1ovg/xbeafovhvSrmXeHuJLyHeFJAIjRcgKAMc+prH+LFjpaw6Drul2KWK6taNLLBH9xXBXkf99fpWeX8SyxdTD89CUIV1eEm1raPNZpaq6u0+vWw50OVS1u1ucLRRRX1JzhRRRQAUUUUAFFFFABRRRQAUUUUAFFFFABRRRQAUUUUAXNDs/7R1qy0/dtFzcJET6bmA/rXfeLvG+qeHvE9xonh9LWz0rTZPs6232dGE23hi5IycnPevO7G5ls72C8hOJYJFkQ+4ORXfayfAfifVT4guteuNJknw95Y/ZS7F8fNsYHHP+fSvh+JMPQnmFGpmFB1sOoTVlB1Eptxs3GKbu43UZW93XVXO7DSkqbVOVpXXW2nqbbeH9FXx3LrwsY/7PTQ/wC2xZkfJvx93HpnnFc3Z/EW8vftdn4pgi1HS7mJlEEcCIYG/hKEAEY+tWP+E+s28dyXz2cg0KSy/sw24++LbGM/Xvio7FPAXh6S41SLVm8QS+U62ljJZbVVmGAZC2QcfSvlMNl1SlTUc3wtSrUdOmqVk5OLV7x51dU5p2cptq6tq7WOqVRN/uZJK7v5/LqvIfZ3kng74c6ZqmlJEuq6zPLm7eNXaKKM42rkEDJrH8UeKIfEmi2I1KzDa3bykSXcaKgniPQMB/Fn2q5o2qaDrXhCHw34ivpNMmsp3lsrxYTIgV+WRlHOM0zWNR8MaTp+maZoSrqktveC6u7+S3EZlwRiNc8heK9nB4WFPHylWws5Yv2tSXOk0uR83J+8tyuHJyw5L/F9nS5jOTdP3ZpQstPPS+ne+tzrhfePd9o+j6bZ+G9EREWO3vGhQMoAyzbxubPt/Oobu38P6Z8crhb2OztrdoRJD5q/uFuGQEEjpjOT9ayfFs3gzXNdl8S3Hia9ljmKyHTRakzAgD92HJ2gcde1T+Ita8Fah45XV71jqGm6hZiKaMRMJLJwoAb/AGj9K+VwuAq/Zw84KpQqxmqdGcJKb5HZzm37WaSlabspapNuVjrlUX8ydpJq7T016LZbaF3xDP46g0PUo/E2l22u6XPCRFcWwjKW7dpFKDIA96wLa0S6+EFjGqoss3iIQ+ZtGQDGR19Kv6Ff+F/Bsd9eWHii51qS4tngisktmijJboZMkjiufTW7OL4Z2+jRTONSi1j7YF2HAQIQDnpnOOK9nLsFiORQwtDliq1NqUac6SfuyTbpSvy8vu80laMr90YVJxveUrvlfVPquq/pHSeNvFmo+E/ELeHPDPkWNhpypGyeQjGdtoLM5IJOc1p2ljp7/FPwnrFpaRQQ6zafapLdVGxZNjbsD0PBrD1ybwX4wvU12/12bRb2SNRfW32UyB3AwTGwPcDvSp400k/EfRtSSOa30PSIfs1uCm59gVhuIHckivOWV1ZYBU8JhpxxCoVY124yXPN07JczVqspVPei05WV9Vexr7Ve0vOSceZcuuyv26aFrwn4x1K48f2uhxR2sWhz3RtRYC3QoI8kcnGS3cknmqPhX7dpvifxHbeHPDxv79JpIbSYqGSzUSEbiG46AAZ9K5vwrqdpp3jiy1e5Zxaw3vnOVXJ25J6V02j+INDvLXxRo17qU+lRatfG5gvViLArvJ2Oo5wRj8zXs5tk31CdVYXC3pzp0lK0ZNNqq+aUlC0qjUdZK/NNaO6ZhRre0S5papu23bpfb9Dd1SHxBffDrxCfGE2n3dzaLHLaGN4mmhO7ByY+gPv71zviK0lvvAPgKzhaNZJvtaKZHCKCXTqTwKtaHc+CtN0DXfD6a9O82owLm/e1ZYsqchFXJb8TXO+JNZsL7wX4a0m3eRrnThcC4DIQBvZSuD34BrkyTAYqOMhClTcYRruafspU4KMsLOPMoN6Ln0ave71s5IuvUjyNt3fLbe7+JPf0HnwVqFrqem299cWBjvbtLf8A0e7SVhuPXCnjjvXQeLPHOqaB4ouNG0GO1tNJ06X7Otr9nRllC8MXJGTk57157p11JYX9ve2+BLBIsifUHIrvdY/4QLxJqzeIbnXrnS2uCJLyw+yl2L4+bYwOOa9zOMG1jKM84pvEUVCa92lKSU242bgud3cbqMtlrqrmFGfuNUXyu63fT10+46PRlTR/jHpq6OqWthrlmt3JAEUhd0btgEjK/MM8Yqh8PfFOuXev+JvtF3G2zTriZcW8Yw6EBTwvYduh71j2/jXT5vipZeIZ4pbbSrNDBCiruZYhGyrwO5JrK8E65p+k6trtxePIsd7YXEEJVCxLuwK59BxXzNThjEVsHVeKw3PVeHoq7ipS5lOd1fW8lHkUtXsvI6lioqa5ZWXNL8l+F7mhbTyan8LPEWo3nlyXc2q25aXy1U5OM4wAB9BWn4z8Qah4G1K38MeGzBZxWdvG1y/kI7XMrKGYsWB456Vy+maxY2/w21XRJJGF9cX0M0ShTgquMnP4Vuatd+EvGX2XVdV1yXRNUSBIbxDamVZ9owHUg8Ej1r1MRl0aWPlLG4dzwiqVPdUHNXdOiqcuRJ3irVIppNJvpuYxqXprkladlre3V31+4n8Ox6J42+JVvdx6WLeFbQ3N5akhY5ZkHOOwUkjP410WkzeNrnW0h1+30ObQZ38uez8+22RRHjK4O7IH54rjx4u0bTfHFpfaNpgTR7a2+xumwJJcxkYZ2x1Y9efSnW9l8ONPvjqza5c6narl4tLNoVdj2V3zjAryszyutNpVKElTdGMaUXSlWnB3ldKSmvZ1NY+9K2yXN7rNqVWK2kr311ST28tVvp+Gps+ELa10ybxRpmgX2nQ6/Hd+XYTXZUgwg8hGbI3f/WrI+I0/ib+wrW08W6GBfRzlotUUIN6Ef6slBg+v4VneHpvCOpafqFhrajSLqa4860vYojIsS/8APMrn7tXte1fRdN8CTeFtL1m51yS5uUmad4jHFAq9kDEnJx/OvQp4CrQzuFR0ZVKvPC7lTkmlyRjKcK8XyKG7dKV7yuraozdRSoNXsrPZ+ezi9b+ZwdFFFfrJ5IqttYN1wc16T4x8O3njPWk8SaDPZzWl9DGZt9wqG1cKFYOCcgDGa81pQSM4JGeteLmeWV8RiKWKwtVQqQUo3ceZOM+VtNc0dbxi079NU0zalVjGLhJXTt5bf8Oew6Re6bqPxQNnb3ivZWOhPYtdDo2yPDOPUDJ/KsfwX4auPCmvDxNrV5Yx6ZYJJJDLFcq/2pipVQgByc571yHg3Wo9B1K4upYHmWWzmtwqkDBdcA/hWJ/CBngV8nT4RxUZ18HSrctCdKnTk3FNyS5+ezuuWT5tW01rotDreLhaM2ryTb9Nrep6l4V1jV9T8Dpp3hu7soNWtL2WWS1nSImaKQ7soZARkEnpWb4/u9bh0Gx03Xdctp72W486XT7eGELAo4VmaMD5jnp6VwdtDNcXMcFvG0k0jBI1Ucsx4AFd/N4I8N6EkcfjDxQbW/kUM1pZx+Y0YP8AePP8qWJybLsnzGNeTi3KcqkYxoqdVt7++ry5E3e/KmtFz20EsRUq0+XytvZfd3/qxn/FGeCf4n3M0M0UsRlgw6OGXhVzyOKm8b+Ir7SviRrl5ol9GonkVTIipIrKFHTII/KmeIvBFnF4ffxF4X1hdY0yI7bgFNssPuR6fgKy9P8ADsVz4C1PxIbl0ksrmOFYQo2sGIGc9utdGXUMoeFwznPnhSgsO4yhvKTp25otXTvFaNW1vexNSpV5pWVm3zaP1/zNz4eX15rfiTWmvLiOS/vtHuIIy22PzHKYVRjAqrer9j+FLabcPGl5Drz+ZD5gLDESjOAeme9cYODxxSd89/WvYnw1H64q9OajBOm1FR2dNNJJ3tZp7W0tv0M1iXycrWuuvqdol9Da/DTRGWSN5rfXJJzDuG7AUEZHXBxXba1c+L9X1k6l4b1bSX0O6KyLPLHbZtgQNwk3ruyOfWvJ/DFjY6lrttZ6jfLYWspIkuGxhBj3qpfRxwXtzbwTebCkrIkg6OoJAb8RXkY3hTD4nFtRlF1Fzy/eUvaR5asr6JtLmi46NPa9000awxcox2002dnojp9e8U6rZ+MNQvdM1w3rsFgN41tGPNVQBwu3AGemB0rW8CX39vL4pGt6rb2899p6QrNLtjUtvAUYAHfGcCvO60/Dug6hr9zPb6ckTSQQNO/mOFAReuPfmvRzHh3L6eXOF40nGMF7XlgmlBxa2SVrxWmkV0XQzp4mp7S+++l31O08O6PdeCbLWNa12W1hklsZLSzt0uFkad5MDICk/KMdaiv9LuPGfhbw/NoclvNd6bafYrq1eZY3XaflcbiMgivPiScZJNAJByCQfaofDWJdf688QvrPMmpcnuWUXDl5Oe9rSbvz35uttB/WY8vs+X3fXXe972/Q9Ol1iw8L6p4L0uW6iuW0d5Jb+SFt6RtKcFQR12jJ4qGy8FXNp4yXWrjULBdBiuvtf28XSFWjDbgAAc7u2MV5tS9sc49KyXCdajB/VsRyynGUajcL83NOU24rmXK1Kc7fEknZp2H9bTfvR0Wq17JL57I9K0/xQ66N471nTbtbO5vLyJ7f5gJNjO+So9cHqOlZXjKW08TeHbXxXFLDHqkWLbVINwDSMB8syjvkcHH9K4mjvXRheEcNg8UsXh5cs1JO9teRU4U3TfeLUFJdpWdtNZljJThySWn63bv+Jc0OeO11qxuZm2xRXMcjnGcKGBNdz4li8FeKfENzrUfiX+y1kk/0iGa2YtJjjen1AHB6GvOqK+gxGD9rUVWM3GSVtLbP1TOJo9Fg8aaSnxC069jili0bT7Y2Vu23LqpUjzMeuT+VR6VH4V0TxXba5eeK21YpceZGkMLbgSfvSM3QDPIHJrz6iud5TTS5YSaTjyvbVa9Wm76u9g5T1fwq2jw6/wCNrhrxdS0yayeaR4AQdjvkqM9wDWVoC+D/AArfHxAniEavNCrNZWkduyNvIwC5PTGa5TQNcl0iy1W1jt0lGo2ptnLEgoM5yKyKxhlUnOopTajKy6e8lFLXTT5WFyna+DdR0670jxNpurapFp8+q+XIk8qEpuDMzZx9aqapqmnn4f6Xo8VwJrq11GaWRNpAKHoc+9crRXZ/Z8Paupd7qVtLXUeXtfYdjvrix8G6hcw6rpHidfDymNfOtGikLxuBztIPP61bHjHRpfihDrTyypYQWZthO8ZLykIQGIHPJrzaisXlMJJqpOUtHFXtonvra7+dw5Tpvh1q1jo/i6PUNQmMVsIplLBC3LIQOBz1NO+G+r2GjeMU1HUZjFbCOZS4QtyykDgc1y9FdNbBU6vtOZv31yv0V9vvG0KetelavY3Pij4U6BcaPC11Po5e3u4Ixl1B6NjvwB+ftXmlXtH1fVNHuTcaXf3FnKRgtE+Nw9x0P41w5xl1bF+xrYeSVSlLmjfZ6OLTtrZpvVbOxtSmo3UtmdBa+C5ovB2peIdca500Q7Us4njw1w56jB5A6fr6VveLdPu/FPw+8N6xo8L3bafAbS7hiG542GOcDnHH6iuF1vXdZ1uRH1bUrm8KfcEj5C/QdBTdF1rVtFmabSdRuLN2+95T4DfUdDXmVcozSs4YqdWPt4Tcoqz5FFx5XC/xarXmte/S2haqU1eKWjXz9TvfBen3fhfwP4k1zWYXsxe2v2O0ilG15WbOSAee/wChqhbf8kFu/wDsMp/6CK5LWtb1fWpVl1bUbi8ZPu+a+Qv0HQVVF5eCxNiLqcWhfzDB5h8st/e29M+9TDh7E1JPEYia9pKrCo7X5UoJJRV9Xp1dtXsP28VpFaWa+87n4Jf8hXXP+wPP/Sm/Cf8A5F3xj/2CT/WuJs7y8smdrO6ntmkQo5ikKFlPVTjqPaktby7tY5Y7W6ngSZNkqxyFRIvowHUexrfH5BUxUsVJTS9r7K3l7N3f39BQrKKjptf8Tt/hj/yKHjb/ALBn/wAVS6J/yQ7xD/2EYP8A0JK4m1vr20hnhtbqaGK4TZMiOQJF9GHcU1Ly8Sykskup1tZGDPCJCI2I6Er0JpYnIKlbEVKvOrSq0qnyp8t16vl0CNZKKVujX3ncfAf/AJHWb/rwm/kKx/hR/wAlC0P/AK+B/I1gWN5eWMxmsrqe1lKlS8MhRsHqMjtTLW4ntZ0uLWaSCaM5SSNirKfUEciujE5LOtUxk1Jfv6cYLyspq7/8C/AmNVJRVtnf8je13/kpd7/2GG/9HV6Lcadp+p/H6+h1GCO4WO2EsMEn3ZJBGuAfXucV4288z3BuXmkadn3mQsSxbOc565z3qZ9R1CTUBqEl9dPeAhhcNKxkBHQ7s5rkx/DtfExiqdXlaoyp3V73lya+nu+upUK6juutz0mw1j4lan4ijsY7abSbZZ185IrUQRRRhucvjpj35qn8SoZo/jNHNJFIkcl1bGN2UhXA25we9clq3izxJqtqLXUNbvbiD/nm0mFP1x1/Gq+r69rGri2/tPUri6+zDEJkbJTp0P4D8q4sDw1iaGLjXUKVOPJKDUE/tWaldpczutnay6tlzrxcbXb1vqdn8QbW5i+Mvny28yQyX8HlyMhCv93oehrci1K2039oe/8AtbiOK5P2cuTgAtEuP1AH415rqniXX9US2XUNWurkWrb4C7co3qD1z71n3t1c3t091eXEtxPIcvJIxZmPTkmnS4VrVsNChippWoSovlu93G0ldLpG7XcHiEpNxXW50OpeBfE1v4hk0iPSbqVzKVjlWM+Wy54bd0AxzXT/ABCuLdfHfhfRYJVmbSUt7eZ1ORv3DI/DA/OuPh8aeLIbIWUfiC/WALtC+byB6A9f1rDWWVZxOsjiUNvDhjuDdc565rshlGY4qtCrj5w/dxko8qerkuVylfbTaKvvuQ6sIpqCep1Xxj/5KXrX/XVP/RaVpfE3/kTfA/8A2D5P5pXC3dzcXlw9zd3EtxO5y8krlmbjHJPJp1zeXlzDDDcXU80cClYUkkLLGPRQeg47V00MknShgIua/wBnVn5/u3DTtq7idZNz0+L/ADuQUUUV9GYBRRRQAUUUUAFFFFABRRRQAUUUUAFFFFABRRRQAUUUUAFFFFABRRRQAUUUUAFFFFABRXXeDPCNtr+ganqU+pfYvsMibmcAxhDyzHvkAHAHU1raT4O8K+JrW5t/DOtXp1G2QPtvIgiSLnGeOg/lXm1s1w9GUoyv7rs3Z2V7bv5kuSR53RXoeieFfBGq6h/YNr4hvpNUIISbyQIHcDkL3I4NYHhjwpc6x4qn0SS4S3Fr5jXMxGQiIcEiqjmdBqbldcqu7prTuHMjm60/DGi3niHWYdJsWiW4lDFTISF4GTyAa6+w8P8Aw71TUE0mw8Qaot5I3lxTSQDy3b8qx/Dfhea5+IH/AAjFxeSWsqSSRtPD1G0E5H1rOWZU5U6lrwlGN/ei9u9uqDmOZuImguJYHxujdkbHTIODUddX4L8KL4j13U9MN1KklrDK8TAD946sFAOegOa09K8O+BZ9Qj0ObxDfPqUjCLz4oR9n83ptBPJGeM96urmdGlJwd20k3ZN2XcOZHDWtvcXVwlvawyTTOcJGi5Zj7CmzRyQyvFKjJIjFWVhgqR1Br0L4faNZaP8AE/8As3VL2Vb6zuNtqIo8pMdp+8f4RjmsrxfpNlqPjp9P8PXNxeXd3dSLOs0ewRyFzkA91HPPtUxzOEsQ6dvd5VK9nb79rW699A5tTj6K9AuPDvgDTbw6TqniS+a/U7JpoIR5MT+n4VieIPCc+i+KrTSLi4EtvePGYLmMcPGzYyPcVdHM6FWXKrrS6umrpdVfcFJHNUV6DrXhHwp4Z1aa18Qa1etlv9Hhtog0nl/33PQZOcAelY/j3wxa6ELC+0u+a+0zUYzJbyMuGGOx/OlQzOhWlGMb+9s7NJ9dGCkjlqK9An8K+FPD9paL4r1e9GoXMQm+z2kQIiU9Mmsrxt4YsdK02w1rRdRe+0u+LLG0ibXRh2P6/lRSzOhVmoxvronZ2fow5kcpRXey+C9FsNE0rXdX1me3sbu2EjokYaVpT0RB6YySTUGveF9Dl8JyeJfDGpXNxb28ojuYLlAHQnvx9RSjmuHlJJXs3a9na97WuHMjiaK7Lw94V0seHl8R+KNSlsbCVyltFCm6WcjqR7U7XvCujyeGpfEfhXU57y0t3CXUNwm2SLPQ/Sq/tOh7T2eu9r2dr9r7X/XQOZHF0V2eieFdJh8PQ+IPFepzWNpcsRaQQJulmA6t7Cna34T0mfw7N4g8J6pLfWtsQLq3nTbLCPX3FH9p0Pacmu9r2fLftfbfT10DmRxVFFFegUd58CrSG48drcTKHFlay3Cg/wB4YA/9CNcdrN7PqOrXd/dOXmnmZ3Y+pNdF8Jdbt9C8bWtxeMFtZ1a2mY9FV+hPtkCofHfhHVPD2uXERtZpbJ5C9tcIhZHQnI5Hf2r5KlVhQ4jre3dnOnDkv1UXLnS87tNrtZnQ03QXL0buZ+geItT0O2v7axkj8m/i8q4SRAwZee3rya7n4fJpbfCXxA2smU2MV7FJIkRw0m3aQgPbJwM+9U/AXhm1tPD2r+J/FWnf6DDblLSO4BUySnoQOD1wB9ah0L/kiHiP/sIW/wD6EleTnmIwmPc6WGVmq9CMpxtrLmjs11grJ9tDWjGULOXZ6Gn4V/4RLxqL3RF8KwaPdJbPNbXNvKWIK/3s9f61kfC7QdH1vTPEEmsDYlrbJIs4zmEZJYgdzgd6k+BP/I6Tf9eE38hS/DH/AJEzxv8A9gz+jVzZlGrgVjsNhqs4xX1dx96UnFzm1Kzk29bLS9vvKp2nySkv5vwQ/Rv+ET8T+OdF0rT/AA8bLTwXSUNKd9wMZBYjnPHrUXgbwxpeqeMNcjvYZZbHShNKLWJjulCuQqZ69qofB3/ko+kf9dG/9BNXvDun+Irjxh4h1DwzfR297YSzymMk7pk3tlQuCG6dD6iunM41MHUxOFo4h04qjC0pSk7OVSabctWm9ubdaW2RNO0lGTjfV/ki1Y6x4A1x7jTNT8N2/h0eW3kXkUjMyOOgYAf41a+Bl5p8d1qlo+mJLcrZzSNdeYQXjGP3e30PrVzwhrsnjfWk0PxN4Us7oSKwkvIrcxSQkDqT2/MVmfCa3jtvGniK0tpPOiisLqONx/GA2Afxrx8wjBZdjsHVjOEoxhLldV1I7tXjK/NrbWMrLRNI0g/fhJWfyscJrl1ZXupyXOn6cunWzBdtushcJgYPJ55PNUaK1fCUNhc+JLC11NS1pPKIpMNgjdwDn2JFfqiUcNRsrtRXdt6Lu3dv1d2ec3fUyqK7b/hFbWLwdftMj/23FNK8Q3HHkxSLGwx7kk59BWgPCumx3mqSW+nNf/2WsFsbY3HlrLcsuZGZsggDkYB7Vxyzagr76O3Tul1fdr8SeZHA2Nnc30/kWkLTS7GfavXaoyT+AFV69R0TRbGz8QaXqH2U6b9qtruO7s0nEvlbYj8ynJOCCcA9xXNwQaBrujak1lpZ0u506NZ0dZ2kEsW4KwcN/EAc5GBU080jOTtF8umumjba117rpfvsHMclVq4sL23EPnW0i+dD58fy53R/3uO3Brt/EOh6Xa6ddtaeHZZ9PSENa6vaXJmZnwMGVc7VU85GARU3hmGx02+hb7Gbg3Phme4fzJm67H3KMdAwGPbtUyzWLp+0hHvpp2v30+evkHMecUV3OiaBB/wjlvrS6Cmqy308gjge7MUcESNjrkFmJz+ArE8caTa6RrKRWeVgmgScRNIHaEsOYyRwSDXTSx9KrVdKO+vbpv1v969AvqYNFFFdxQUUqqzMFUZYnAHvXp2t3GlfD2O10e10Ky1PV2hWW9ubtN4Ut/Ao7f8A6q83HZg8NOFKnBznO9ldLRbtt7JXXzaGlc8wor0PxHa6R4i8Dv4u0zS4tLv7KdYr23iH7pwcYYD8R+uarfE/TtPbTNB8SaRZwWlrqFrtljhQKqzL14H4/wDfNcuHzyFWpCnKDjKUpRd7e7KKvbzutU1uNwOForutTsLDRfhRYyT2Vu+raxOZUleMGSKFf7p6jOB/30alh8S+G/Dmh6fb6HpFhquoyRB765vIS2xz/AoPb6cU/wC151It4ei5+9KK2S93eTeyV7pdW9g5e7OAor0fxrbWOrfDu08VjQ4dIv8A7X5EiwIUSVTn5sfh1+tTmPw9o3w08P6/c6Na3moO0qRo6ALK28/NJjlgoHA96xXEEXShJUnzSm6fLdaSSb3va2m4+TzPMaK9Ogu9N8aeBtdnutDsLHUNKiWaGe0j2bgc8EfgfzqpoFvpPhXwNB4p1LTINT1HUJWjsYLgZjjUdWI7nj+VP+3rRlGdJqqpKHLdO7a5lZ7W5dW3tZhyeZ55RXr3gS68O+Mrm+l1Dw7p1tqVpau4EMY8qZCMZKn+JTjn3rmfAOk6VBoOp+L9ctPtttYuIba1P3Zpj/e9hkfrUriBR9rGrScZw5Vy6O7n8KT2d++nnsw5PM4eup8A+H7HXYtca9aZTY6dJcxeWwGXXpnIORXTeHPEGi+L9Uj8Pa54X060S7zHbXFnHseF8cc1H8OrCTS9Q8b6bK257XTLiIsO+0kZrmzHOK31atTlB0qsVF7p3TkldNfNMairo43TYPD7+F9SnvbuaPWEZPsUKg7JFJG7Py44Ge4rGrs/DWnWM/wt8TahNaRSXdvLAIZmX5owXUHB7Zrb0C1tfD/w2tPE1r4fg1rULud1keeMyJbKCQPlHTp1966Kmbww0qqSlKTqKCTaSu4KVk+kba63d790LlueY0V2vibXfDfiDwv576Zb6Z4himAAtYisc0ffPbP19K10Gg6L8MNC16fQ7S91J5ZUiEiDa53H5pMcttA4B9a2qZzUp04OdCSnKfJy6b2buns46b/5C5PM8zor1uzvPDniDwNdeJ9Y8N2aXWkzhfLtR5aXBIG1Wx/DkjP0qDw7qGm+NtD1zTr7w/plnNZ2TXNrNaQhChHb+X1rlfEVSMZznh2lTkozd1o3bb+bRpvbcfJ5nldFAor6cgKKKKACiiigAooooAKKKKACiiigAooooAKKKKACiiigAooooAKKKKACiiigAooooAKKKKACiiigAooooAKKKKAO98IcfCbxf/vwf+hCj4Kca1rP/YHn/mtc9pXiKXT/AAvqugrapImosjNKXIMe054Hejwf4il8N3l3cRWsdybm0e2Idyu0MR83H0rw6+CrTo4mKWs3dfdFfoyGty58KP8Akoui/wDXc/8AoDVq6d4eh1zxn4luL6+lstPsJJZrmSIfOy7jwPyNcp4Y1Z9C1+z1eOBZ3tnLiNmwG4I6/jWv4f8AGVxpXiHUdSaxhuLbUtwurRz8rKxzgH2zV43D4l1Z1KG7gktt+Zt7+W3S4NPob3hHUfBMXirTYNH8O389w9yqR3F3c/dOfvBB6Ve0D/k4a5/6+pv/AEXWDF4z0bSbtLvwz4Vt7G43AtNPM0zBc8queFyOM0k3jaxj8dweK9O0MwygMbiJ5yRK7AjdntxXn1MHiJyqONOXvU5R96Sbv56uy7W+dhWZo/CpmXxX4nZTgiwuiD6HfXFeFP8AkaNJ/wCv2H/0MVo+GfEV1ouoalqEOn/aBqEUtuQxICmQ54IHJ9qxdOuH0/VLa78vc9tMkmxuMlWBwfTpXqU8NUVStK3xKKXyTRVtWekSf8nCr/19j/0XUXw+aIfG298zG4z3Yjz/AHsn+ma5d/Fk7ePV8WfY41lEwlMAclemCM/Sl8ReIrO48Rwa54f02TSbpJDNIxmMm+UnO7ngD2rgeX15Q9k425qShfSyavvr+VybM09Q1LwGl9cJdeFNV89ZWEub853ZOf1q74n1UX+q+EbddEvdLhtmjW3+0tuMkZdcEHqelQz+N/Dd9cDUtV8FW9xqfBaRJiscjDuy9/1rndb8UX+seJodcvFjLwOhigXhEVTkIPb3qqGEqznFypyXKn8U76tW91Xf3uw0jS+MbM3xH1XcScMgHsNi1o+MYnn+H3giCP78iui/UkAVynizWZPEHiC61iW3S3e4IJjViwXCgdT9Ks6r4luL7Q9F0sW6Qf2SD5cquSXJOckdq6YYOtGlhY21hv5e41+fYLOyOl8QaX4L8K3g07WF1XW9TRFM2yURRoSMgZ6/zqf4gXNpd/Cvw/PY6eNPtjeSCOAOX2gBucnrmqOoeNtB1jZe674RivNUVArTJctGkmOhZR1qHWPHNvrXhVtH1TRIjLE5aykt38tLfjAG0dcDI964KeGxblRnUhJyi/ebkrbNe6r2tr2Tt3FZ6Fj4mM3/AAiPgtMnb/Z5OPf5ab4X/wCSP+Kf+vmL+lc/4j8RS61pmkWMlqkK6ZbmBWVyTIOOT6dKNN8RS2PhTU/D62qPHfyJI0xcgptxwB36V2RwVZYSFO2qnf5c9/yHZ2Ok+JwLeEPBskP/AB6/YWAI6b/lz+PX9a5XSrLXLjRdSuNP+0DT4FBvdku1CO24Z+b9a1/DfjGOz0Q6DrmkxaxpYffFG77XiP8AstS+IvGEF1oR0HQdHj0fTXcPMocvJKR03N6dPyow8MVQisOqd1zN8ztazlfa979Nt9bgrrQ67xxeeGbfRfDDavot5fxNpqfZ3gufLVRgZXHc9KzNG13QrfQ9cXw/4T1VYprQxXcrXPmJGpBwTnp3rF8P+MobfQ10HX9Hi1jTo2LQKz7JIT6K3pSeIPGMFxobaDoGjxaPp0jBpwrl5JiOgZvSuOnl1WKVCUJNc2/O+W173te9/K2/UXL0ORHSiiivqDQK6fQ/H3izRrRbSz1ZzboMJHMgkCj0Gelc1EjyypFGpZ3YKoHcngCuhsfA/iu9u7i1t9GnMtuwWXcVUKcZxknGcEV52ZUMBiKfJjowlHe07Neuo41HB3i7FXxJ4n17xEyHV9RluFQ5SPhUU+oUcVTi1TUYdJm0mO6kSxuHEksGBtdhjB9ewo1rSdS0a8NnqlnLazYztcdR6g9CPpWz4pu9Tu5dCGpaSlgsVtGkBC48+PI+c+tTToYSlTp0aFOPs90lZJNappd79VtuDqSbvcxtI1TUdHuzdabdSWk5QoXQDO09RzRYapqFha3drZ3ckEN5H5dwi4xIvofzrqPjUiR+Pp1jRUH2eHhRgfdrPj8B+LpNN/tBdDuDBt3dV3keuzO79KmFbB1qMa9eMV7RRettbapa72e3boJTdlqYmk6heaVqEV/p87QXMRykgAJXjHeptP1rVNP1c6tZXssF6zMzSocFixycjoQfSmX2lahYi0N3ayQ/a4xJBu/jU9CK0YvB/iWSW8jXSZg1km+4LEKEGN3UnBOOcDmt6ywUk5VeV8ys721V9nfdXe212NTa6mhqfxG8ZahZNaz6qY4pBtcwxLGzDuMgZrC8P61qWgaiuoaVcmC4Clc4BBB6gg9RWhr13qc3hPQ7e60pbazhEn2a6C4Nxk85PfFNsvB3ia8uY7e30idnkhWdSSAuxujFicDNcOHwOWYbDTpexp04Sumko2aWmvR+ae2w3Wm3zSepn69q19rmqS6lqMiyXMoAdlQKOBgcD2FUUZkYMrFWU5BHY1vSeDfE8esLpLaPc/a2XeqjBUr67s4x75qDxF4Y13w+I21fT5LdJThH3Kyk+mVJGa78PWwdOMKFGUUre6k1strLsS5Xd2zck8fTSeLbbXX0yIpDam3e18z5ZA2SxJxxljnpWXp3iJN+pw6vZte2epS+dMiybHSQEkOrYPIyRyORUXh/wn4h1+JptJ0yW4iU4MhIRM+mWIBqLxD4c1vw+6Lq+ny22/7jHDKx9AwyK54UcAp+xi1zWStfXR3XW+j17k6bGpZeKbHS9Xs7rStDijtrSKVFjlk3STM4wWkfHP06YqKbX9LtdMurXQ9He0kvSv2mSefzcIrBvLQYGFJAznnHFZ/h/wAPa1r8rx6Rp8t0U++wwFX6scAVPfeEfEllPcQ3Wk3EbW0JuJTwQIx1bIOCPpTlSwManLKS5lbRy13urq+urvqGhpjxRpFtJeX2l6HJaahdwPC6i4/0dN4wxVAPrgE4FQaf4ohhv7KW4sHeCDS302VElwzqwYFgccH5ulYekaZqGrXq2em2kt1O3OyMZwPU+grU13wb4m0O1+1alpMsUHeRWV1X6lScfjRKhgYS9lOS5n0cte2l3cLIdZa3pT6Uuk6tplxdWlvM8lm8VwEljDHlCcEEHr25zWXrl9FqOotcW9jDYwBVSOCLoqqMDJ/iPqe9UaMiuynhqdObnHf1dtd9NtR2CinwKskyRtIsaswUueignqal1KCK11C4tobqO7iikKpPHwsgH8Q9jWvtI8/J1tf+nsO2lyO2l8m5imxny3DY+hzXsvxI8SeL7O6tdW8OzGXRL23SSJ47dZAjY5BODg/57V47p0MV1fQW811HaxySBHnflYwTyx9hWzpPivxB4baaz0fWpFtlkYLgBo25+8oYHGeteBnGWLG4inOMIzlBP3Zp8rUrdbOzTWmj66alxdkdT4nv/Gk3w/a+8QapHBb3soijsntgkso67unA4z/+unfD+1/4S7wFf+Ey6i5tLqO6tix6IzYf8ufzFcg9xr/jLWUjuLyS9uzG7J5rgKqqpY47DgGs7StU1DSbg3OmX09nMV2l4X2kr6VzLJ5PCSw9NwhWUlUXKrKLvpoldppNXau9R82t+h0vxa1OK/8AFr2VqwFlpka2cGOgC/eP5/yFdZ40v7/wWNN07wnpFvDbyWqSG+FqJZJnPX5sf5zXkru0jtI7FmYlmJPJJ6muh0nxz4r0vT1sLHWp47dRtRSFbYPQEgkVpicjmqOHpUlGcaaacZNpSul7zsnqnd6prVgp6s7fxh/wkVz8GkuPEPnyXsmorJh1wyR4O3IA+X1/GsTxf/ySHwh/11uP/QjXO2vi7xJbW97bx6tO0d9n7SJMOXJGCckHHHHFZk+o39xYW+nzXk0lpbEmCFmysZPXA7VngcjxFCUFLlSjUc/dulZxcbJW0s3prquwOaO1+Gv/ACJXjb/rxj/m9WdVtJ/EXwg0SfS42uJdIleG6hjG51B6Ngc+h/GuBs9Rv7O2uba0vJoIbpQk6I2BIo7N69TXb/D6wupNDe98J6+1n4hjkKz2csqok0fYqG4P4+9Z5rg5YWpLG86T9pGSvey9zkak1snr73TQIu+hpfBDRL+CbVtYureS3gNjJBF5ilTIxwTgHqAB+tO+Geo6o3w61nT/AA7Iq6za3IuUj2hmkjIAOAep4P6etXUude0Cy1bxB401aKW/lsns7C0WdXbL4ydqcDoP1rybTL+90y8S80+6ltrhPuyRtg1wUcDUzmWJqScXd03G13BuF21fTmWtm7bt22Kb5bHpfhTXfiXr2q/Y1uzZxxgtPcT2YVIQB3yOvtUHw+uZrzU/G9zPcrdSyaXcFp1XaJOvzAds1yuseOfFerWRs77WZ3t2GGRQqbh6HaBmsfT9Rv8ATxOtjeTWwuIzFMI2xvQ9VPqK9BcP1J0aseSnTclFJQWmjTbcrJu9trWRPPqjs/Cf/JHfF3/Xa2/9DWl0SLxf4Z8JWfiLw/qTXFleOfOtoozIImHHzqeO3Ue1cZb6nf2+m3OmwXcsdnclTPCD8shByM/TFXfD3ijX/D4ddI1Oa2RzloxhkJ9dpyM11YjKcQ1W5OSSnPm5ZK6a5Ixs9HZ3V00mJSWh32pyN4n+G+ra14i0O30++tGT7JeJCYmnJPIwev8ALn2rH8U/8ka8K/8AX1P/ADauY8Q+Jte8QbBq+pTXKIcqhwqA+u0YGaoz6jfz6fBp815NJZ27FoYWbKIT1IHassHkdeiqfM0lGpz8qbaiuRx5Yt67u+yW9kNzR2vhv/ki3iX/AK/of/ZaX4M/6zxL/wBgeSuKh1G/h06bToryZLOdg8sCt8jsOhI/AUadqV/pxm+wXk1t58Zil8tsb0PVT7V0V8nqVMPiaSkr1ZKS8tI7/wDgIubVFQdKKKK+hICiiigAooooAKKKKACiiigAooooAKKKKACiiigAooooAKKKKACiiigAooooAKKKKACiiigAooooAKKKKACiiigAooooAKKKKAClHUZ4HekooA9H8RLDHpng7TtL1idN4ikiQ221Cxc/viM/eBOMH86x38Nm+vfEl9qWspENMvtlzMYMmXc7hmCg9crwvv1p97e2b3ngopdQsLaCJZyHH7oiXJDenHrU2rX1k2m+OI1vIGe51WOSBRIMyqJZCWX1GCOR6185SValFRg3dveyvrUs+nb/ADIRk634fsodLsNV0fU2u7O7na2PnxeU8UgwcNyRjBBzWlD4T0K6v5NFsfExuNWRGIC22bd3UZKq4P69Kh0640p/Buj2WoXEfljXHkuYg/ziEogLY644PNdnpE81h4uXfqHhzTtFdnjtUtWi3TKQQgJHzemSxFLE4vEUoOKk7rmttrZ6fZd/RJaa3BtnA6R4es7jw2df1DVPsdql2bZ0WHe5O0MNozyTn8MZqa88I+ZqWjw6LfC9ttXRmt5ZE8sptOH3jnGMH8qL94rb4fHSpLiA3kWtOzRJKGO3ygNwx1GeM9K2ND1vTbCLwc1xdR7IoLyC62NuaASsyhiByOGz9K6KtfFRTqU23rJJWVrKLa6X3S6+QXZj3Xh3RJbG+fRvEBvLqwQySxS2/lLKgOGMZzzj0PWkg8PaRaWFnP4h1t7Ce+jEsMMVsZSkZOA7nIwDg8CnXPhW002yv7zVdYsniWMixWzuVke4kJ+XjnC45NdM2o6jrWm6XcaHqOhxLFaR293DepCHhdOC2XGSpGDx71nVxVRRXs6jcb6ydlbTa/K1v5eVwucB4j0m40PVpdPuHSQoFZJE+7IjDKsPYg1e8PaFaXmk3es6pqD2en2siQkxQ+ZI7tyABkYGO5q7r/ia+tfE11Pp2rR3wEaQfaWtUCuFH8K4wACTg9xVvwfdapdQ6leadr1rb6rLMplsrkRrDcx4+9hvlJB7YrpqV8SsKpSaTtHXXyvo4+76tO3VId3Yz4/DNldeJtK0zTdajurXUyuycR/PFk4IdM8EfWqGgaL/AGrqd5Z/aPK+zW08+7Znd5Sk4xnjOK6+4vNH03xp4XvbhtNgvopN2qNYf6hDu+U8cZx1xUehaVDoGravealrGlqk1jdx2gjulczF0bB46DHr1JArn+v1VTeru46aat3aey10t8tbIVzHt/DOlQaBp2taxrjWsF8reXFFb+ZJuBwe+MAYOffFTQeBnn8QJp0OqQta3Fi17a3mwhJIwO4z8uO/XFaF9ojaz4F8LLbX1nDdxwzfubiYRb0L8spPHBHI9619Cl0467Y6DHqEU0Wm6FdQ3N3EdyB3+Ztp7hc1hUx1eMJShNtrnurLRJuz28kt3e/kK7OQl8OaTdaXe3Gg649/cWEfm3EMlsYt8YOC6HJyB6HtSxeG9Hs7OyfxBrj2F1fRiaKGK2Mnlxn7rSHIxn0Har+j6dH4V0/VtSv9U06c3FjLaWcVtcCRpjINu7A6KBzzTtb0xPFq6bqmn6np0IWyit7yO5uFja3aMbScHqpAB4rf61Pn5faP2d/ist7bbW+dt9B3M+08FXD65qulXV/BbNp9t9pMxBMciZXDZ7Da2fwxWlpmleFT4Y8QyRapLcLCYNlw9h88fJ+7k5+Y8H29anvtb0u61bxOYLyPyBoa2VtI7bfPZCg+XPXOCR7CsfwfGt34V8R6dHPbx3MyQPGksoTeEYlsE+gqJTxFSlz1ZONnDolu4tvb/huoa2Od0f8A5C9l/wBfEf8A6EK7v44a3qEnjCTTI7iWG1tUUqkbFQzkZLHHU9B+FcJo/wDyF7L/AK+I/wD0IV6r8T9K8N674tnWTX4NH1K3VY51ulPlyrjKsp9cHGK1x1SnTx9KdSN0oy6XtrHXT7vmD3RiavdTeIPg1FqGoMZrzTL/AOzpM/LMhAOCe/UflUfxP/5k/wD7BkX8xVfxtq2i2fha08H+Hro3sMUpnu7vbgSyeg9v8BUPj7VtO1D/AIRr7FdJN9ksI4p9oPyMCMg5Fc+Eoz9pTkotRcqjStsmtPS71t5gkdhqdhb6h8fbeK5QPHFbRzlT0YpHkfrivPdf8Ta1c+KrnVRqFxHPHcN5O2QgRgNwAPTiui8ReLbWH4rQeI9Hk+220ccStsVhvG3DgAgGk1jQvBd5qMutQ+LYLfT5XM0lmYz9oUk5KKv1/Ks8Glh/ZyxEHZ04paN2et1a2jenrYS03LXxhuTeaj4VvCoQz2KSFQMAEuDTfjbrupJ4ql0i3upbe0jhRmjiYqJGZcktjrxgc+lHxluLd9U8MyRRmCIWCOIz1jUtkA/hXP8AxU1Sw1nxpc3+mXAuLZ4olWQKVyQgB4IB60ZXh1P6tJw0UZ/J8yt87XCK2NHxp/yTHwd9J/51d+Leo3kemeGdNiuHjtm0uKZkRsbmxgE464A4+prG8U6pp934B8M6fb3KyXVoJvtEYBzHk8Z7UfEnVtO1Y6D/AGfcif7LpccE2FYbJATleQM/hW2Gw8nUouUdpVXttduz+fQEtje8Wa1qQ+EPhxBdyhrp3jmfcdzomcKT1x0/KqkVxNdfA66W4laXyNTRYi5yVBxwPzP51meItW066+Hfh3S7e5D3lpLK08W1gUBzjkjB/A0WmracnwqvtFa5Av5L9JUh2tkoMZOcY/WlTwrjRjaFn7W+3Tmevpb8AtoasFh4w1vwdplqTZ6Po1sp8qWa48gTZ/ibJye/51f8QWjWvwcltptat9YeHUkxLC5dYsj7gY9eufxqDXP7D8Z6No0y+JrPSZrC0W3mtbvIAI/iXHXPt7U5W8KyfDu/8Nad4giSeG4Fy090pjW5YDkRjrjgAd65HOTcG42tO7ioPTXdy1vfy79gK3i25n0P4b+GtK06R7dNQia6unjO0yk4IBI7c/oKs/DfV7278DeK9NuppJo7fT5JIS5yUBVgVBPbocVT0670XxT4MsND1nUl0jUNNLC0uZ1PlSxn+En24/IVt+F7XQ9J8H+LLLT9RXU7gae7XN3GpEQyrBY1z17kmjEOEMNKjUg/ac972fWejvttpv5CexW8E2E8XwrubjTdSstMvdQvDDJdXE3lYjUfcVvU8/rVrwBp8+h6lLHqni3QrrSrmJo7m3N+H3ZHBAPGa5fwdqujXnhe78I+ILlrKCSYXFpd7dwikxjDD0P9TVq00vwb4Zhub/UNYsPEdyYitrZ26kpuPRnPbFPE0Z81elO95y0She60taWyt5tWsNrcx/A9vb/8LL021wk1uNREYzhldQxA+oxXR6J4gnvLHxRHc2OnS22m27XFjA1qmy3dZAoI4yevfOcVweh6nPpGtWurW8cTTW0olRXB2EjsQCOKlsNaurOHVYoo4WGpwmGbcD8qlw3y89cjvmtc2ySeNrSm4p6U0r9Gptyt2vHS/XY66VXkil6/kdXqN5LrfhTw9qmpJDLejV2tmmESoXjwpCttABxmr87W+m3nxDu4rG1ke0u4vsyvECsTGbaCB04znHTiuHi1y6j0ez0sRQmG0vDeI2DuLkAYPOMcVYvfE19df27uht1GtyrLcYB+Qq+8bOfX1zXFPIMRf2cYpU+Z6J2XL7aE7JdPcUtPkX7aO/X/AIDR1+mXT6/ZeFNS1WK3uLz+3fsry+SqmSL5TtYAAH8qg0C+sbOTX7Sz1Gx0bWW1J/Iurq3DRmEMR5anBCHPtXK6X4kvdPtNPtYobdksb/7dGWByz4AweenH196s2Hito7e9s9R0mz1Kyu7trwwSll8uU9SrA5HHH4VjXyDEJVKcYXp30inHb2jlblkuVqz+F2T2utBqtHR31/4B2eiXGr2fxIge6tNPtnu9NkZprMK8V3tjciVTjAJI5xisey1uex+Hza4lvaSapPrLxrcSW6nywYgSVGMDp6cZrIXxneL4hsdUSxs44LGBre3skBESRMCCvXOTk8561nahrb3GkNpENnBbWX21rxEUsWRim3bknkY9s0qPD1edWDrUY2apqVrWtF1Lxerezjdax0teyQOsknZ9/wBDqbLSI/FWn+F7pI0QxzvY6iyqBhEzIHbH+xu59q5LxVqEeqeIr6+giSKCSY+SiAALGOFHHsBXTeH7ybw38PtXma+t/M1hUitLdJQ0i9Q8hA5XC5HPrXDV6uSYef1uvNu9ODcYf9vPnn9zagu3IRVa5Uur3/Jf5/MKKKK+oOcKUEg5BIPqKSigBWZmOWYsfUnNJRRQAUUUUAFFORHckIjOR12jNb9/olrB4E0zXY3mNzd3csLoSNgVRxgYzn8a5cRjKWHlTjN6zlyr1s3+SZUYt3t0OeoopcH0P5V1EiUU4o4UOUYKehI4NCKzttRWZvRRk0rrcBtFKysrFWUqw6gjBpVR2OFRmOM4Ck0XVrgNopyI752IzY67QTitDQI9Gkluv7auLiGMWztbmEAlpv4FPB+Xrmsq1ZUoOdm7dErv7hpXdjNop0au52ojM2OijNIQQSCCCOoNa31sISinKjtnajNjrhScfWhUdgWVGYDqQMgUXQDaKKKYBRRRQAUUUUAFFFFABRRRQAUUUUAFFFFABRRRQAUUUUAFFFFABRRRQAUUUUAFFFFABRRRQAUUUUAFFFFABRRRQAUUVr+DLW3vvFmlWd3EJYJrpEkQk4ZSeRxXPi8RHC0J15LSCbdvJXKhFykorqZFFbfjmyt7Hxnq1hYwiKCG6aOKNcnaOwHeqVzo+r21v9pudKvoYP8AnpJbuq/mRiscNmNCvQpVubl9ok0m0nqk7euvQcqcoycexRoqSOGaSN5I4ndE++yqSF+p7UkUcksgjijaRz0VRkn8K7OeOuuxFhlFKysrFWUqwOCCMEGrOl6fe6pdi00+3e4nKswRMZwBknn2qalWnSg6k5JRWrbdkl3uNJt2RVoop0atJIsaDLMQAPUmrbtuI0NT1aS/0rTNPkhRE0+N0RgSS+5t3NHh7V5dGup54oUlM1tJbkMSMBxgnjvVXUbK606+lsb6BoLmFtskbYyp/CoFVmOFUk+wrnhChUo+5Zwlro9HfW9/O9wcbaMQDAooorpAKKKKAJrGYW99b3DAlYpUcgdSAQa1/HmtQeIfFF1q1vDJDFNtwkmNwwoHb6VhUVi6MHVVXqk18nb/ACFYKKKK2GXNF1G40nVrbUrTb51vIHXcMg+oPsRxXXXPiLwLe3rapeeFbwXjt5kkMV1iF37nHUA+lcLVz+y9Q/sj+1vskv2DzPK8/Hy7/T61w4rDUJyU6kuV7XUnG/lo1f8AqwrXLfi7XrnxHrUmpXMaRZUJFEn3Y0HRRWRRRXVSpQpQUIKyWwBRWx4P0KbxJ4gg0e3uI4JJg5DuCQNqlu30rNvrdrW9ntWYM0MjRkjoSDjP6VCxNJ1nQT95JNryd0n+DHbS5DRQTgE1veM/DVx4Zu7S3uLmK4NzbrcKYwRtB7HNE8RShVjSk/eley723+64WZg0UUVuB12ieKNLbw7F4f8AEmjvf2lu5e2mgk8uWLPUZ7jml1jxTpcfh2fQPDOky2FrdOrXU08u+WbHQewrkKK4P7Ooc/PZ73td2vve17b6+upNkFFFOjXzJFQcFmA/Ou5uxQ2itzxp4cuPDGunSZ7iO5kEavvjBAO7tzWfq2mahpNwLfUrSS1mZBIEcclT0Nc9DGUMRCE6ck1NXXmu6W42minRW94q8NXHh+30uaa5imGo2ouUCAjYCAcHPfmsGqw+JpYmmqtJ3i+vo7fmJqxPaWl1ds62tvLOyLuYRqWIX1/UVb1TQ9Z0lIpNU0u7tI5fuNLGVDfSui+ErXianrDaeGN2NJnMO0ZO7jGPf0pPCk15ceD/ABSuoSTSWSwxSKZSSBceYNuM/wAR5z7V5WJzOtSrzjFLli4J78z53bTtb5320KUdDC1PTfM8QPp+kafqHzbfKt5kzNkqCcge+SPbFQarouraVPHBqWm3VpLJ9xZYyN309a9I1hpo9b8cz2JYagmn2vlMn31jKJ5pXv0xWBoT3E3w6uvt7O8UWr2v2EyEnDknzAue2NucVx4bOK0qUKllyr2aabfM3OMXdPsubXTWzd1YpxRzo8M+IPss90NFvvIgJWWTyThCOufpUGkaLq2sM66Xpt1emMZfyYy23616AL+8l+PU6PcylFu5YAu47fL2EbcdMVUuX0iD4e6It1JrEcElxcNKdP2BTMH/AIy3cLjH40lnWKtCLguaag1ZN25lJ2avrbl7q9/LU5EcJ9hvft/9n/ZJ/te/Z5Gw793pjrU+raJrGkNGuqabdWZk+55sZXd9K9PtLm2m1ae6ktdYgvYfDf7uV/LN5Mu7/Wrg43bD35wK5wXmnN4G1W3sYNeurVriAia9MXlwS7uq4OcsMg4p0c9r1ZxXs1a8U/8At52une1l0Wreq0YciORu9H1WztWurrT7mCBZfJaSSMhQ+M7friqNdh8Xb67uPHGoWstxI0EDIsUW47VGxTwOmck81x9e1luIq4nC061VJOSTsuiauRJWdgoooruEFB6UUGgD0vxHrV14H0nRtF8PeTazz2SXl5dGFXeV36LlgeBirXiHxF5ngvwl4iW0ginj1KSS4SOMBJHXAY7enzD9TWRNfeGPFuiaYutavJo2q6dALZpTbmWOeJfu9CMEVX8a634duPB+leH9Ca5YafcSEvNHtMoI/wBZ7ZJPHYYr8voZXCrWw1Oph5e2VSftZ8rs4uM1dz2kndcqTfKtNDvlUaUmpaWVvw6GzL4ZtZPjGG2p/ZDKNXLY+Tycbz+G7io/BGp2+pav401u8soriE2Ek4gZfl2hvlX24Aqxc64IPgra3MkWzUrpW0uKY/ea3V9xx7Y4rkfBWsWOlad4igvGkV7/AE17eDahbLnpn0HvToYPF47AV/aJuVPloRtu1TqLnmrfzaX7coOUYzVuuv3rRHUeC/EepeJ4Nd0jXDb3Vp/Zc9xFH5CIIXQZXZtAwKpeA7nxJH4Wkh8KaHsu2uC1xqsgTbtxwgLjC1ifD/WLHRbzU5b5nVbjTJ7aPYhbLuMDPoPetey1DQda8BaboOoa5Jolxp0rsQYGkjuAxzn5T94e9dWY5asLVq0qWHXsZSpu3JKUF7sry9nC3Pqopra7TexMJ8yTctdeuv3s0fiZBfTeANL1HXGsJ9XW9eF57Uo2U25CsU+Uke1T/EHxTqPh3xJZWuiLbWYNnbyXDCBSZyV6MSOgHGBisjWb3wnN8Of7C0vU51uLG7a4T7RAQbssuCVA4Qex9Pesj4iazY634ihvtPaRoUs4ISXQqdyLg8VjlGU/WKlKjiaLdODr6Sg4xtJwcPdd0k1dxWtvVaOpUsm4vXTr6nY+PPFF94d8dLY6DBaafbsYZrlEgQ/aHkALbiRnGDjAxU72NnD8U/F8MNrCkX9jTSrHsG1WaJGJA7ckn8a4n4ga1Ya14z/tSxeRrbZAuXQqcoqg8fga6CTxdoknj3xBrCzTC0vtKe2gYxEEyGNFAI7cqea5lklehgaLpUWpyoNT0d3PmpNKXVy+K19Ur20K9qnN3el9PxLXgdr5/AFvD4Lu9Og177Q5vlmKCeRf4AhcYxWH45uNUuNd0dde0L+ztTjKJPNtCi6+cYbAGPyqHSI/Buq+GrS1vb46Dq9qzeZc+Q0qXKHpnB4Iqx4w1/SpNP0DQ9PvrnU4tLmMkl9OhUvlgdqg87QP6V34fCyp5vKVOi3JzqXcoSjKKalr7VPknB6KMHqk11iRKV6er7df06PzOj8V+K9R0f4pNpOlx2ttZfaoUuIlgQ/aC4XcWJGehwMdMUzUvFF7o/xS/sDSYLSz0lL5IZLVIE2y7yN5YkZyc/hXIeLtb0/UviRLrtq8jWTXMMgZkIbaoTPH4GjW9b0+7+JsmvwvIbFr9JwxQhtgIzx+FYYThqk6NBVMPq8O+a6/5ee7bm/vq8rX1Wthyru7tL7X4f5FHx5bQWfjXWbW2jWOGO8kVEUcKN3QViVr+M7+31TxZqmpWbM1vc3LyRllwSpPGR2rIr77K41I4Kiqt+blje+97K9/O5x1Lc7sFFFFdxIUUUUAFFFFABRRRQAUUUUAFFFFABRRRQAUUUUAFFFFABRRRQAUUUUAFFFFABRRRQAUUUUAFFFFABRRRQAVu/D7/kedE/6/Y/51hVseCrmCz8XaTdXUqwwRXcbySN0VQeSa83OYSnl2IjFXbhL/ANJZpRdqkfVHXtf3Gm/GbWrqy0V9XvBcSrbwqMlHOPnxg9K6zwJD8Rj4niPii9QadOHWe1up4mLgqflWMEkc/TisHw7r+jj4geLsarFZjVo5I7HUQflRj0Oe3rn2qPwdpOk+F/GVlqniDxbpt1KJCsKWkzTZZgRudiAFUZr8Xzmj7XB1KE6EY1Vh6cY81KdSpO1O9qeqjT5ZOzaTafvStZHtUZWmpKWnM+qSWvXvcpfDOa2i8c6v4Zmwljqyz2e3sGBbYfqOQPrR8MrFvD954h8RahHg6FA8KA97hsqAP8965zxH5mg+OZrq1vbW6eK6+1RTW0m9DltwGfX1Fd58btSsbfRLOw02MwtrUg1S7U9TlQFz+I/8dr3s1p1a+Lo4Wgm6eYQgpPt7Ozm319+k+X1SOek1GDlLem3b57fc9TgfCGiyeKPEEkVzd/Z4VSS6vbkjOyNeWbHrk/rXc/DW38GzeKJJtAudViuba1mIS92FbhChBKlQNpGQcHPFcp8L76yt9YvtP1C4S1h1SwlshO5wsbtgqT7ZGPxrpvh74XuPDHiJ9Q1+/wBOtIxbSxWwF2jeezKeRg8DHOT7CtuNcS3HG4arXlTtTXsoR2ndPm0s+b+Vr7Efe0vcWCjrCSjfXV9u3p+pynh/RNHj8OHxH4kuLtLN5jb2tva7RLO4GWOW4CirGqaFpSWWmeJPDtzcy6dNerbyxXOPNglHOCRwQRnBrd8Farq158P4NG8N6haW2r2N07tbzrFm4ifnKmQEZBzxVfxje61Bpul6fr/iCC5vZL1ZprGCOEJAqnAZnQD5jnpnpWv9p5lUzedKVVKXtJR5OZ39kk7P2apWSatJVOe3NpfXlF7KmqKdui1t19b/ACtb/Mv/ABCs/BMXj6/i1u91V7u6lDO9qEEVsCAAGyCWPc49aTwPoll4d8eavpWoSXM0sdhM0EsO0JJA0eSxz/EQRjtnNM8d+D5vEXjW91PRtS0240+eQefObtALcgANuBPTjIIzmp9P1Wx1b4sXa2NxG8A0uSwtpXYKJmWLaDk+pzivnKdaVTIlh6OInNfVm6qf/LuUVDlWy5NOZcvWKv5vpcbV+aUUve081rf16anl999j+1yf2eJxa5/dedjft/2scZrul8E6Fa+FtI8SavrM9tZ3UO+ZEQNI7nokY/PJPSuFv7O40+8lsbtAk8LbJFDA4P1HFd78Qif+FY+CVzx5DHH4V+o5nVqOWEpYeq1GcrOSs248knu7rW17/M8ZLe6LMfgPwzr2ijWfDOuXEFpBJtvft4GYlAyTwBzjnHf1pmieE/AviUXGneH9Y1UapFEXja5jURy47gAZx+Oeai8FEj4PeL8HH72MfoKq/An/AJKHB/17TfyrxK7xtPD4yosTL9w3y7fyqXvae9vb0KVrrTc57wr4cvvEHiFdHttscgLedI33YlU/MxrrP7C+GK3n9kt4k1M3e7yzdhF8jf09OmffHvV/4Pm2XUPGMk6yttt33CLHmbNz7tvvWAJvhWV/48PFOMf89Yv8a6cVjcTicbUop1FGCjb2ajvJXu7/AHJbb3EkkjI8VeGLrw74lTR7yQSJIyGKZBxJGxwGH6/lXV+IvBPhXwrqkg8QaxfG1fH2WC2RTPIMDczdlUHj3qn8Qtdsdav/AA4ljYalarZosQN7GFaRNybSCDz0PPvR8e3ZviHMrMSFtogo9Byf61VHEZhi6mFo1pum5Qm52sm+VxSa3s3vp0bXoNJXIPGXhPR7bwzbeKPDWoz3WmSy+VIlwB5kbfgB34xiuthtfCB+ECQy6pqK6Wb8M8wgHmCbHK49Peuei/5IDN/2Fl/nR/zQM/8AYX/pXDXjXxFKnTqVpPkxHInpe3RvTddH941ZdOhl+B/CdnrVvqOr6pqDWOi6ef3syrl2J6Afhj16itvS/C/gDxLcNpvh7WdVg1IoTCLtF2SED2A/nWV4P8MWt34XuvEGva1Pp2jRy+XshBZpnGOMdPQV0/wxufA0fjWyt9C07Vpbx94W5u5FCp8pJIUeoGOfWts3xtaP1mrQq1G6d7KKShFpXak3pJ9XZ6LRK4RS0ujnfg1DJbfFO0tpRiSLz0Ye4jYGuT8Qf8h7Uf8Ar6l/9DNdx8Nf+S2N/wBfF1/6C9c9bT+H7fxZqreIrK7u7YzSiNLeQKwfzOp9sZr06WIlHM6lXlcn7Km7Ld+9Pa7X5kte7bzOZf7h+le0/E7SNCkudK1fxJqc1tZiwjhigtVDTzNjJxngAAjk15x4tuvCNxZRr4d0vULOcOTK1xKGBXHQYPXNdL8dnZtX0RCxKrpkeB6ZrHHupjcdg+XmpX9pfbmtaO26V+/bzCOiZV8ReE/D83hCTxR4T1K6ntreQR3MF0BvQnHoB6j169aoeCfCUGrafda5rWof2botodskwGWkb+6o/EevWtbwn/yRfxX/ANfEX80rZtX8OxfBTRv7dh1GWze7fcLJlVvN3PjdntiuKrmOLw1GeHjOUn7ZU1KyclFxUtNk3uk2NRTd/IyrPwn4K8SrLaeE9bvo9TRC0cN+oAmx6EAf57Vy3hPwxe694pXQQfs0qs3nswz5Sr97j17V1PhzVfh3puuWl/pem+KZLyF90Sho33HHTaDk8VU07SpPGnxD1i5srifSLMF7id5BtkiTjIIB65963pYzFYZV1Oc401C6lUSbjK9tl8S2aXfQLJ2LX9j/AAtW+/sttd1k3G/yzchF8rdnH93pn/8AXXM+LvD0vhjxZ/ZMkwnVWR45QMbkY8Ejsa3Ek+GenXaCGHW9alRxhmZYonOfzx+FWfjjz8RYCBgfZoOPxp4DE16ePhR5qjhOEm/aJLVcusVo1vqmktgaXLct/FePSpviwqazc3FvZ/Zo90kCbmDYOOPrUnx4h0L7ckxvLr+1hawiODyx5RjyeS3rjNZvx1/5KP8A9sIf60348/8AI32//YOh/rXDlFBynlkudr909Fa2nJ5db6+itYcn8R0vjjSNHudC8M6p4g1OSzsINMijEcC7ppnKqcKDwAB1JrmdX8J+Gr/wjd+IvCOpXsi2JH2q3vAN4HrwBj1755qb4xOx0nwhHuO0aUjAe5VP8BTfh3/yTbxt/wBe6/yNTgY4nDZZSxcK0vjS5dOWzqcrTVrve9737A7OVrHO+CNXh0ebVJpLiSCWXT5Yrd0Bz5hxt5HTp1qrrPiXXNYto7bUdRlnhRt4TAVS394gDk+5rIor7b6hh/bvESinJ21aWltNOxld2saUeu6xHrH9sR6hOt/gAzhvmIAC4PqMACnax4g1jV5IX1C+kl8g5iUAKqH1CjgGsuitVhMPzqfs1dKydldLsvIV2XRqmpLqx1YXswvy5kNxn5yx6nNWNF8Ra1o6Spp1/JDHK250IDKzeuCCM+9ZVFFTC0KkeScE1orNLZbfd07Bdmgda1Y6x/bH9oXH9obt32jf8+fr/Spta8Ra1rKRx6jfyTRxNuSMAKob+9gADPvWTQelH1TD80Z8ivHROyul2XYLsnv7y6v7yS8vbh7i4kOXkc5ZjjHP4CoK6++8O3V9qV693e6fZrZWNvPK6RFU8tlUDgcluRn1NNfwlp8cdldSeJ7RbG/+W1m+zyFncHaQU6qAepJ71zwx+HjGMVptok30vZWXbp2FzHJUV0EXhtYr/U7fVtVtdPi02TyppCDIXbOAEQct0z7VK/hGd9VsrWx1C2ubW9t2uo7shkRYlzvZweVxg1q8dQW8vPZ22vvttrbcLo5qiulm8NQDSbjWNM1u11C2tZYo3/ctG29mwAVbt3z3q1qfhue51LW7zUNQsLKOwuES5aOJgg3DjYo57Yx71P8AaFG+/wCDvfTS1r9UK6OQqW0m+z3cNwI45DE4fZIMq2DnBHcVvT+Fsajp0Nvq1nLZ6hE00V5JmJFVc7twPIIx078Ul54esV05dSsdfgu7Fbhbe4l+zOjQlgSDtPLDg9KbxlCa5W9/J+as9NHurPW4+Yr+K/Et94imtzdR21tBbIY7e2to9kUYPXAyeTWLXda/ottYeKtes9EkszBDYPJJFLEzeSoVcqpb+LuG7ZrNtvCURWzt77XLSx1G9jWS3tJI3PDfc3uOEJ7fWuTBV8HhsPGFGPLC10rO+ur0/Fv53HKbk+ZnL0V0Vr4XYadPqGqahDpsFveNaTB42d1kA6BR949fyNUfEmjto17FD9qiu4Z4VngnjBAdG6HB5B4PFd8MXRnPki9fn+ewrmXRRRXQMKKKKACiiigAooooAKKKKACiiigAooooAKKKKACiiigAooooAKKKKACiiigAooooAKKKKACiiigAooooAKKKKACiiigAooooAKKKKACiiigAooooAKKKKANnwjdaBZ6k03iHTbi/tgn7uKCTYQ+QQTyMjGRj3pfGniCfxN4hn1WaMQq4CRRA5EaKMBf8+tYtFecsqw/176+7upy8qu20k7X5VeyvZXaV3ZGntZez9n0Cg89eaKK9EzCiiigAHSit3SfCusajZw3sMEQhmfbCJZ0jaYg8hFYgt+FXdZ8K3EnivVtP0mBI7WxYeY88wRIgQMbmY9Sc8da8+WaYSNV03NXSbeq0s0tfO7sPlZy1dP4n8SWureEvD+jQ288cumRlJHfG18j+HBz+dLong2+ufFdtouolLdZozMJUmQh0wcMhzhuR29/Sqdj4V1i7SWRFtI4o5jB5st3GkbyYztVicN1HTiuavisvrVYTnUV6dpJ3095SivXqNKVi3oHiW107wNrnh+W3nefUXVo5FxsTAHXv2qL4c+ILbwz4nj1a7t5p4lieMpFjdlh78VialZXWnX01jewtDcQttkQ9jV/RfDuqatbtc2scKQK/liWedIlZ/wC6CxGT9KdfCYD6vWdSSUK2snfR3SWj80lsCbuvIteFvE9x4e8UPrFrGJI5XcTQOeJI2OSp9+ldK1/8KHvP7UOnawsm7zDYjHlbuuM56e2cVyNn4a1i51C7sRaiGWz/AOPpp5FjSHnHzMTj6etaGh+GZI/FcGl63b/u5beSZCkgKyKEYqyspwRkdq4sfQy+cpVlVcZqOvJKzlFK6uuumz313HFy7EPi7xRP4j8Tx6tcQiGGEosECnPlxqcgfXrTviP4htvE/iiXVrS3mgieJECS43ZA9uKbeaEZrHw6ml2skt7qMEjOobO5hIRnngAAfSqes+HdU0qCO4uI4ZIHfyxLbzLKm/8AukqTg+1dOFhl0KlL2doygpQir9L2el9buO+/4ifNqaKeJLVfhrJ4W+zz/aWvRcebxs2jt65rV8K+IfDD+BZfC/iQahEn2v7RHLaqGJOBxz07/nWDe+Etcs7GS7mt4gIVDzxLOjSwqehdAcqOR9O9aV54TbTZbItbjURc6W1yyJdIDHIFYlhg8quAffkVx4mnldSm4RqfFNzvGSvzJXdm9Fp30KXMWfCfifQU8M3XhTxJa3UmmvOZoJ7f/WRnPcfh/Or/AIf8U+CvCetQXGhabf3m5ts93dkb0jPURqOM9OT24rlbDwjrl5DbTRwQIl0ga2MtzGnnZ6Bcnk8dKg0zw7qt+90scMcK2j+XO9xKsSRvnG0liBnIPFKvl2V1nW5qz5ZfHFTtG70u13b+TfQFKWmh0dn4k8OaJ8S08RaWmoXVgRI8iSKqyeY4YELn+EZHX3rjtTuFutSurpFKrNM8gB6gFif61NrWj6jo08cGpW5gklj8xF3BsrkjPB9jT/Dui3uvX7WNgEM6wvKFY43BRkge9ephcPhMPH61Cd/dUeZu94xvbXbq9SJN9TNblSK6j4ieJLXxNf2Nxa288C21osDCXGSR3GD0qKLwldTanNZwalpssVtAJru7Wb9xAM4wzY5OeMCodY8Oz6ZbW2oRXlpqOnzS+WtxbOWUOP4WBGQcVU5YStiKdRv343tv9pa/NpaX1EpdC1oviS1sfAWs+HpLeZ59QkR45VI2KFK9e/arXgnxZY6fpN14d8Q2L3+i3Tb9qHDwv/eX8hUnizw/LqXxF1my09La1t7ciSWRyI4YIwi5JPYZNY2t+HJ9P09NSt76z1KwaTyjPauSEfrtYEAg+lcX1bL8VTcZaOq1Pd3UrKzT6OyVgVTY62w8R+A/CzSah4ZsdRvdUKFYXvOEhz396wvAfi7+w9fvL3U4XvbbUY2jvFB+ZgxyWH454rk6K2jkOF9nUhUcpuokm5Nt2WyT6Weqt11K52d3JqHw50mcaho9jqmo3aHdBBeELDG3Yt3YD0pPiV4i8PeJLix1mxF8mpgIlzC6gRqqgn5T3Of0rhaKKWRUYV4YhznKcbq7le6fR9LeiTv1DndrHTfEbxJbeJvFB1ezt5oI/KRAk2N2V+la/wARtf8ACviaxi1K3/tGLWkhjh8p1HlbQecnueuK4KitIZNh6fsPZtx9jpGz6aXT7p2Qcz1Oo8c+JLXxBaaJDbW88J06yW2kMmMOwAGRjtx3o8L+JLXSfCniDR5reeSXU4gkTpjahAP3s8/lWBpljd6lfxWNjC01zMcRxgjLHGe/0qCRGjkaNxhlYqw9COtUstwnsFg18MWpWvr8XMn3tzL9A5ne42iiivUJCiirelade6pdG1sLdp5gjSFVIHyqMk8+gqJzjTi5TdkurAqUUUVYBQelFFAHc6xrOlzLrojvEY3Ol2kMOAfndNm5enbBrI1C/s5NA8L26Tq0tm05uFwf3e6YMM/Uc8VztFcNLAU6aSTejv8A+S8v5fiKx6E2oaPd6r4iurK70pNQnvhJaXF/FujMHO7buBAbOOo6VefVrC4l05ZdYjvlk0u5067mghIaEtk+ZsA/1Y45x0ry+rWmX93pl7He2M7Qzx52sOevBBB4IPpXLUyiLXuyd0tL2/ltva/n69Bcp2FpY2el+BtbC6ra30j3Nrua2JMagPkckDLHBOOwFM8Uaxpt1a+KI7e8SRrzULeW3AB/eIoO4jjtkda53Vtf1LVLVLW4eFLdX8zyoIEiQvjG4hQMn61lVdHL5OTqVpe9e/8A6T5L+Vf1qCXc7jRdQ0GSHw/b6hNbO1tZ3SYnQtFFOz5jMgxyv51LrN9HP4J1DTbrXtLuLxbiK4SC1jEcYQBgQhCgM3I4rgqKp5ZDnU+Z6O/T+Zy7abhynf61qGljxT4h1CPUraWDUtLcQFCSd5VQEYY4bg1Fef2Lrmrad4gl121soo4YBeW8obzkaJQuEAHzZCjH1rhaKI5bGCXLNppWvpta3byXzDlOs8Ta5Z6toN6UcJcXOtyXggIOVjZCAc9Pas/xZe2t5Ho4tZhIYNNjhlwCNrgtkc/UVh0VvSwVOly8vS/46DSCiiiuwYUUUUAFFFFABRRRQAUUUUAFFFFABRRRQAUUUUAFFFFABRRRQAUUUUAFFFFABRRRQAUUUUAFFFFABRRRQAUUVM1rcrbC5a3mEDHAkKHafx6VLko2u9wIaKmhtbqYEw2s8oC7jsjJ49eO1I9tcJbrcNbyrCxwshQhSfY9KXtIXtdXCzIqKmFrcm2NyLeYwA4MoQ7Afr0pscE8gzHDI4wWyqE8Dqfwo9pDXULMjoqZbW6aATrbTtEzbQ4jJUn0zUr2sP8AZ8E0U0klzJI6vAIj8oGMEN3zzx2xUutBNK/W3f7+23UdmVKKmktrmKFJpLeZIn+47IQrfQ96Ba3TQrOtrOYmO1XEZ2k+gNV7WFr3QrMhopalW1uWtjdLbTGAHBlCHYD9elOUox3YENFa93oVxHpemXtuJbpr6KSQxxxEmMK+3tWVsfaW2NhTgnHAPvWVHE0q6bpyvZtfNNp/imNxa3G0U8RyHbiNzuBK/KeR6ipFtLppkhW2nMrgMqCM7mB7gVo5xW7FYgorV0PRpNRvLu1ld7Z7a1luGDIckoM7cds1n3FvcW+37RbzQ7xuXzEK5HqM1lDFUp1HSjL3lZ/ft6j5Xa5FRWhoui6trUzw6Tp9xeOgy/lJkKPc9BTb3R9UstTXTLvT7mC9dgqQvGQzEnAwO+fao+vYX2zoe0jzpXcbq6Xdre3mP2crc1tDq7vT5dfsPDt9p15aJBZWiW9yJLhYzasjkliCc4IOcjrWnqUFhqeueJ7q28jV7k3kfk2r3nlRSx7eZeCN+DgYzxnNeepp98+pf2alpM175hi8gId+/wDu49a6DRvBeo6l4U1TWI7W8MtpIiQxLFkS/NiT/vnBzXzWPjhcDCNStiVGN0o/9xKiau1JNptWuraXbejZrThObtGP9JHUjy4/Fvgu4ZtOihS1kt3+zTAwxSAyfJkk/wB5eT1J61jado8cPhu3AsbHUL2K4lW8S9vtsVkQRg7AwzkclufSuYs/D+tXkQlttLupYzA1wHEZ2+WpILZ6YyD+VO0Xw3r2tQvNpek3V3Ehwzxp8ufTPc+1U6GFw8HJ4uMVGyk27W96bSb5018T66teqEozdkovU6Lx3fQWXje/un07TtThuo4XhZ2LJtEajK7WHcEc+lRCzk8R+D9KtdLa1WexuLj7RbPMse0SMCsg3HlcDGe2K5U2N6L/APs82k4vN/l+R5Z8zd6beua0tW8K+I9Js/tmo6NeW1vkAyOnyrn1x0/Gut0sJhoYej9YjGorcl38VouOkebW6f2euolGbu+XQ6Iwf2hpOu+HrXWY9R1D7ZbzrNLKF+1KiFWVWY87SRjnkDNXdOmttN1Dw5pN3eWxubGzu/tDCZSkRkVise7OMj09TiuK0Tw7rmtrI+k6Xc3iRnDtGnyg+memfatTwToMd34rm0nWrOZDFa3DtC+UZXRCRnv1rgzBYOhRr89dS9nFylGPLzr3ORu11ZW1SstettC4U5ycbLf7jf8ADepafAnh+Gae0LS6Pd2o82TCRyO52hyDlQemeOtRXFz/AGFpkMd7puj6dHLqMEr2ttM00jrG2TJ99go7e+a5S98MeIbLTBqV3o15DaEAmV4yAAehPcfjWRXXh8twmLk6lCspxvrZ31UnK2jsmubqm9NLES5oaSVjt9e0e6j1TXddbW4ILC4E0kM8NwGa7DnKxbQc85wc9MVo25jR9IvmmgFu3hiS2D+av+tCPlCM5B5HHvXm9Fdc8onUpqE6myt8NtOW3ffrfbskRzHXandQvceDQLmNlt7aEPhwREfOJOfT15rT1mIa/purabpdxbSXUOuz3RiMyqJomGA6knDYx+RzXn1auka09hZy2M2n2N/ayOJPKuYyQrgY3AqQRx74pV8rnBRnRd5Rd185Xfa+76r1Q1LubPxJj8g+H7drhLhotIiUyI25Thm6HuPeo/hkxXWtQZW2kaTdkH0PlGsPW9UudWvftVysSbY1ijjiXakaKMKqjsBVKunD4GawKw9R6tO/zdyJanXeC4X1Pwjr+h2WG1CYwTwxZAaZYydyr6nkHHtU8tldaD8Pbiz1aI211qGoRPb28n3wqA7nI7DtXFozIwZGKsDkEHBFLNLLNIZJpHkc9WdiT+ZrSeClKo3ze65KTVtbpLrfbRdCbHrVzKkvi3xtpcVnbX17ciF4LadiFnCAFkBBBzyCBntXPa//AGhYeCrmG60LTdDjvbiNRbjzPPlKc7wGY4UdM+9cIrMrBlYhgcgg8inzTTTv5k0skr9NzsWP5muajlXspR966XLffeKS726J7P8AySiR0UUV7JYVv+BdBj8Q601rPO8FtDA9xM0a7nKIMkKO5NYFdJ8OrW4uvEBWw1n+ytQSF3tJDgCWQD/Vkk4GfxrgzSpKng6koT5Wk9bXt57P8nbccdyfUrPwZd6Ld3OjXl/ZXtqVIt74qftCk4O3b0I64qW00Tw9pOg2OqeKJdQkm1FTJbWtntBWIHG9i3r2FdPqcOqXPhfWJ/HmkadayxQZsrtVjS4knzwo2H5hWTq+k3vjDw14fvdBjS7msbMWN3bLIokjZTw2CRwR3r5ijmDlGMJ1XGnz2lLmUkvcukqllo3u3Zp+71Ro4+RJ4X0jT9N+KHh2TSNQF7Y3gM0LMR5iZRgUcDoRUdhoPg/VvEk/h6O91Q6nLLIsd4FUQGUZO3b129s1J4a0ez8O/Enw5Z/b0mvApe+AdTHDIUbCBh6DrWX8OXRPirZO7qqi9kJYnA/i71NV1JqriKVaTcaKae3M1KpZvTXb0d722BdFbqQeHvD+m/2Ld6/4iubiLT7ef7NFFbAeZcS9wCeAAKXXNB0i48ODxF4ZmvHt45xb3VrdAeZCzfdII4INamm2reJfAdzoOnvG2p2Opvdpbs4UzxsCDtzwSM0slrN4P8AXlnq2yPUtUvIHjtA4Z0jiO4s2OmTxXTLHVfrD/ev2vtElT0s4aa23ty3lzd9L9BW02IL7Q/CHh6SDTfEV1qk2pPGslwbMKI7bcMgc8sQCM1o+ENDbw98Sp7Hz1uYW0uea3nAwJI2jyppnjXwxqnirxD/wkHh9Ir2x1JI38wTKPIYIFZXycjGK1bO+sZPiVBZ211FNFpugvZGcMNsjpHzg/XivMrYypVwbSqucpU5OpH+WVl0+zZ3jbrv0uUlrschoWhaJB4SXxL4ge/lgluTbwwWYUHIGSzMeB7Cs3xXY6HbSWtxoGoPdWtzFvMUuPNt2zyrY4rpvA0HiaHwsLzwpqKXrvOUvdKkRGCDs+1zzkY6f0qv8ULa1hs9IluLGx0/XZUkN/bWZGxRkbCQCQrHngV62Hxs/7UdOVXmvKSsnskm7Sg0mkraTTd3boyWvd2OGooor6wzCiiigAooooAKKKKACirejWMmqavZ6bC6xyXU6QqzdFLHAJ/Om6paPp+pXNjIyu9vK0TMvQlTjIrH29P2vsb+9a9vK9r/eOztcrUUUVsIKKKKACitTSNFn1LS9V1CKaNE02FZpFbOXDNjArLrGniKdSc4Rd3F2fk2k/wAmmNppJhRRRWwgooooAKKKKACiiigAooooAKKKKACiiigAooooAKKKKACiiigAooooAKKKKACiiigAooooAKKKKALGmrC+o2qXJAgaZBKT/d3DP6Zr1jUb2OPxZrFlIfEF1axwzI9gYY1tFgCnaVy2AoGCD1/GvH605tf1ubTBpkurXj2YAXyWlJXA6D6e1fOZ3kk8xqwnGSsk079LtO60eqt0cXt7ysbUqqgmdhbarqVjZ+BLezvJreN8l1jbG/8AfkYb1GM8H1NLfaje3y+O7S6uZJbaFd0UJPyRFZwF2r0XA44rgjd3X7j/AEmb/R/9R85/dc5+X0554o+2XeZz9qnzc/6/94f3vOfm/vc881z/AOrMOf2nu8173tr/ABfab+mhXt9Lf1tY9durqC08aQWFm+vz2aQIsNhDDH9jltzHk8k4KkZJY965DUNTubL4dabb2FxJbW91fXaybDhmjyuEJ9Oeneucj1/W49MOlpqt4tkVK+SJTt2nt9PbpVJ553t0t2mkaGMlkjLEqpPUgdBmufL+FpUJQ9s1JRcfPm5YzV3olduV+rVvielnPEXvb+tj1mxutbh+Lun6bYtONGRIhBAoPkfZ/KB3Y6dec9c1meEzgeEj1/4nt1178LWfpvjOwsILaW3/ALaR7VAYtP8AtAa0EoXAbJ+bbn5tvTNcdFqF/EIhFeXEYhkMkWyQjY56suOhPrXnYTh7E14yhKCp2hGN7ayajVi5O3X3029VvaTNJVorrf8Apf5HW2eqX2qeHfF0eo3cs8KeTIiOcrEfPAyo/h444rqLG61yL4v2+m2jTjR0VRDAufIFuIsqwHTrznrmvJUuLiOOaOOeVEnAEqhyBJg5G4d+eea7ax8aWFjDBLa/20slvH+5sGuA1oku3G7J+bbk7tvr3rbOchqxjUWHpKamppKytFyhTin5O8HZ2tZu7XVUqy05na1vzZzDjQ/sExmfURqO5sBVTyfvce/Su31q68SQ+NV0vQVL6d9iRba2f/j1e3MILM3IXH3iTnrXmv15NaKa9rSaWdLTVbxbIjb5AlO3Hpj09ule7mGT1K84yi1PSStPVLm5dUl/LbRaaN+8jGFVL/gHTX2sanp3hPwlDp95NaqfNkYwttLETYGSOoHp71f8VxM0HjpYYjhdUt3ZUXoMtzgdsmvPZLi4kiiiknlaOEERKXJEeTk7R2554q3Z63rFney31rqd3Fczf62USndJ/vHv+Nc0+HpwaqUXHmTlLa171Y1FdrXRJq+tr7Fe2Wz/AK0seg6FHNZ6p4JWeErIukXT+XIvYtKRke4I/OsXSdU1e58I6/rEV5czav59vHJOpJljtzuyFI5C7goOPYVysmq6pJcrcyalePOgYLIZmLKGzuAOeM5OfrTNM1G/0u5+06deTWs2Nu+JypI9D6is1w5PllObi5vle2mlWVRx6uz5kvldp7D9utun/Asd7oF7ry6vFqOrpGLoaBcPbysAZZEAO1pM9/TOMgCsa8vr3Uvhl5uoXU13JFrAWN5mLMoMJJAJ7E84rnbjVNSuLyW8m1C6kuZUKSSmU7mUjBUn0x26VALif7KbXzpPIL+YYtx2bsY3Y6ZxxmuihkHLUjWaipJwei2UXK6Xl71unotiXW0sdlqE09j8I9FXT5HhS8vp2vGjJBZ14RWI/wBnnFaumSy3vhnwReag7SXUWvfZ4JHOWaEMpxnqQDXIeHfFF9o1nNYC3s76wmcO9rdxeZHvHRh6H6U3XPE+qate2lzI0Vstlj7HDbRiOODByNqjvkDmvErcOY2rUdHkio+0qVPaX1anGaUbWvdcyi9bckVbXRdMcTBLmu9krelv8vvOl0dHf48hVUkjWJGIA7BmJP5U2ymmTwN432TSLt1CHbhyMZmOcVTk+ImtfbV1C3stJtdRJBlvIrUCWXHZj6HHOMZrK0bxPeabBqdubWzu4NSO64iuI9y7gSQw9CCaxeR5pWhGdSlFOEcOlHmvf2VTnk72SV18P42H7eknZPfm6d1ZG74u1O+t/h54Ssba5lhhltJXlWNivmESEANjqBzx7mtjxd/YNtpXhuyuNc1jT4U0yKaGOytw0bMxJZ924ZbP5YrzzUNWvL6wsLG4ZDDYRtHAFXBCltxye/Na2keMr+x0uHTbmx03VLa3JNst9biQw56hT6e3StMRwxi6dGjKglzQqVZtRcU37SU2neUZLmSaWq2bSfdRxUG2pbNJfdbszsLmW51bxtpV9ol1cWN1baQZLrUdRtQpaNVI87aM5JU9fWofDbaMdD8Vw2Gt6tqsraVI8jXEWyHgjDAFid2fUCuQj8Ya4viZvEDXEcl26GJ0eMGIxkY8vZ0247Vft/H2oWrTR2mk6NbWc8bRz2kVqBHKCOrHqcdueK83EcK5pGhGhSimlGna0orWE3NxbcOZpXtCzjFdUjWOKpOTk31f4q3e3ruyz42uLix8JeEbSxmlgs5LA3DeUxUPOW+YnHUitbwZqGvT+PrHUtatxFcjRJWgkKYM0axHY7c8k+veuV0bxhfafpw02ax07UrJJDJDDewCQQsTzs7ge1QyeLtbk8Qya600Ru3haAfuxsSNl27VXsMdK9Crw5jquErYJ0Yaqtao3rL2rbSta639+99la/TNYmCnGfM+mnp/WhtfDy+vbseKhdXU04m0S5kkEjlgzAcHnvzXD1f0fVrzSftf2Nox9rtntZdybsxv1x6H3qhX1mAy6WFxuIrJJQnyWS/uxs7r7vkclSpzQjHqrhRRRXsmIVe03TZr6K8kjZUFrbNcNuz8yggYHvzT/DUdrN4i06G+2/ZXuo1l3HA2lhnPtXcveeIriDxlb6pDItrb2kiorRbVgPmAKqccDb2HUc15GY5hPDyVOCV9Hdu28lHRW1evl07lRjc89vbdbe4EUdxFcgorb4SSMkA7fqM4PuKg74716UZmstZ1OaO1vFT+y7JWu7JFaa1zGnzBT1DdDjmmywX0OqapqSTJeaodGjuLGUWvlzbSwVnMfP7wLnn8a44Z67JSj0Vtd21HeyskubXrZXUbD5Dz60t1mkkSS4ittkbPmUkbiBnaPc9BUABIJAJA6+1d5p8mrXkoutbt4/NfQ7wxysuJZUCnDOPbkA9xWktxr8N/4Qs9Pt2On3VhbCZFhBjnB4k8zjnC+vSqqZ1OnJx5U3Z/a00vez5ddv8AhrMOU89n06aHRrXVGdDFcyyRIo+8Cm3Of++hVMgjGQRnnmvSdKtdLkvPD9qwSTTxrV+sIOCrgbfLHPByQv1qDWLt77QpheQ6tqEyahCsL6hbRwiOQt80QIYnDDgjGBgVNPO5c6g4Xu/Syc5RXS2ltbteV2Dgee4OASCAenvV3W9Nm0nUprGdld4SoZkzt5AP9a7nxi93qOk6yyzXkEdpMjzWF9aqBbHdtCwSLxjnGMDIFT6nqd7c+L9b0eWTNgNLl/0faNm5YAwfH97IznrUwzurO01BWSk5K76cj35dXaXo97hyI84u4EgWArcwzebEJGEZz5ZJPyt78frUJBU8ggivTNDW4V4HsbdJboeEi8SmMNlxLwcdzWB4jlvb3wPp9/rW9tQ+3SRQSyriSSAICc9yA/APua6MPm7qVVTcVa9t9db20ttp3/ITjocpJLLLjzZZJMdNzE4/OiOSSNt0cjofVWIP6UyivcsrWsSB5680dqKKYCqzKwZWKsOhBwRSu7yMWdmdj1LHJptFK2twHpJIisqSOqt94KxAP1plFFFgHxySRtujkdG9VYg/pWh4Z01tc8SWGltIVN3OsbP1IB6n64zWZV/w/qUuj65ZarCoZ7WZZQp/iweR+IzXNjY1nh6n1f8Aicr5fW2n4lQtzLm2O1Gs+GD4p/4Rw+E9OGkfafsnn4P2r723zPMz1zzin6Noei6Pb+Mv7ZsV1D+xp41g3EqXO8hRkdAeM+1Q/wDFBjxH/wAJP/bVyYfP+1f2X9lPm+Znds3527d3f0q54V1Kx1bRPHGpa6JY7a9lhaUwjc0ReQ7SB32kj8q/OMTz0sPzUFVjC1JTvzqTm6sE+Xm1cnHmUnHR3WrO2Nm9bX1tttYzoX0rxd4a1hl0Ow0vVNLt/tcUlkhRJYgQGVl9RkYNa9t4dvdF0LSjpXgqLX7q8t1ubq6uYTKibukaDPGB1PvWGbzw74b8N6paaPqz6vqWqRC3aUW5iSCHOW69WOBT5b7QPE+k6Z/aeuzaLqVhbi1kJhaSOeNSdrDaRhua3r0cS/4KmsL7TaUaknbkX2U41OTnvp31tyiTj1tzW8u/3Xsal94WsLf4g+FvM0lrK11fD3GnTciFxkMn+70Ipnh650C/8aN4R/4RnTjp0sstutwyn7SGUN8+/PHI6DpWPa6x4b07x7ot7py3K6Zp7J51xIC0k7AHdJtzxn0FUvC2s2Gn/EWHW7p5FslupZSyoS21g2OPxFaSy3G1cLP2jqOUaD5Pii+fmqOOik/fS5Vq3Lvqxc8FJWtvr6aFXTfCuu6t9ok0nTpbuGGZoi6kDkfU1taPaWPh3whJ4g1HS7fUdQmvms7aC5G6KLYPnZlH3jniuQuZi11NJG7hHkZhgkcE11Ggajo2o+En8Ma5eyaeYro3VneCIyKrEYZHA5wfWvfzenjXRi6j5qXNHmUIyU+XW92pNy1tdRSfLfcxpuF9Ny9pmoaDqvifwreWGnx6bqn9oxpeW9uhEDDeNrr6H1FasOpaJefEqbw23hnTprK6vngkuJVJuWck5cPnjnoAOBWIuoeFNF1Lw9DpsjXn2K+W5v8AUvIKmQBh8iL1wAKz9L1qwt/ibFr0jyCxXUWuCwQ7thYnp689K8KplbxKqVKcKiiqU+S7knzc0nHqn25FLVK2hsqnLZNrdX/r8yzZaTYp4T8XyPAkk9hdQRW8rD5kBdwcfUAVW0mxs5fhxrmoSW8bXUF7bJFKR8yKwbIH1q/4f1bQ7iDxPpGp3sljBq0yzW915RcIUdmAZRzghqS91Dw3p3gXUPDunX019eT3UUzXHkFI3254UHkADueua7JVsYqs6DjPmlVpSTtK3Jalze9sldSTV773VtSUo2T02f36lzxQ+h6FoGkRW2g2k9/qejxPLPLkiIlfvKP75OTn6U7XbrRfBmpQeHh4b03U2hijOoXF2paSR2ALBD/CBniuf8a6vZapDoS2TuzWWlxW025CuJFHIHqPetzVbjwl4svLfXNT1ybSrzykW/tjamTzWUY3RsOOQO9csMFOjSoyxkajhL2jnbnb5rr2d1H3klHmtbROzetmPnu3y2vpbb5l3wrJ4dhj8cT2UM1zows4pI4XJRmG7Ownrjdxn0rOafTfEXgTWryTQdN0680poWhlsozHuV2IKsMnPTrUP/CRaEsfi2OztWsbfUbaKGwgVM/cbqx7E9fqazNA1ays/CHiLTLhnFxfrAIAEJB2MxbJ7cEVVPLK96mJUZqfPQtdu/Lakp3s+Vu3MpvVaPsDqLSN1az/AFt/wDsbXw7e6LoOltpXgqLX7q8t1ubq5uYTKibukaDPGB1PvVfVfCujQeNvDjahZvo9hqsfmXNnK+BBIOCm7spOPzrOlvtA8T6Rpn9p65Noupafbi1kJhaSOeNSdrDaRhuTVGe+8Hr4qsFWxubrRLeMRXDyMwkuGI5lxnjnBA9q5MNhsx9pNzlNVLVeblhPW6fLaUp8jd7OHKtLWfKrlSlCy2tp/W1/U3/FELWlhqNtrvgG306Dy2+wXunxfcf+Es4OGU9680r0jSdU8P8Ahi11GS28V3WswXFtJDDpv2d1QlhgGTccDHsK83HSvoeF1UjGrCUWo3Vm1OKemto1LyjbS+rTb01uY4i2n/A/QKKKK+qOcKKKKACiiigAooooAKKKKACiiigAooooAKKKKACiiigAooooAKKKKACiiigDV0Lw7reul/7J02e7Ef32QYVT6EnjNT6do91Y+MNO0vWbCSFmuolkhmXG5SwH4g1v+ObifTfB3hTS7GV4LWex+2S+WxXzJWPJJHXHSqmn61quraj4Uh1GAvHZ3iRQXbI26UeYvyljw2MV84sdjMRSlWSiqb50t1JcvMk73s7tbJK193YuyTsZ/i3S2Pj3VdK0myZtt7JHBbwoTgA8AAVDrXhXxFotsLrU9IubaAnHmEAqD6EjOPxr0ewjt4de+IeptqA064juDCl55RcwK7nLADnJ4FZnhS48PaS1/DdeNjqdle20kU1q1lL8xI4bJJwQe9edSz3EQpqNOPNyRhdcs5OTcYt2klyrR9b3e9lqU4I4TTvD+taits1jplzcLcuyQsiZDlfvc+3en6b4c1zUtQn0+x02e4uLdisyoBiMg4OT0H511cuqX2m/BnSlsbiS3a51CeOR4ztbaOcZ6gE9ai1i4uNO+E2hJZTSR/2pdXE15IjENIyNtUE9enOK7/7Uxk5WiormqSpx3+zzNyevaLslu+qJ5UcxqHh3XNP843ul3MAgdEkLpgKW+7z79qp6lY3mm3j2d/byW1xHjfHIMEZGR+ldzBqF5e/BDUYrqWSUW2pRRxO5yQpAO3PsSfzq7eaT/wAJld+DtXABF3GLXUG/umDlifqoP6VMM8q0ZS+tJKMZTi2r7xipp691zadHZXDkXQ861HT77TnjjvrWW3eWMSosgwWQ9D9K0fBGhSeIfElpp4hnkt2kX7S0P3o484LZPTFaPiC+0zxN46v7rUtSbTrEkpBIIDLhE+VF2jnkDNT+F7fS7H4iaAmi6zJqMT3UfmP5DQ4O/wC7g9RXTXx9b6jLmTjV5HL4Zcqdr25trr13BJXMvXvC+qWHiC802HTrsiISTRhlyzQKT8/096p3ug6zZGyW6024ie+G62Qr80g9l69xXeeCriSP4o+Ip2YyGG2vWUOdw+U5A57e1c74JvPFGr+MobyxukuNRVHk869YtHCuPmY56YHpXNSzPFxUufltThGTburtp272V1q9fQOVFO+8E+K7Gya8utDu44EXc7YBKj1IByKr2JX/AIRHUf8AiRmc+fFjUccW/wDsZ/2q9A+HlvYW3jH5vGbarezxTB4IY5DHIdjE7nbgjv064rnNK4+E/ikDgDUbf/0KsYZvWqSdKqk7SpWaU4fHO20nd2tvs9rbj5UYdh4V8RX0yRWukXUjPEsynbgFG+62Txg4OKLbTL/SPFFpZ6pos006zKTYuvM4z90eufaul+Juo3kejeFtPinkjg/smKZlRiu5jkZOOuAOPqa1LiaW51L4Z3FxI0kzxqGdjlmxIAMnvTeb4qVGNSpGPJNTVle65VJ3vfry9Emr7hyq5wV7p99fanqctlpE0McE7GS3RCfswZyAh+h+X8Kl1Xwn4k0uw+3aho91b23GZGUEL/vY+7+Ndxo95Pp958Sry2bZNEzlG7qTM4yPcZrG+G93dTaV4ut5riWWJtHlkKu5Ybh0PPeqWbYuNOc4RjyU+RO923zKLet9Lc27vfy3DlRzWheHdc1zzDpOmz3ax/fZAAqn0yeM1FqOi6tp0TTX2nXNtGkxhZpEKgPjO3645rq/G9xPpvgvwnpdjK8FrcWJvJvLYr5krHkkjripvEN/d6h8F9HlvJHlkj1N4lkc5ZlVWxk98dPwraGa4uUqdW0fZzm4Ja8ytzK972d+Xa2ndi5UcXpel6hqjyJp9pLcvGAzrGMkAnA4+pqxrfh3WdFhjm1KxaGKQ7VkDq6k+mVJAPt1rf8AhjHey2viWPTt/wBqbSmEYT7xO4cD3xmrHguJ7Pwrqb61FJFpr31mI1nUgNIJcvtB/wBnOa7a+PqU6s0rWi4q3V81ttfPtrboZNmAfCHiRdO+3nSZvJ8vzCNy7wn97Zndj3xWXdWN3a21rc3EDJDdIXgc4w4BwcfjXfwWmtj41/aHjuNovjK8xB2fZupO7pt2VHoFlbeKtNm0pWUR6XqpuVYngWkjHzPwGAfxNZLM5wSnUs42i210Ur+b6216q+iFzHHR6BrMmoQaemnzNdTxLNHGMZ8sjIY+gxzzinar4e1nS54Ib6xeNrhtsJDK6yHOMBlJBP412mh6rBrc/jK9a1ubiSeGPybe2k2Sm2VsFVOD0ATIA9arwywxeGbS3tdDvrOym1iBopLy7DkSL12JtBwQeT06Uf2hiFPllFaWT9Wr/wA3S+1nez1C7MjQ/BGtXes2Npf2c1pBcTNGzll3KFOGIUnJx+tZOs6FqWlmaS5tXWCO4MHmbgRuxkA4PXGDXV+fNP8AHXM0jvs1hkXcc4UMQAPwFV/C9tLq8viHwmQVmu2Nxah+MTRufX1Un9KI42vB+0qNcvLFtW2Tbu9+i39OgXZyNzY3dta211cQNHDdKWgY/wAYBwSPxqtXRfEG7hn8QtZ2rA2emxLZQY6EIME/i241L4F8KjxOmpqLv7NJZwLKhbGw5bB3E9ABk/hXbLHwoYX6ziPdWnyu9PzVy4ps5iiutk8M6VqniOx0TwpqkmoNIh+03E0ZSNCOrD/ZxWlb+GvAt9f/ANi2Pii8/tFm8uOeS3At5JP7oPXGe9c1TPMNTSclLa7XLK6W15K10tHvqVyM4Ciuq8P+Dbi88RalpmqXK2EOlRvLfTY3bEX+6O+eo9qvv4b8Jappd9N4b127N5ZRGUw30axiZR12n19qqrneEpz5Lt7XaTaXNtdpWV/y12DkZw1XbnVtUuYEguNSvJYkXYqPMxAX0xnpW34T8M2l/pNzr2uag2naPbuI96JukmkP8KCrmoeFtEvtAu9Z8J6rcXYsRuu7W6jCSon98Y6iprZrglX9nNN8rtzcrcVJ9Oa1k9V162YKLsctbalqNtdC6t7+6in2hPMSUhtoGAM+nA4pP7Qv/t/2/wC23P2vOfP8078/73Wuk8OeG9Gbw4fEPiTVZrOzaYwwQ26B5ZWHU89B/hTvEXhrRV8Mf8JJ4b1S4u7OO4FvcRXMWySNiOOnXt+dJ5lgvb+y5Xdvkvyvlv8Ay81reXa+m4crsczcahf3Fy91Pe3Ms7qUeRpCWZT1BPp7Vpan4kv7iC2t7S5urSCOxitZY0mIWTYCNxA9c1v6d4M0ZfDml+Ita1x7KwuUfzgI9zlw2FRAOTkAkntiqmh+F9KubG+1/VNUmstBguDDbuse6a4bsFX6dawlmOWzvLluoPl+F25r25Vpq7rZXtuPlkcl50vlpH5smyMlkXccKT1IHY8CtfxPF4hhSxOu3NxKs8AmtvNn8z5D3HJxWtr/AIY0d/DEviPwxqdxeWlvIIrqG5jCSwk9Dx1FdP4103Q5NK8Nah4g1Oe2txpccUUFtGHmlbqTzwFGRzWVbOqHtqLhG93JNcr500r2S3TfXy121BQdmea3mq6pe26W95qN3cQx/cSSVmUfgarm5uDK0xuJjI6lWfedzAjBBPcY4rpfGnhvT9L03Tta0TUJL3TL/cqGVNskbr1Uj/PSuVr2MDWw+JoqpQVo6q1rWadmmujutSWmnqa2i61Np63u5ppHnsWtImEhBhyysCPQDHQetUtQv77UJhNfXk91IBtDSyFiB6c120ngvQdN0PS9c1zXLiC0vrVJBFFEGleQjJVR/dA7n1rN8VeF9PttAh8SeHdSk1DSnk8qXzU2ywP2DD/PavNw+aZdOupU07yfLzcrtzLTl5mrX0+b8ynGVjkqK9Am8FaBpen2Gqa7r8ttaXlmsscaRbpXlPVQB/COOT61Q0PwtpK+Hx4i8TapNY2E0pjtIoI9005HUgHoK2jn2DlB1IttXsvder10jpq1Z3tt1FyM46tC/wBH1Cx02x1G6hCW18rNbtuB3AHB4HT8a3vEXhfTV8PDxH4a1OW/05ZRFcJNHslgY9MjuKr+IdHmtfC/hy8F9c3Rv0fZbvysRDYwn1q4ZrSrOn7OVrycWmmndRbt0s9L66W9UHLY5miu8ufC3hPQTFZeKNevI9TkRXlhs4A62+egYnqfpWT4l8I3el65Y6fZTJqEOpBWsJ4xgTBjgfQjIzRQzrCV5qMW1dNptNKSW7Tas+/prsDg0czT4o5Jn2RRvI2M7UUk4/Cu9m8K+CdP1FdD1TxNeDVciOWSGAGCKQ/wknnr1rY+GOhW+gfEW+03ULuUalbwyrEsceY5YimS+eoOMYFcWJ4kw9PD1K1OMm4x5knGS5l3V1tqrvpe+w1TdzyeirutR6bDqDx6RdT3VmANkk0exycc5H1zVKvoKc1OKklv30f3EBWhZaveWej3+lQ+X9nv9nnZXLfIcjB7c1n0VNWjTrRUaiurp/NO6fyaTGm1sbng3w9P4j1KS1j81Y44XkeRI920gEqD9SMVUt9C1m4uHt4dMupJUmEDosZJWQgkKfQ4B/Ktj4Xsy+KCFYgGzuM4P/TM1Nod5dWvw01yS3nkjklv7eNnViG2lXzz15xWM6lSM2l5fiznlOSk7eX4mLYeHNcv5riGz0u4ma3cpNtXhGHYnpmpNM0yS38RJp+raRfzOobfaRArKflJBHt3+grXgiitvBlhNrmsaglndTyy21pZxruLA4Z3ckenTmuoG0/EbwyyRzoDo/AnOZMeXJjce5xWdTESV+1n36ef9epEqrV/n+B5vp2i6tqCRvZafcTpIzKjonykqAW56cZH51bsNIuLPxLBp+s6PfyseWtIgRLIMHG3/PatKa5nh+FFjDDK6JNqs3mBTjcBGhArotBkeXXvh/JK7O5sZQWY5JAeQDn6U6leaTfTVfcn/kOdWST+f4Hn+n6PquoKj2On3E6O5jVkTILAZIz7Ag03UdL1LTr0WV9ZTwXDY2xsvLZ6Y9fwroTczwfChI4ZWjWbWZBJtONwESnH510fh5jPceCpJW825XTrz7OX5JkVn8sc+hAxTniJxvK2mv4Jv9Byqyjr01/A4a78L+IrVQ1xo15GCjPkxngKMnPpgc81j13Hw4uNUlvfECzS3EkbaXctc72Jw+04Jz3zn9a4etqU5OTjLpbY0hJttPoFFFFbmgUUUUAFFFFABRRRQAUUUUAFFFFABRRRQAUUUUAFFFFABRRRQAUUUUAFFFFABRRRQAUUUUAFFFFABRRRQB1uleJ9Lm0C30TxPpEuoW9mzG0mgm8uWIHkrnuM03WPFyXOo6N9g00Wel6PIr21p5mSx3BiWbHU49K5SivLWT4RVHU5X1druycr3aV7Ju71S6vuyuZnV2XjKSDxTq2qyafHPZasz/a7GR8qyMc43Y6jscVYk8U6Dpun3kPhbQZ7K6vYjDLc3Vx5rRxnqqDtn1rjKKUslwcpJ8rtorXdny7cyvZ287+Yc7Nq8103Hg+w8PfZdotLmS487zM7946bccY9c10nhiWYeAmj1nRG1nQPtZ8s202Li0lxyeBwp964Gr+j61q2jyNJpWo3Nmz/AHvKcjd9RU43LFUoezopJ83Nq2tW7tpp3i7vdelrApa6nfeIruGP4RyW8OknSbW51FBYwSEmWRVGXkYnk5P4cCm+Fr7UvDfwq1ua7he3+1TiGwEilW3uuHZc9tvf2rmNRs/EWt+HJfFmpagby2gnFsTNMWkDHHQYxjkVlaprGq6okKalqFxdLAu2JZHyEHsK8bC5XTxNCWHjOMkqt6mrdpLlfLd6t7czeur01NJXi02umhQq/wCHtRbSNdsdUWMSm1nSbYTjdtOcZqhRX1tWnGrBwmrpqz+ZidkfFul2fii+1nSdJuFS+tJoZYp7gZDydWBAPA9KyPBWvN4c1f7YbVbuCSFoLiFm2742GCM9jWJWvc+HtQt/C1t4kkMP2K5nMEYDnfuGeox04PevJrYXL8NTVGs7KraGrd5WTsr33te3UuKnK7XTU6PRPF3hnw/q8d7onhqcA5WZ7m63uEIwVj7A+5+lZNx4hso9B1rRNPsJo7bULuOeJpZQWiC84PHOa5uitIZNhYz9o7t+7q5Sd+V3ju+jFzs2vFGunW00tfsvkfYLFLT7+7ftJO7oMdenNXl8WfvvDDmw40JdvEv+v+bd6fL+tcvRWzyzCunGny6RvbV/aTT69U2LmZ0q+Ktp8T4scjXiesv+ozIX9Pm647VU8M66dFg1WP7L5/8AaFk9pnft8vd/F0OfpxWLRT/s3DckqfLpK19X9lJLr0SX3BzM9DsJj/wgmmp4l0CXV9KDv9gubKfEsBz80b4HAz0zUvxAuwPhtodm2nLpfmXkkttZ870gUEBmJ5JJOcnrXFaNr+t6MrrpWqXVmrnLLFIQCfXFVtS1C+1K6N1qF3NdTkYMkrljivIhkdT63GrJrljNzVnLd3+y3yp63bW/ZXZXPoaXhfV4tKstZRmmSa7tBFA0fVXDg5z26dao6rq+qar5f9pahc3fl/cEshYL9Ko0V70cPTVR1Lav/K2hnY0jr2tnTf7NOrXhs9u3yfOO3b6fT26VTtrm5ti5triaAyIUfy3K7lPVTjqPaoaKuNKEU0orUCayurmyuUubO4lt5kOVkjYqw/EVY1HVtU1K4juL/ULm5lj/ANW0khJT6en4VRopunBy5mte4EwuroXv237RN9q3+Z528792c7s9c+9dH4e8Q29nf3PiDUp7281tUZbXOChYrtDu3XjPSuWorOthqdaPLJeXy7ejBoVizMWYksTkk9zXc/DEldB8YFTg/wBlH+Zrhav6XrGoaZb3tvZTCOO9i8m4BQNvT05HH4Vy5phJ4vCujC1247+Uk/yRUXZnX/A6WNfFN5C0aySz6fKkKMcb24O3PuKZpWsaXNrdvYWXw7sRqHnBY4/tEoZXB7+mCK4qyubiyu4rq0meGeJg0ciHBUjvXXS/EzxO8LbWsIrl12tdx2irOR/vf/WryMxymvPFTr0o83OktZzhZq+r5fiWu2/3lxkrWNZNS8V/8J14i1qx02yaa3i26naeYJY2jAwR6t07UmhweEvHT3Vlb6DJompJbvMs1tKXhyo/iU9K4nQde1XQ9UOpaddtHcNkOWG4SA9QwPWtrVPiD4gvrCayjFjYRTjbMbO2WJpB6E9awxGTYuMksNFRaUUpqUotWVvejqprsn00fcFJdTo9NvLKD4OWks2hwazFaajItxG8jKImIOH+X64/Gq+ga55mia5eaD4L0+zt1s2ivLgXT4CMOg3cE+1cf4Y8Sat4dmkk0ydVSYbZoZEDxyD3U1b8R+M9b1yxWwuGtrayDbjb2kIiRm9SB1onkVb204cqlCc+a7nNWTd2uRaN9ne2ze2pzqxsW+m+HdA8FaXr2r6bPq91qTP5UXnmKGJVOOSOprU1G8S++C2o3EGiW2k239pRCFIA2JBxliWOWOeM+1cp4f8AGms6Nph0yIWd1ZbiyQ3cAlVGPUrnpUx8feIpLa9tbiW2ube7TYYZYFKRAAgeWowFxmlXyrH1KynJKTjUUk3OVuVSukoW5U0tL/5gpKxoeMmP/CsPB654/fnHvmn6uj3XwW0WW1BeOzvplugv8LNnaT+Bxn3rkb3WNQvNKstLuJg9pZbvs6bANm7ryBk/jVvwx4m1fw68v9nTJ5UwxNBKgeOT6qa7HlWIp4eHJZzhUlNK7s03LS9tHaXZ6+QuZXE0/RdTufC+pa1DMItPtmRJQzkeaxPAUdGIrofiwT9m8LDPA0ePH51ieJvF2seILaO0vHghs4m3LbW0Qij3euB1NZ+r6xqGrLaLfziUWkIghwgXag6Dgc/jW9PCYytiKWIr8q5XJ2Wtk4pLWyu76vbsthXVrI6vXGC/CTwyxUOBfTkqeh9qy9X8SaXe6dNaweEdJspJAAs8JfenPUZOKyLjV9QuNGttHmmDWVq7SQx7ANrN1OcZP41QrTCZVGCbrbqc5Kza+KTkr2tf53By7HofxPtbo+DPBl8FY2q6asTMOiuQDz6ZH8qi0KOSz+DPiC4u1KQ3lzElqG43uOpH+e1aninxNqnh/RPCK2EkLwTaMnnW88YkicjGCVPf3riPFPinWPEhiXUZoxBCP3UEKBI0+iivDyzDYzFYWnScYqmqjlzXd7RqN25bb3W99vMuTSZ0HxWY/YfCi54GkJgfjTvHKPdfDjwhfW4LWkEMkEpXokmec+mcGuS1fWNQ1ZLRL6YSrZwiCABAu1B24HP41e8M+LNZ8Pwy29lLDJazHMltcRCSJj64PQ/SvQhlWJoYeh7OznSlJ2u0mpcyavbR2l230J5k2zf8Ixva/CnxZeXQK210YIYN3SSQNk49cZFXNSmht9A+HU9xjykkZnJ6AeaK5fXvEmu+KprWxuHj8sOFt7WBBFEGPAwPX3NbvxNt303wv4V0a7aMX1rbyGeJXDGPLZAOK4amEn9bpKu0p1Zyk0ney9k4eV9ld2td2KT0djT+JOr6Tp3jO/h1DwVZXcruHW5knkBnUgYbjj249Kt22p3Efi/wRBqeiWuj2kRZrWJJy5COMLuB5X5sda5HTPiF4isrGGzc2V6kA2wPd2yyvGO2GPP51z+s6tqOsam+pajdPPdOR854xjoAB0A9qWH4erSpxoVopKMXHm55yveLimovSOjd9+y7g5rcueLLG+h8Z6hYzQyG7e8cKuOXLNwR65yK7X4e6Vf6L8V5NO1O4S4uo7CUuyyF8ZTIGT3FYdv8SvE8UEas1jPPGu2O6mtVaZR/vVh6T4i1bTfEP9vQXJe/JYvJKN2/d1Deua7K+DzLFYOeGqRjH3HFWbd5OyT2XKtNtXr5CTincyB0oq9rupzaxqcmoTw20MkgAKW8exBgY4FUa+lpuUoJzVn1W9vmZhRRRVgW9I1G80m/jvrCYw3EedrYB4IwQQeop9zqt/cRXULz4huphPNEiBVZxnBwBxjJ6VRoqXCLd7ak8qvexsaV4m1rTLH7FZ3YFvuLqjxq+xj3XcDg/SnSeKtekltJpNQd57QMsMzKDIAwIILEZPU9fWsWip9jTvflQuSN72LD3t02nR6e07G0jkaVIuMByACfyAqzb63qtvNZTQ3sivYIUtTgfulJJIHHqT19azqKpwi+g+Vdiy19dtpy6cZ2NospmEXGA5GC35AVe0jU86hpiard3YsbJiIzAQHgBJYlf+BHNZFFJwTVgcU0ejXniZbay1CSfxPHq8s9tJBbwQWpi5cbTJKSBkhc+vNec0UVFKjGle39fcTCmobBRRRWxoFFFFABRRRQAUUUUAFFFFABRRRQAUUUUAFFFFABRRRQAUUUUAFFFFABRRRQAUUUUAFFFFABRRRQAUUUUAFFFFABXod34B0fStO0zV9c8RNa6fe2kcwCQ7pmkYZKIozwARlj6ivPK9E+MTH+yvBy5OBo8ZA99q18hxFXxjzDA4PD1nTjVdTmaUW7RhzK3Mmk79bM68PGHs5zlG9rW+8mvPhzo7afbeILDxQn/COupae5njxJHg42hR94k8Y4wap6j4M8P3fhK917wrr1xfCw5uYLmHYwX1HA+vvU94x/4Z/shk4Ortn/AMepvwx/5EXxv/15J/7PXx8cZnFDBVcZLGyk6GIVJLlhaUPaxg+e0buTUt042stL3b7OSjKahyL3o366O19DCttDnk+HF14gGpyrBFerAbPB2MSB83XGefTtWpo3gzR4fDdrr/izXX0y3vc/ZYYIt8ki/wB7v/KrGn/8kE1L/sLJ/JKk0/xNod14X03QPHGh33lWin7FeQZVtn0OM8Y9QeK7sXmWb1oV44Zy5Y4mUZezUPaKmoJ+4pKzfM1d6ytsRCnRTjzdYp63te/X+rGZ4u8H2Fj4dg8S+HtXOqaVJL5LmRNkkT+4/ToO1S6F4N0lfDNv4i8V642mWl2xFrFDHvllA79/5VP4i8J6W3hK48QeEdeuL7TLeQC6tZwVeInHPYHqO34mpdK8TaLN4T0/w9420K9a1tsmyvIMqwX2zjPXtntxUvM8yr5ZBYOvUquNVxqWhGNeMEm+XlmlFzV43ajrHVLqHsqUar54paaatxv6rp+pn+K/B2nWnhqPxN4b1htT0sy+TL5keySJj0z+nYdRVG+0OeH4dWGvtqUrwz3jQraEHYhG75hzjPHp3ra17wnpM3hK717wfr1zeafbMDd2lwNrx5xz2B7dvxp2sY/4URouen9qPn8nrbCZ1XdHCwjiHUf1nklzwUaijySlyTTS95ae9FK6tbrdToRvJuNvdvo7rdar/Ir6N4J0yHw7Br/i7W20m1uv+PWGKPfLKPXHOB+FR+JfBdlD4dPiTwxrH9raZG2y4DptlgPqR6cjsOtaXx33jUdAWPP2QaVH5Hp1Ocfhto+EWW8LeNEnz9k/s8Fs/d34fH4//Wrjp5rmqymHETxLfNNXpWjyckqihyr3ebmSd+bm+LS1i3Spe2eH5em+t72vftYyvCngf+3vCc+uDUo7RYLvypjKP3ccQUM0hPXjPTvWnpngfwp4ghubXwx4oubnVIIzIIri32JKB128Z/n1pNFkdPgFrAViN+qKrY7jEfH6VD8Av+SjW/8A17y/+g08yx2bvB5pmEMXKP1ac+SKUOVqMYytO8W2ne2jVt9WFKnR56VNwvzJXevXscCylWKsMEHBHvSVLdf8fU3/AF0b+dRV+rRd4pnksKKKKoArS8P6Nea5evZ2PleakLTHzH2jaoyeTWbXReA7m3tb3U2uJ44Q+l3MaF2C7mKYCjPc+lcGaVq1DCVKlH40tNL6+hVNJySZO3gu4FnFqH9t6KdNdjG159oPlpIP4D8u7PPYEVX/AOER1Ya9daQ7W0bWsQnnuXlxAkRAIct6EEY780TXNufhlBZieM3I1iSQw7hvCGBQGx1xkYzXVX19p+pXmt6PDqVpHJqOl2K28zSgRmSJVJjLdATyOe4r5qrmOZ4dvmldXkr8uyU4Lm03tGUpPo+XS2t+hQpv+vJnJ3nhTUo57BbKS21OLUJDFbT2khZHcdVOQCCOvIHHNbmleEY7W016e5vNK1MWemTFlt5i7W8wxtJBA9DyMitHw3e2PhG30jTtUvbd7iTU2uZ/IlEotYzCYgSVyM5OcDsKo6PpCeHrDxG1/rWmH7Tpc0FosN2rm5JwQQAeOnAPOTXFic2xlaMqftLLTlajrV99p2ttyxS20d+b4dCo04rW3/A0Maz8G6hcQ2wa+022vLuMSWtlPPtnlU/dIGMDPYEjNTw6BJeeFdMt7WxH9q3GrTWpJ+VsKi/KSegByfzrrLq8XVdTstasW8MR2PkwtLc3YXz7VkUAgqSGYgrxgc8Vk2urQ3lvpso12Cwu2165uDc7BmMMo2uyZ4Vjwe3JqI5xmVdKcrJp3as/dlyz92SirtKyuviur9VZ+ypr+vQ5rWPDU+n6a2oQ6lpuo28Uohna0lLGJznAYED0PIyKwq77xZb2h8OXdxrFroVrq/mp9kfTJgTcAn5y6KSoXHIPHNcDX1WRY2pjMPKVR3adr2Vnono07SWtr2XZq6Zz1oqMtByKzuqIpZmOAAMkn0rZv/CfiWwsDf3mi3cNsBlpGT7o9SOo/GovB93LYeKNOvYbJ714JxIIEXLPjk4Hrjn8K7S0jt9V1HUZ/Cnii7XUbyKXzdP1GE7pFIJdA3KkgZxx2rfG4yrQqJJLltdtpvr5fD6tNGDdjidN8Pa5qQgNjpdzcCcMYmReGCkBjn2JFR3ml3+larFZ6rp08Mu9SYXGC656A+/TIrqtavL62+Enh+3t5JIoJrmcTFCRkg/KpPp1OPapDNNffD7w9dX7tJPb619ntpHOWaL5SRnuAf5VksdW+KSXK5Sj1vpez/Db536BdnM6vp81zruox6do1xaRwEyNaHLNboCBgnr1I/OrEOkXWmRalDq/h+6ef7EJYiTt+zAtxKwHbqMGu3t7iW0+JPjm6hOJYrG4dDjOGDJg/ga5rwXc3F3pPi+a6uJZ5W0nl5HLMf3i9zWMcbVlSvZcqUOrv71ut+n4iuVdR8H31p4Lste+zXe+V3M6so2xRDGx/XnNc/fWV3Y3ZtLy3kgnGMxuMEZ5FdRrUsh+Feg5kfm/ugfmPIwvFL8VVZ/iLOiqSzCAADqTsWt8JiqznyVGndz/APJZJL8xpnNvpWpJqv8AZTWM4vt237Psy+euMVc1fwt4i0m0+16lo91bQZAMjKCoPvjpXb6tDqb/ABb8QXGm30Gni3hd7m7mTcIotgDEDrn0xVfw/wD2QnhrxXBp+s6jqbnTS8hmh8uIYYcjLEk+/HesHmlXlhNJaqLas38Xnst9L3uLmOcvdNsovAeiamlvm7uL2aOVgxy6qRgY6CtDS/Cv/CQ+L9RtYNKvdKs4I3fyQdzQuEyiEn1Ipl7/AMkz8M/9hO4/mK6ZXdfjVrwVmANrcEgHqfJrGtiqsIVOV6r2jT16SXTb07Bdnmt/pOqafCJb6xnt08wxbnXA3gZK/UVC9jeJp8eoPbyLaSOY0lI+VmHUCup8J+ZrfgvXNBO6W5h26jaA8sWX5XA+oI/WmfEiRbKTTPDMLDy9JtQsuOhnf5nP6gfhXpQxk3X+rtLmTd/8Nk7/AHtL7x31scmzMwAZmYAYGTnAptaN5pbW+g2GqmYMt3JKgTHK7Mc5981QdHTG9HXPTcpGa74TjNe75r7tGMbRT/Lk2lvLfC9TtOB9aREdyQiM5HXaCcVV0MQEg5BIPrQzMzFmYsT1JOTWjpulteaTqWoCYItisbFSud+5tv4YqvqNvDb3skNpci8iXG2ZUKhsgdjz14rNVYSm4rdf8B/qhFWinOrI211ZT6MMGh0dMb0Zc9NwxmtLjG0U4xyBBIY3CHoxU4P40COQoXEblB1YKcD8aLoBtFFFMAooooAKKKKACiiigAooooAKKKKACiiigAooooAKKKKACiiigAooooAKKKKACiiigAooooAKKKKACiiigAooooAKKKKACiiigAooooAKKKKACiiigAooooAKKKKACul8a+Jo/ENposMdm9udNsltWLOG8wgAbh6dK5qiuKvl9CviKWJqRvOnfld3pzKz9dO5cakoxcVszpZ/E0Unw6g8K/Y3EkV4bnz942kHPGOvejwr4mj0XQNe0x7N5m1SBYldXAEeM8kd+tc1RXFLh/ASoVMO4e7OftGrvWfMpX3/AJknbbpaxaxFRSUr6pW+Wx0tt4kgi+HN14WNrIZpr0XAm3DaAAOMdc8VuWHjDw3qvhmx0TxlpV5O2njbbXVo4D7emCCR2x+Qrz6iuXFcK5fiU9JRk5uopRk4yU2uVtNPS60a2fYuGLqR9LW26HceIvF2ix+GJvDPhPSp7KyuZA91Pcvullx26nHQVY0vxh4d1HwvZaB4x0q7uFsMi1urRwJFX0IJHbj8BXn9FYvg7LXh1RXMpKfPz88vac7VnLnve7WltraWH9cq819NrWtpb0O613xdodv4YuPDfhHSriztbtg13cXL7pZQO2MnFZV94kguPh5YeGBayCa2u2uGmLDawO7jHX+KuaorpwvC+X4eEIpNuM/ac0pNyc7cvNJt3emltrWsiZYqpJv0t8jvtK8Y6FqPhy10LxppVzeJZcWt3auBKi/3TkjPp+A4qLxF4x0mPwy/hnwjpc1hYTtuupp23Sz+x64/OuGornhwdlkcQqyUuVS51Dnl7NTvfmUL2vfXsnra5TxlVx5dNrXtrb1OktPEsUHw9vPCxtHaS4vBcifeNqgBRjH/AAGm/DzxHH4V8TR6xLavdKkbp5auFJ3DGcmudor0amQ4GphsRhpQ9yu25q71ckk9b3WiW1jNYiopRlfWOw+ZvMmeTGNzFsfU0yiivXSsrIxCiiimAUUUUAFFFaFhpNze6TqGowNGY7AI0yE/PtZtoYDuAetY1q9OhHnqSsrpfNtJL5tpDjFydkZ9Fblh4X1W+h0t7ZYmfU3kW3jLYban3nbsF9/Y0/VfC89ppz6hZ6lp+q20UixTtZSMxidugYEA4PQEZFcLzvAKqqPtVzN2+fM42b2V5JxV92mldo09hUtzWMCiupm8E6hFDMn2/TX1GCEzzacsxM6IBk8Y25A5IBzTNN8HXF5bWTzavpVlcagoaztriVhJMCcA8AgZPAyRWH+smV+z9p7ZW+fZu6VrtWTfMvdsm72H9Wq3tY5miuqj8NWy+CdT1O6vLeHULO+WDymkbKgK+UwBgsSuR7A0t54b1DUNaeHyNN0yK3sYbi4lDlYIoygw7Hk7mz0HfpULiPAuc481lBtNvTVcm3WV+dWt106q7+rVLLTf/g/5HPaVf3Wl6lb6hZSeVcW7h42xnB/wrpJvHM4+0TWGh6Rp99cKyy3kER8zDfe25OFJqpL4P1D+0NNt7W6sr2DU5DHa3UEhMTMOqnIBBHoRRe+Erq30y8vI9R066ksMG8toZS0kAJxk8YODwcE4qKuaZPiJw56iblZLfrLltLt7y5bS2lpuS8NU193b/h/+Cb7682lfDnw9A1pZahbzyXPn21ym4Ehl2njlSMnn3rmte8T32rXNkzQW1rbWJBtbWBNsUeDnp3JxyauS+Cb+OGSN9S03+0Yrf7S+necfPVNu49tucc4zmuWrTK5ZfiXKph5KbTbvr9ptprumtFJaNLRkToyp/EjdfxTqTavq2p+XbCbVYXhuBsO0KxBO3ng8D1qnpGr3OmWmo21usbJf2/2eUuCSFyDx78VnUV6yw1JR5VHTT8NvuIsbcfiCT/hFf+EfnsLW4iSRpIJnB8yFmxuxjjtWlN45vJlhnm0rTJdUgjEceoNETKABgHGcbh64rkqllt7iGKKaWCWOOUExuyEBwOpB7/hWM8Hhm1zRV23973++2q2fUOU3oPGGqR+JLvXJI7WaS8jMV1A8ZMUqEAFSM+3rVu08cS2fnwWug6TBp9zGY57RIztlz3Zs7jjt25NcjRRPL8NPeHRL7tvu6PdBZGlLrV3Jo1lpLLCLazneeLCnduY5OTnkVoQ+LtQj8XzeJmgtnuJwyyxFT5bKy7SOuelc/GjySLHGjO7EKqqMkk9gKmWxvWupLVbO4a4jBLxCJi6gdcjGRinUo4ZJqaWzv6N6/e9xqN+h23w63QeIJvGTLaabpVoJC8aSjk7OIlUncc5FcTqV5NqGoXF9cHMtxI0jn3JzUHb2qSC3uJ1kaCCWVYl3yFELBF9TjoPelDDxo1ZVpPdJeiWyvfV3e/oJLU9C8IW8Nxp3hdZoUm8uS/ljicZDyIm5AR3+YDis3T9V1LxB4a8RLrk73aWtulxBJKBmCXzAAqnsCC3y+1c4t7rNtZWEiyXMNvbytJZyBNqq+RuKtjk8DvU+seJtZ1a1+y3lynkF/MdIoljEj/3m2gbj9a4VgZyqOUWnrv1jabbtpu72e23UTi7ndSavfL8T7PRo5RHp0iQxzWyqPLlDQjcWHc89T7VRhuLbRfCOkva63caM91JPJNJb2vmGVlkKhWbI4CgfL71xJ1jUzq6asbt/tybds2BkbRgcYx0FWdI8SaxpcD29rcoYXk8zy5YlkUP/AHgGBwfpUPKpqMVG2ijdd2lK97p909U9hcp12tNayW3imW1t5IPMtbJ5VeDyt0hcbmCdg3X8asazdSac3jG6tFSOdGshE+0ZjJABZfQ4zzXATaxqkzXrTXssjXxU3JbBMmDkZ+h9KW71rVLoXYnu2cXhQ3A2j95s+7njt7VUcrnopNNafh7Py/uv8A5T0DQSutS+F7/WGF1crb3reZIm9pGi5jDD+PB7d6z7rUrfVPDmpx3Op3/iB0aJ4DJZbPs7mQDG7Pyqwyu3pXGQ6tqUK2aw3kkYsXZ7bbgGJmOSQffFamuav4nv9Lja/SeKxeQSB0tfJjkfsxKgBjUvLZxqp3Vr6dLe85aadnbRr5oOU67Vr241j+1rPTdUaNhav5uhahalRbqgy3lkfKGXBweDSaTqMsyaPpVjqUmj3f2VIhpd5ak2t4WHD5XrvznLVy174k8VXOmzLcSSiFkWOe4FsFd1I4DyAZII9+aWPxB4u03SrdT58NuqeXbXEtoNyr6JIVzj6Gsf7Nqez5Fy+Wq3t/h1+7mt9oXLoc7cxvDcywyKFeN2VlHQEHBFR1bi0/Urm3e8isbuaEEl5lhZlHrlsYqwmh3z+HH15UJtkuBARsbPKlt/TG3jGc9a991oR+KS7fMu5mUVf1CyRb1otO+1XMQCfM0BVtzAcY+vA9ar3dpdWkwgurWe3lIyEljKt+Rqo1IytZ7gQUVaudPv7X/j5sbqD5d/7yFl+X15HT3qtTjJSV0xiUVZu7C+s0R7uyubdJOUaWJlDfTI5pRpuoGGSYWF2Yov9Y/kttT6nHFL2kLXuIq0VZtbC+umVbWyuZywJURRM2QOpGBUcVvcS3Ito4JXnJ2iNUJbPpjrT5466gRUVPNZ3kN19lmtLiK4/wCeTxkP+R5rR0rw7quow3U0VrMi29q1yC8T/vVBAwmByTn9DUTrU4R5pS0C5j0U945EVWeN1V87SVIDY649akFpdGQxi1nLggFRGcgnoMe9XzLuMgorRtNP2aqlnq8d5ZKVJYfZ2Mg4JHynnrU8mg3VvpumapdB1s76RlysbFowrAZPGOc5Hris5YinFpN77ee+33MVzHoq69hJNqc9ppkN1eBHYIFhbzCoPUqORUC21y119lW3mNxu2+UEO/PpjrmrVSL6gQ0VNeWt1ZzeTeW01vLjOyWMo2Poahqk01dDCiiimAUUUUAFFFFABRRRQAUUUUAFFFFABRRRQAUUUUAFFFFABRRRQAUUUUAFFFFABRRRQAUUUUAFFFFABRRRQAUUUUAFFFFABRRRQAUUUUAFFFFABRUtrbz3UwhtoXmkIJCIMkgDJ/Srq6FrTX8Vgul3ZupoxLHD5Z3Mh6Nj0rKdelTdpyS66vp3Cxm0Veu9I1Sz1BdPutPuYbtyAkLRne2emB3p2r6Jq+j+X/amm3NmJPuGVMBvpUrE0W4pTV5barX07hZmfRWndeH9ctdOXUbnSbyKzYAiZ4iFweh9qpy2tzEYfMgkTz1DRZX74JwCPXmnDEUqivCSfo0FmQV0PgC+trTXja38qxWGoQSWdy7nCqrjhj9GCn8Kz7fRNYuLlra30y6lmSTymRYySr4ztPocA06w8P65qFvLcWOk3lxFCSsjxxEhSOorhzFYXF4Wph6tRJSVr3V1fZrzvqvNF05OElJLY6+DWtLi8dCwF8iaTBpsmkW92OUXdGVMvHYuSc++ag02GLwfoeptqF7YXNxfPbxwW1rcLNuVJVkaQ44AwuBnnJrktJ0fVdWleLTNPubt4xlxEhO36+lJBpGqTamdMh0+5e9BIaARneMdcjtXgz4dwq/c+3tFKnzrS79nJzUm/s80neTtr0s9To+tS3trrb56f8Mdhr+j2d34g1XxK3iGzj0q5Mt1DJDcA3Ds4JEXl/eBycHPbNaWiLptg+g32mHw7FYqkEl7e3cgkuVlyPMUITkEHphffNed6ppmoaVdfZtSsprSfG7ZKm0ketVKU+GJ4rCwovFOUEuVaKzjy8quk7Sl1u7xv9gaxSjJyUdf1/r/AIc7/XIVk0TxbaJdWbTLrEd6FFwnzw7JPmXn5vvDgc1e1C80/Vf7X0OHUrSKa+07TzbzPKBG0kK/NEW6AnPfuK8yoq/9Uk0uas7ppp22kvZNO13dc1JO3ZtX6h9b8v61/wAz0rQp7Hw6fDWj3upWT3MesNf3TxzBo7ZCgQAuOMnGTXO+H7y1itPFizXMSG5snWEM4BlYzKcL6nGTXL0V0UeGYR9pKdRuU+VydktY1HU0XRXdra6Ldu7Jlim7WWi/ysequtndqW8Q3vh/VdGFr+71Pesd8MJ8q7VO4uDgYIP1ryodKKK6skyR5Upr2nMpWsrcsVa+qitE3f3uVRTsrRRFev7W2gUUUV7xgFep6r4e/tjwB4Su7nU7PS7C2tZFluLhuNzPwqqOWJwfyryyvQPHkd0fhh4KlAY2qxTKxHQOW4z+AOPxr4ziqNaeMy6FGp7OTqyXNZO37mpeyel2tFe6v0ex2YRpQqOSvp+qMPxb4RuND0+21W3v7XVNLuSVju7Y/KGH8LDsap+K9BuPDt/BZ3M8UzTWsdyGjBACvnA578V0ml+ZF8ENaa6yIJtRiFpu7uMbyPwFM+NQI8R6cxBAOkW2D68NXLlOd4+eZQwFeamoyrRcrJc3IqUovTRNc7jK1k2noti61CmqbqRVtE/S9/8AIyj4f1DSr/w5PDdw+fqflz2rBT+6YuAu7PXBxXVeCY7+H4ra7FqlwlxfLaXYnlQYV22jJApfE0MtvqXw6hmQpItvBlT1GZQat6J/yWzxP/1wvP8A0EV8zmWbVswy2tOrytyoVndJX92typX7Wtps3qdVKiqdVJfzR/K5w3hDwpdeIILq8a8ttO02zA+0XlycIpPRR6mu18MeG10nwz4s1Cy1ey1awm0iSITW5IKOOdrKeQcc1isJJPgTH9lyVi1km8C9gVO0n2yV/SpPhhHdf8Ih41lAb7J/ZhUnsZMHH44zXdn+Lx+NwmKruuo06deFP2fKtVGpBXcvi5m3zKztays73M8PCnCcY8uri3f5P8DD1iHWE8BaHPdXkUmmPPOLSBVw0bA/OScc5rTu/h//AGZLGdc8RabptvNGjwSOGYy7hk4Uc4GQCTxSeJf+SReFf+vq6/8AQqk+Ncjt4nskZiVTTLcKPT5c134THY7EYilhMPUVKM6mK5nGMb/u6tk1dNczv7zad7tvXUznTpxi5yV7KPXujF8TeE9S0TXLbSt0d614qPaSW5ys6scDH41s3Hw8aKY6aPEukvrgXP8AZwc7i2M7A/Td7V1mntAvjL4bm5xs/szAz/eKsF/8exXm0kGpf8J21uyy/wBo/wBpYx/F5nmdf61ll2dZrmSjS9uqcqdNzcuVe+1UqQ1T2ivZ3ly2fvKzRVSjSpa8t7u2+2if366ehD4t0O48Oa9Po9zNHNLCFLPGDtORnv8AWsmu1+Nv/JStS+kf/oAriq+x4cxtbH5RhcVXd5zpwk+mrimzixMFTrShHZNmh4bjtpfEWmxXu37M93Esu7ptLDOfbFdPql74rm1/xJZ/vJYBHOtxBOf3MUKngqCcKQANuK4itW88Ra5eaeNPutUupbXABjZ8hgOgPcge9dmJw0qlRTST0tr01vdf0umpztHaXt41x4z8LaPezkaUbeyaSAnCOxUcsO5zgc06XUVkn8RRXD+Ib/NtP9qt7mNFhhI+63LfLtOMYrzq5urm5kSS4uJZXRFRGdiSqr0A9hV+/wDEWu39iLK81W6nt+Mo78Njpn1x71xPKn7qTWis/vvdabv5bLUXKd9oZuLHxH4c0281bVZrlY4PLtLGIJbpG3zAMc/NwfmOPxrB1K4uY/AWqwRzzJEPEBi2K5ChPLc7cemecetYEfiTXo7OOzj1a7SCLGxRJjaAcgA9ce3SmS69rEqXqSahKyXxDXKnGJCO5Hr70U8tqxnzSt0/B37eb7+rvcLHeavd3FlJ4tuLWQxTCwsVV16rkICQexwTzSeFJpb+y8NT3cjXV5Gb8WrTHexkWPdGuT1w3IHrXnk2pahN5/m3s7+eqrNlz+8C/dB9cYGKn0bUhb3lmL9rqaxt5C6xRTFChPVkPZuh/CpllUlQcb+9+PwctvvDl0On0S91q88EeKjqc11PCscXzTkkrIZBkAnpwOR7CovBcfh6Txlpa6eL133SMFvAm0yCNjGBj/bA603XvFME+i3llDqWq6lNebFaS8RUWKNW3EAKTlicZPtXHxu8ciyRsyOpBVlOCD6itKGEnVp1brk5r2S2+FLbTr6Akdno15q+oaJ4pXXJrma3S08w/aCSI7nzFC7c9DywwO1b2uX3iKP4q6daW7XQtn+zqkC58qSJlG8sOhBG7JNcBqviDWtVt1t9Q1O5uYlO4I7cE+p9T7mtfxL4y1K61K7/ALL1K9gsJ1VREW2kDaAw9gcdjWNTL6sqt+WOqlp0V1Fdt9Oy7eYWNrxXcX+n+DtPXQ5p4LH+0btfMtyQeJTsXI5x1wK0NYe6h03VtRtw0fiBtIsWumQYlQMT5rcchiAme/NchH4pu7Hw9pVjpN5c2txbGbz9v3WDPuX64+nFY8GsapBqbapFqFyt65JefzDvbPXJ70qeW1ZR1SVnJ+cvevr5O3n00DlO+8LS3N1a+ErrVGkluhrEkdu8xJd4AgJBJ5K7s1meH9a1e7uPFM0uo3TOmlTmMLIQExIgG0DpgdMVy93rmr3eoRahcalcvdQ/6qXfgx/7uOn4VFpmp6hpl213YXckE7KVZ1PLA9QfWt/7MdpNpXe3Ze85W2217fIOU3ddhmn8KeFfLjkkLrOg2gnLeb0+tdP4gubrTpfGslvI0M6rZx71PzJnaDg9jjIz71wVjr+tWNm9nZ6lcwwOSxRW4BPUj0P0qvNqOoTCcTXtxILjb526QnzNv3d3rjtTll9SckpNcqbfreal+luo7HoPhq4nvF8IXF1M88w+3R+ZI25toXgZPPc1lm6un8OeCo3uJ2ja+nDKXJU7Zk25Ht29K5K31LULcQCC9njFvu8kK5Hl7vvY9M96fHq+pR6cmnx3sq2scomSMHhXHO4elL+zZKfMrb//ACf/AMmvuDlPQtQktbXR9buPtOpWry69MlzLYKDJtAyiscghc7vqRSPqTx6lDe/2bq8p/sQrdXWUS78ovhZwATyBheeSPzrgrDXdYsbue7tNRuIprgkzMGz5hznLA8Hn1pE1zWE1U6qupXQvm4M/mHcR6H29ulZLKZ6ptP7+yVtP83000Fym54zjmm8P6Vfx6vc6jp/mywwfbIdk8bDDMCcncvIwc1yVXtW1bUtWlSTUr2a5ZBhN54Uew6CqNerhKMqNJRlvrt5v0X32VykFFFFdIwooooAKKKKACiiigAooooAKKKKACiiigAooooAKKKKACiiigAooooAKKKKACiiigAooooAKKKKACius8KeH9Lk0K58SeI7i4h0yGQQxR24HmXEnXAz0ArW0/wAL+E9d0rVNW0e71GFLG1d3tJyu9X6qdwHKHB98151XM6NKTTTsnZu2l+1/mTzI89ortvDfhfRLrwaviTV9QuLSGK7aO42YJZMcKgx94k/SmaN4e0HVrzVtY+03ll4Z0/aSzgGdyeiDtkn+YpyzOinPf3dHp1vay7t32DmRxlFd5baB4T8TWl3H4Xk1K11O2iMyW94ysLhR1AI6Gsi80Gz/AOFfWfiO0kmaf7W1teIxBVDjKkcZGRj86cMxpSai007pWa1Tauvk7aP5BzHNUo5OB1ruNc8FWth8OrTxBHPM1+RFJcwkjakcmdpxjI/h7+tQLoOhab4d0DVdYkvzNqUrs0cDKNsS8AgEdc4/CpjmdCceaF3q47dUr/kHMjmhpd8NVi0ua2ktruR1QRzqUILYxkHkdaTW9NuNI1a50y72efbvsk2HIz7GvR/iR/Zf/C1LLyBd/wBpfarb7QXK+Vs2rt2989M5qLx1B4Ls/G2ojXZNTu7q4n8yQWhVUt1IGAc8s2OfxrjoZtOo6bcH70OayV3e6/ASkeY0V0Hj3QYvDviBrG2uGuLZ4kmgdh8xRhkZ965+vYoVoV6cakNnqUnc6j4WMyeOLF1+8qykcekbVqeCrj7b4c8SyXQ1G/vpPIMgt5sTvDlt+CQSVztyB2rlrXT7pdFn1qG4MIt7hLcqpKvl1JyCO2BVK0ubqznS5tZ5reUfdkjYqfwIryMXl8cbOrKEtfcXo4Sc7X31uti07HpdjcX0D+GotO0S6MsbXMltHf3Y86SEphlXCgqOpX36VVgtLEWFjfb9WsdKi1q3+1WGpgMjFjyyNgE4AOfauCnvr+5vPts15cy3K4PnNIS649+orRvBq2q6BLrN/qk11HbXCW4SaRmOWBORnjtXDLJpUnFuajd2b1bu5SdtW0/i0ejTu+tlXMdfpsGtxfELXbjWFuVsPJujeSSg+U0RRvL5PBGdmKzdS02+vj4Ma1tZpo2solEiqSoKytuyegx3rlJ9U1SaxSzn1C7ktF+5E8rFOPbpTYdU1GGyeyh1C6jtW+9CspCH8K3hlGIjJVFKKkko2SdrKMlf1127JK/UXMjv/Fd1dWmleMPs00kJk16NHZGIJXa2Rn0qlrEGt3H/AAiUnh5Lp4BZRC3aAEqlxuPmbscA5657Vw7T3EodGnmk8xt7guTub1Pqfep7PU9Ts7aSCzv7u3gk++kcrKp+uKdPJZ0YR5HFyT6rR+4ofp9111uHNc7+dY38HSx3lte6hOusXB1E6VKqjzeNrMApyv3sdqsXNzff2lcxtoN1Mi6HFDfwm8H2wxb8q+VGd4GMjHTGa820+/1DT5GmsLy4tWIwzQyFcj3xSQX99DffbIby4S7Jz5qyHeSffqaxeQSvL3k1q18S1bT2TSVraW8u2r5zpPHFl5GjaLdQ3WpGzkWVLe01BAJYAGBOCOqEng+xrkq0ok1XxBqDh55bu5WF5WaeXJCIpZuT6AHiqmnWdzqF7BZWULTXE7hI0XqxNexg4rC0HCrNXjdt7WTbev8Am97Nsh6vQgort2+HN6xmtbTXNGvNVhQtJp8M+ZRjqB2JHpXOwaHdzeGrzXg8a29pcJbyIxO/c3TArHD55l+JV6dVPWK6rWWkd1tLo9n0ZcqM47oyqcysoBZWAIyCR1rS07RLq+0HU9YikiEGneX5qsTube2Biu7v9Ph1ST4e2tzcWkMR05Wb7S2FkAkHyD1J6AVhmGfUMHUjD4leSlbeLjTdTa2rat944UXJX/rex5hRXeeJvBv2r4h3mj6Nd6Yok82ZIYnOLdU52MAOG9q5Xwzo9z4g1u20mzeNJ7gkI0hIUYUtzj6VthM7weJw31lSslBTd/sxabu/uf3ClSlGXLbyM2iuj8O+DtW121urixa32WtwsEvmPtC5zlyegUAcmnW3g+8vPENzpOn31jdRWqCSe+WTFvGuOSW/SqnneXwnUhKqk4K8vLbf1urd+gKlNpO25zVdVpPjzXbCwt9NZbK80+CPyxaXNuHjYZzkg98nrRrHgu5tdIm1bTdW07WrO3IFw1nJloc92U9veuVrKVPK8/o2nGNWMX1WsZW7Ozi7PTZ63RSlVoPR2O1ml8XfEV1trOxh+yWK/Jb26rDBDn68ZNMi8fa1b2MOnXtjpV9LYjyree7tRJJCBxgE8HGP0rqPCen6R/wqXUoz4kW2juZ4muZxA/8Ao7cfuyBy31HHNcKnhzzPBt74kS9DR214LYR7Pvgnhs9uvSvnsNhspxPPha1CKpUpqMFySVpS3d+8m3ddtZXTNPbVU+ZS1e5HqfirW9Tv9Pvr+5We408gwOyDOd275vXmiDxTq8HiG816KSFb28V1mPlgqQ/3sDtTvBPh1vEuo3Fmt0LbybZ59xTdnb2qbwX4TufFFrqUlpcJHLZxo6ow4fcccnsB1zXs1qGS4WnOnOnCMYRUWuXRRnK9trWctX56szVWq3e7uV/CnijVPDck/wBhaGS3uF2z208e+KUe4NaOofEDXbq0uLGCOwsLCeFoXtLW2CR4b7xx/e960tL8DeH9WlfTdK8ZQ3OrqpIh+zMsTkdQrnr+Fc74X8L6lr/iB9HtwsMkJb7TJJ92EKcEn8eK46mH4exlepjK1KPPCzk5waf92VpJX2spWb6JlRrVoxUIydivJqmo6lpWm+Hf3bQW8zfZlC4bfIecn6mrHjmbXJNfaHxCsa39tEkLKgAAUD5enHQ11Ol+DNAm1q2g0Hxhb6hqNvOkjW7wmNZArAsEboTgGjxpop8RfGm80hbgW5uHH7wruxiMHp+FKhmOXxxq9nBRjCFSbbg4yV5RcmrpO0tW7LVryJbm42b7fhscvHq91rOpaLbapqK2UFkEt4bmOLmBAeGOCM4POc16fLD48l1RFkt9DMAYK/iJEiWRoO7b85BK+lefeI/CdnoOjvJfa7AdYDgDToxuZUJ6sexxzitJvBWj6VY2q+K/Fg0y5uYxKtpFA0pRT03Y6V42d4DAY6NKeHlFRXNGMXRc93zSlBRcZPe7vzU3o2r79FDEShfmv99vv3/zMT4l6rb61431PULRw9u0gWJx0ZVAGfxxWZq+jajpMVnJfweUt5D50B3A7k9eOlanjbws3h37Hc29/DqOnX0Ze2uYxjcB1BHryKf4w0fVLOHQFutSk1E3tor20Zz+6UkAIM+5r6jLKuGw2GwmHws17NR5VdO7UI28rNW965zVJSnOUpbvX7zmKltYZLm5it4V3SyuEQZ6knAru5/Avh7S5Y7HxF4xhsdTdQWgjtzIsZPQM3b9Kwtc8Mah4f8AF9vo0tyolkeNre5jzgqxwrj8f5V00M7wmJbhSlrZtXjJJpdU2lzJeVyHBoyNZ0280fU5tN1CLyrmAgSJuBwSAeo9iKp111/4avbr4mt4avtVNxdSTLG94ykliUBzgnPTAq5/wheg6fenT/EXiyKwvmchIY7cybBn5TI3RcjBx2zULO8NTp0/aS5pyipe7GTun1SSbt67dQ5GcLRW94p8L3+g+JRobFbqaTYbdohxKrcKQPrx+FdDc+BdC0100/WvGVtZaw6gm3EDPHGT0DuOla1M6wcIQnzXU1dcqcm13sk2kurYcjOAorp/G/g+68K22mteXKSzXiyFkQcJtIHB7g5zXMV2YTF0cZSVahLmi72fo7P8US007MKKKK6QCiiigAooooAKKKKACiiigAooooAKKKKACiiigAooooAKKKKACiiigAooooAKKKKACiiigAooooAKKKKACiiigAooooAKKKKACiiigAooooAKKKKACiiigDvWhk1P4MWy2KNK+m6g7XSIMsFbJDEenIqf4W2F0nhrxVqTxuls+ntEjEYDtyTj1x/WqXw6ST7FczaH4gGm6+rgLb3EirBcRenI5YHNb+q6nqmlaBrFx4n1u1u9UvrcWlnaW8quI1JyzELwP/rV8ripTXtMLBr3pp9ebVpvS1muvNfRGb7GASf+FJRj/qLn/wBBqbwtDJqnwq1/TLJTJeQXUV00S8s8YxnA74wa43+0r7+yhpX2qT7CJfNEHG3f/e+tLo+qaho98t7pt1JbXCjAdD1HofUV6k8BUdOai1zc/Ou26dmVY6/4MWs8fimTWJVaKxsLaV7iZhhVyuMZ9fapPhvGPEGleIfC3AN2q3VuCejo3OPwwKwde8Z+JNbs/seoakz255aNFCK31x1rJ0nUr/Sb1b3TbqS1uVBAkTqAeorOpga9dVKk2ozfLa12lyu61sur102FZs9UF0mt+NfFPhWNh5M+ni0tQegeADH67jXKfFS4QeKLTR4D+40m2htFH+0AC36muXs9U1Gz1T+1LW8livdzN56n5snqfxyahu7me7u5bu5laWeVy8kjdWYnJNGFyp0K8Z391RSt/esk39yBRsz0D4gg/wDC64eDzPaf+gpXO/FD/koGtf8AXyf5CoNW8W6/qkdml9fGQ2Th4H2KHVh0JOOfxrJv7y6v7yW8vJmnuJm3SSN1Y+prTAYKrR9m6lvdhy6eq12XYaVjr/jH/wAjHY/9gy3/APQao/DxRHcatfxwpNeWWmyT2iuoYCQFRvwepUEmsLU9RvtTnSbULqS5kSMRqz4yFHQU3TL+8029jvbC4e3uI/uuh5Hr+FN4Cp/Z/wBWur2t5Py9Hs/IqHu2O80+9uvEHgmEa2/mxvr1tC1yyhWZCDuBIHOMnntmtDUL6yk1TWtIur+e7s4opkGmx6VtW2CA7WVs/LtwDu71wGreItZ1SA297fM9vuDCFVVEBGcEKBgHk/nUl54q1+809rG41F3hdQkh2qHkUdAzAZYfU148shrylzLlim27J6Rvy6q8Hrp05elmac6Oo1fWtY0ez8KRaXGkaz6bCzhYVP2pskbWyOR2x71fu9M01L3VNJVVj09vE9pGyg4CqwO5fYDJHtXOX3jTULe10q30a+liS2sI4ZA0SnZKM5ZM5xwRyMVzZ1C+a2ltmupTFNMJ5FJzukGcMT1zyaKGT4iceayg9dVe79+6b0WsUtNXu9kDkjvLbUr/AFfXfEOh6rHH/ZsNtclYPKVVtPLz5bLgfLjAHvmjSIYLuz0jxlNEjRaVZSJdqQMNNDgQgj/a3p9cGuTv/FWv39i1ldai8kMgAl+VQ0oHQOwGW/E1PcarZWvgtdD06e5llu51ub4yJsRCq4Ea8ndzznjoKc8prQjGMUouTSajdrl5Wptuys2vxjHdhzI1YNZ1DTvAunXlnKsN1Pqk5knCKXIwhK5I6E9RW5qOoXE/i7xDorLCum/2dM4tkiVUDiMPv4H3t2Tn3rzVry6ayismnc20Uhkjj7Kxxk/oKmOr6m19NfG9lNzPGY5ZeMupGCD+HFdNXIlOUppRu+fXzck4vb7KTXlfQXOehx3Vro8fh6xtdWktoprOCZ7OPTBOt48g+fc2fmycrjtisy4vF0jw3rc+ixm1I1vy4HeMebCmxsqM/dPaub03xRr2m2K2dnqDxwx58rKKzRZ67CRlfwrNN7dmyeyNw5t3l85oycgvjG4++DWVHIqim/aNNXTf960r6pRWvq5ddbDcz0qw1C7TxNaXscgjnvPDLz3DogHmSLFIQx465ANYnwYl874hxSzsGuJYJ2jY95SpIP161zVprmrWt7bXkN44mtofIhLAELHgjZgjBGCevrVWG9uoNQXUIJjDcrL5qyR/KVbOcjHSitkE6mExGGTS9pT5E+3xWvptZr7rDhU5ZqXZl/w7BrsviqC30lpU1kzMEIbayvzuJJ6d85rpbZJ1+E3iZbg75k1iHzSDkbuMnI96q3HxH1+SKUxwaZb3kyFJb6G0VZ3B6/N6+9ZXhfxTqfh4XMdqLe4troAXFvcx+ZHJjoSPWsMXhM0xkPaSowjKDptJSu5ck+ZrmsrL+VW3u3a5pGVOLtd9fxNzwnDIPhR4wuChETPaordiRJkj8Mj86v61/rfhr/17Rf8Ao0VzWqeNNb1DT7nTSbW30+4VVNrbwKkaBW3fKOxyOT1NULnXtTuP7K82ZP8AiVIEtCEA2AHIz68jvWMckx1avLEVVGLlOUrJt2Toqmley1uteltrj9rBR5V2/W56J4f5+PetAcn/AEv/ANArmvgpDLL8SNM8tGIiEjycfdHlsMn8SB+NUr/xrq914itvEEUdnZahBnMlvDt80nqXH8WelW5PiLry3K3FhBpmmy798rWtoqmY/wC36jvjpmuOeTZr9UqUIU43q0I0neXwuKmr6Rd01K6t6PuUqtPmTb2d/wAi7pMkkfws8YeWxXdqMKNg9QW5FT+An01fhl4l+22l1dRi5gNzHbS+XIY+xzg/KDnNcZFrWoR6Pe6SkiC0vZlmnXYMllOQQe1O8N69qfh++N3pkwRnQpIjqGSRT1VlPBFehisgxFXDYiEWuadWFSOrV+VU9G0rptwdmr20fkRGtFSj6W/M7LwvqmhW9jrcnh/wzq8itYPHdtLfK8caHoxG0dD/AFrzkdBXTa7411bVNMfTEt7DTrKRg00NjbiISkf3scmuZr0sjy+rhnVrVo8sptfblN2Ssryl130SslbcitNSsl08rHe6F/yRXxD/ANf8P/stGnf8kO1X/sKRf0rAsfETWvgzUPDf2MOLydJjP5mCm3HG3HPT1q94M8WWuk6VfaHrGljUtKvGDvGr7XRh3B/AflXHiMBioxqzjC79tGaV1dxSje2tr6PR2JUlp6Gn8D0ZvEOpuFJVdMm3H0zij4XyPF4P8aSRsVYaaMEdvvUad490vQWlg8OeGxb2c8brP51wWmlJGFJbBwFyeO9c94b8RNouja1potBONUtvILmTb5fXnGDnr7VjXwWMxjxFR0uVTdKybje0ZXlezaWmtr7eegJpW1L3wh4+I2j/APXU/wDoJrp/DRddO+JTWufte6Tbt+9s3ybsVwPhLWD4f8RWesLbi4Ns5byi+3dwR1wcdfSr/h/xdeaL4qutctYUZLuSQz2znKujsSVJ9s9a6M3yzE4mtVnSjf3IWu93Cbly/NaX21CMkkih4QM6+KtJNru877ZFt29fvDP6Zr0of8nH/wDbT/2jXPp4z8L6ZcHUvD3hEWupn7ss0+9Is9Si+tZw8auPiIPGH9mru3Z+zedx9zb97H49K5sbh8bmNSrUVBwTozgruN3J2stG9Ozv3vbS7TUevUxtbFxfeLb5FJeea/kVST1JkIFdf4k0nwnoOofZPE+r61rOrJGvnJb4Cx8ZC7mOe9cLPeyPq8mpRDypGuDOoznaS24fWu11bxh4U1qUanrPhKWfVtoEjR3ZSKUgYywHNd2Po4uMqChGTgotPkcVK+ltW17u+z3sTFrUs/E+Wym8AeEpNNtXtLMrN5UTvvZV46nue9R/EprhI/BMlqjPcJpsbRKq5JYMCOO/NUfE3jSx8ReFItNvtG8m+tWP2OS3fbDEhI429+Bj9azfEXiqXUzoUlvbm0m0i3WJH37t7KQQ3Tjp0rgy7LsXBUFOnbklVvdp6S5nHW7bveze+90VKS1On1nWfBXiS/aXxVpmq6HrGAs8sIypIHUqeRx7Vl694fm0HxhoTDUm1Kyu3iltLhiclN44IPTGR+dW7/xl4R1u4XUfEHhGWbUtoEjwXO2OUgdSP/11h+IvF0+s+IbDUWs4re10/YtraRn5URTnGfU460svwmNpyjThTlCCjJSjKUZRTtoqbu5Wv3srdAbR19z/AMnHD/r8T/0UK4HxpI8njHWXkYs32+YZPs5A/QVpzeMC/wARv+EwXT+fOEotjL6IFxux7elc/q95/aGrXmoGPyzc3DzbM527mLYz3616GUZfXw9WlOpG1qMIPb4le6/rQmUk18z13VBE3xo8J+djb/ZsBGf722Tb+uK8v8aGc+LtYN1nzftku/P+8a1NX1++8U+LNIuLCBLG9hihtbf99kb0J2tuIGMk10XibXtIGsP/AMJN4HaXxFDhZDHMVhmYDhiB1B49a8zAUsRllWjzU+aXs+VxTjzK0m76tLld7Np6NIp2kmV/iuZz4S8FG5z5v2F92evRMfpivOq9I+Nl5cTweGre+CJfpZNNcRqMCMuRhcdsbSMV5vXr8L3/ALMg5K13N6bazk9PLsTU+IKKKK+gICiiigAooooAKKKKACiiigAooooAKKKKACiiigAooooAKKKKACiiigAooooAKKKKACiiigAooooAKKKKACiiigAooooAKKKKACiiigAooooAKKKKACiiigAoFFFABRRRQAUUUUAFFFFABRXS+B9Hi1mDXIzavc3MNgZLVEznzNwAwB161U1zwtr2i2iXeo2DRW7Ns8xXV1Df3SVJwfrXmrNsJ9alhJTSmmlZtJu6T0V7vcv2cuXmtoYtFXL3Tb6zvY7O6t2juJVR0QkZIcAqfxBFaCabPaafrsF5ossl1ZmNHn80AWbb8HcP4t33fat6mNoxjGUZJ81rWa1TajdXaurtbb7K7aTSgzDorqvFHh//AInulabodjJJNd6ZbTeUmWLSOmWPPT+Qq5aeDL3T9E1+61zTipt7ISWsqyBlEnmKCMqcZwehrzpcQ4GNGnUlOzna0brmfNJRWl+718ky/Yzu12OJore1HSLq7vrK10/Q5rWZ9OScxeZvMwCktMPQEDOPam6l4T8QadpZ1K709ktlIEjB1Yxk9N4Byv411wzXCPkjOpGMpbJyjd30VrN3v5EunLXQw6K3NO8JeItQ0walaabJJbNny23AGTHXYpOW/Co7fwzr0+svo8emym9jQSSRnA2KQDuY9AMEdfWq/tXA3nH20bwvze8tLb310t1uHs56aGPRWpr2g6tockS6naGETAtE4YMjgdcMODVGztri8uorW1heaeVgscaDLMT2FdFLFUa1L21OacO6aa+/YlxadmtSGitzW/CXiDRrL7ZqGnmO3DBHdZFcIx7NtJwfrWbfafeWP2b7XA0X2mFZ4ckfPGSQGH4g1nh8fhcTFSo1IyTulZp3a327DcJR3RVorYj8Ma/JqFxp8elzyXVsEaaJcFlD429++RS654Y1zRYYp9RsWjhlbYkiurru/u5UkA+1QszwUqkaarR5pbLmV3pfRX1019NQ9nO17GNRXSw+BPFkocro8oK5wrOoZ8DJ2jPzfhWXo+h6tq99JZafZSzTxAmUfdEYHUsTwPxqYZrgakZzhWi1HdqSsvXXQbpzVtDOorU1jw/rGkXcFrqFk8UlxjySCGWTJx8rDg81taH4B1661ezt9QsJ7S2mujBI+5Qy7T85AJ5xg1FfOsBQoqvOtHlabTutUt7a6/IFSm3ZI5GitDxDpc+jazc6dcIVaJztywJK5+U8cciur8IaTpdt4IuvFN5o763Ol19nS2DEJEMAl2xz3/lWtTMKUaEa8feUrWtbW+2u34kS93RnCUV1fiW78KanoEd5p2njSNXSbbJaRlmjkj/vAnoa1r638O+C9M06HUNEj1nV7y3W4m8+QrHArdFAHeoeYWjFezlzNtcul9N3e9redybnn1Fdn4s0fSb3w7YeKPDtq9pDc3H2W4sy+4RTdtpPY/4Voa0PC/guWDRrjw/FreoCJZL2aeZlVWYZ2IB0+tSszjJRUINyd/d0urb3u7aeut1YOY4vQLGLU9ZtrCe8jso5n2tPJ91OCcmq17CtveTQJKsqxyMgkXowBxkV3MOi+Fr/AMfaFDpbibS9SAaa0MhLQNg5Qnr6frWTott4ZtvE+qHXmYWNmZfItlJBnYNhUyOgojj05OSUvhT5ba7tffpbt1uFzlq29F0FtS8P6vqwuRGNNRGMZXPmbjjr2rsPDK+HPGct3pS+Eo9LdbZ5Ybu2lc+WVHAbPBzWX4I/5J34w/64w/8AoVZVsxm4SSi4yi4XTs9JSS6Nra4XOIoqVbe4ZQywSsp6EISDXZeD9M0B/A2ra1rNnJO9ldRhAjlWcEfcz2BJ5OM4rvxOKjh4czV9UtN7t2Q27HEUV6Xpcfg7xB4W1DWLrw//AGa+ksrulnM2LhT0UlumTxmq0CeHfE3g/W57bw/DpN9pcSzRPBKzB1Jxhs9elcX9qq75qclZpPbRu1uuu62FzHntFdtoem6LovhGHxNrmntqk97M0djZlyqYXq7Ec/hU13ZaD4m8Kajq2k6T/Y+paWFkngjctFNGTjIz0NaSzKCn8L5b8vNpa97d776Xta4cxwdbVjoLXXhHUfEAuQq2U8cJh28vv757V0wtPD3hHwzpt5q2kLrGranH56xSyFY4Yu3TqTWjeSaJc/CDWL7RbR7ET3cIuLUvvWJ1YfdJ5wQc1zV8zk+X2UXyuajzaWfvWfW/fWwuY4LWtLt9PstNuIdRhu2vIPNkjTrAf7rc9ay66vxdo+nWOleGJrdBbtf2YkuZCSQW3AbsfT0rTu9Y8E6deJpuleFYtbtlCq93JK4kmY9doHSt6eOl7OLhGU2+bstnbXVL06sdzgaK6j4m6JZ6D4pa009ZI7aWCO4SNzkx7gcrn2Irl67sPXjiKUasNmrjTuKrFWDKSCDkEdQa6+2+JHi2GBIzfQTNGMJLNbI8ij/eIz+dcfRWWKwGGxaSxFNSttdJlJtbFrU7+81O+lvtQuJLm5lOXkc5JqrRRXTCEYRUYqyQgoooqgCiiigAooooAKKKKACiiigAooooAKKKKACiiigAooooAKKKKACiiigAooooAKKKKACiiigAooooAKKKKACiiigAooooAKKKKACiiigAooooAKKKKACiiigAooooAKKKKACiiigAooooA7j4ULeuniZNO3/azpEgi2feJyOnvUXhBLmDwR4ua8SSOwa1RFEgIBuN424z/FjNcrYahfae7vY3k9qzgK5icqWAOQDj3ANXNa8Ra5rUUcWqancXUcZyqO3yg+uB1PvXzGLybE1sVUlFx5Kkqcm9eZezs9NLO9tNVy767G8asVFd1f8AE6jxhY3d18QNFS3t5JDNaWHlkKcMBGuTn0GDV7xB1+Jv/X1B/wClArjI/FHiGPS10xNYu1tFXasYf7q/3QeoHtnFU5NU1GQXgkvrh/tpDXW5yfOIOQW9eea5KWQYy1GFSUbUlFK19VGpCd3orNqFra2fV9LdaOtuv+TX6nqJEzaleR2Of7Sfwdbi12/eJ2rvC++3Nc14Kh1GPwH4xaSOZLI2kYwwIUy+YOme+K5RdV1Nb2C+XULkXVuqpDL5h3RqowoB7ADtVvVPE/iHU1ZL7WLuZHQxshfCspOSCBweQPyrOnw5i6VP2EZRcZOm23e6dNp2StqnbS7Vm29bg68W7+v4noOnyPD450KaNirp4U3KR2IgkINcl4Mkkfw54x3Ozb9MVmyep85Ofryawf7W1T7RHcDULkTRQfZ43EhBWLBGwH+7gkY96r291dW8U8VvcSxJOnlzKjECRc5wfUZANdVDh2pTpyi5K7VJf+C6jm/vvp5iddN7d/xVjtPiBDqMviTRH02OZ7drC1/s4xAlRhRnbjvvzmuh8S3F5b+NvFpl0ltT057S3TUkim2SopRcMp6nkHPGPWsLSdc0lNGtbWLxRrGjwKgF3YrCZhI38RifPyBh24rD1jxXqE3i+91/SriewedtqBG5EYAUK3Y8KM+9eJh8rxeJnHDumlGlCUU5Kcbv2lOSu1bVqDfNBySl713flNHUjH3r7v8AR/1qafiCx09PC2l6pY3OrNov25ojp94Qro2AzFGAwQRxnHWmeGby2/4S/S5vCGiXH2yJnYwXV2GEw2nIBwMHGa57Wtb1bWpEk1S/mujGMIHPyoPYDgVTtp5rW4juLaZ4Zo2DJIjYZSO4NfR0cmrSwUqVeV5tTVrycfevpK3Lz76yaUn66mLqrnulpodxJZ6ZqHh3XrnQTrOkNBEs17Z3TB4JgHxtD4ByCcgHJqt45tLm6/4RJbe3kl83RoI49qkhm8x+P1FYmseKPEGr2v2XUtWubiDO4xs2FY+pA6n602z8TeILPS/7MttWuorTBAjVuFB6gHqM+1cuHyfMKMo1eaLkpN2cm7JwUfj5eaTTV/eW2nNoinVg9P637Hpt/FfnxR8QIdPEn2v+yoFUR/e4jj3AY74zXIeFY7iL4feJmvEdLJjbrAJAQDceYPu577c5qp4d8SSWtl4gmvNRuv7SvLSOO2m3MXLqwx83bAH6Vl6v4i1rWTCuq6lcXUcTZRHPyqe5wOM+9efgMixtNSwslHki6N5a3fsoU/h0s03G265dd9i51ov3vX8bnXfEu311/idbNbx3TSMtt9hZASMbV+7/AMC3Z/GtPxptm0vxsmkfPKNWga8EPJMflgN07eZuzXO+K/HGqPr162g61eRafME2KMrg+WqtgHleQemK5fStW1LSrw3mnX09tOQQzo3LA9QfX8anAZDjquEws6ijGVKEFGOurUoTfPp7rXLbTms25eQTrQUpJdW/12OvsVmi+HGlLfK6l9eVrFZBg7MDeVz/AA5/XNT31xNcfHsNNI0hTWBGm452qrYAFcZqutatqt5Hd6hqE9xPHjy2ZvuY5+UDgfhUBv71tR/tJrqZrzzPN88uS+/Od2fWvUp8P1m6lSo4qU41VpeydRx2dlorauyu9bGbrLRLpb8CXxACuvagCCD9ql4I/wBo11vgux8TW/hmTXvCWpzyXKz+XdWEKbiB2Yqfvfl/KuP1bUb3Vb577ULhri4cANIwAJx06U2wvr2wl86xu57WTGC0UhUn8q9qWFrVMJCk7cySun70Xbdapaedkznnq3Y9I8VLd3/w8utU8WaPb6fqyXCLZSiIQyzg/e3L+dVvH+kah4oh0rxLoVrLqEE1nHDOkC73hlXggqOa4C/v77UJRLfXlxdOOjSyFiPzp2n6nqWnFjYX9za7vveTKVz+Vc1LLKtFRnTklJNu1ny2aV0tbra/r0IUTutZjk8J/DzTNH1ABdTuNSW/e3yC0Ua9A3oTgfrR8SvD2qa54gXxDoVnNqdhqUUbpJbrv2NtAKsB06d68+uZ5rmZpriaSaVvvO7FifxNWbDVtU0+No7HUru2RvvLFMyg/gKuGXVqUlVhJc/vXutHzW87q1lYLM7zQPD9v4c+I/hex+1GbUHHmXsQwRC5U4UEfjT/AAZZwzar4uvLfT7fUdYtWZrK3mUMCS7ZYKep6f5NecC4uFuPtAnlE2d3mbzuz656063urq2uRdW9zNDODkSI5DZ+tKrltWpF81S8nFK9u0nLo9ne1uwcp7H8PLjxxeazI/iDzbSx+zypHbSQrAJZCvG1MAnHNch4Rt7i18B+NLe5hkhmjjhV0dSGU7uhFclLq+qy3sd7LqV49zH9yVpmLr9DnioJ7u7nlllmuppHmOZWZyS5/wBr1rOGUzTlrFKXI7JWtyyv+PcOU2tO8a+KNPsYrGz1eaG3hXbHGAuFHp0rX0Qs3wh8RMeSb+Ak/lXD08SSCMxiRxGxyUDHBPuK762ApyX7tKL5lJ2W9ncdjtPBwP8AwrXxfx2g/wDQqPh3/wAip4y/7B6/+hGuLWSRUaNZHVG+8oYgN9R3oSSRFZUkdVcYYKxAYe/rWdTAOaqLm+KUZeluXT/yULHqeg6l4gu/hnYJ4SmJvtNkeO8tkRWkZCcqwB69e3vVXVrrxsngq/vvEmrSafHLiCGzlt1WS5z144KgetedWV3dWU4ns7ma3lHR4nKn8xTr+/vtQlEt9eXF04GA0shYj865VlHLVcko2cua7jeW97X9eu6X3i5TvvFelXvivwv4f1vQ7d742tktldQQjdJEydDt688/pUsmh3eh/BzV4tQXybue6gle3J+eJdwC7h2J5OK890/UdQ092ewvbi1ZuGMMhXP5Uye7up3kee5mlaU5kLyE7z7+tWsurpRpKa5IyUlpro723t8wsz0DxHBaXEfw+t9QbZaSWqLMScDaXGee1aniR/Hlr4huNK8OaUNL01G2wTW1qqJ5f99pSPz5ryiWaaVUWWWR1jG1AzEhR6D0q1LrGrS2YspNTvHtgMCJpmK4+mah5VP3dVJLm0krrWV72vutv8g5TsvjlbXK+JrS8dXkgksIUW4AykjDO7B79c/jXn9Wbm/vrm2htbi8nmgg4ijeQlU+gPSq1ejgMPLDYeNGTvy6FJWQUUUV1jCiiigAooooAKKKKACiiigAooooAKKKKACiiigAooooAKKKKACiiigAooooAKKKKACiiigAooooAKKKKACiiigAooooAKKKKACiiigAooooAKKKKACiiigAooooAKKKKACiiigAooooAKKKKACiiigAooooAKKKKACiiigAooooAfBsM8Yl3GPeN+3rjPOPermux2K61cR6THci03gQrOv7zGB1HrnNQ6X/AMhSz/6+I/8A0IV6nebbLxv478QrGkl5pkKta71yEdwo349QB+teJmOYvB1lZNvldleybcoRV9O8t+ivoyoxujyu7sry0Cm6tLi3Dfd82Mrn6ZqJ45I9u9GXcMrkYyPUV6D4H1nU/FH9r6Br15LqFtPYSzo053GGVBkMp7VUuLebxP8AD7Q5bceZe6dd/wBmv3PlyHMZPsDxULN6lKr7LEQSs0m09EpJuL1S6rla9GPl00OY8P6TNqutWGn7ZY0u5kj8wIThSwBYeuKt+MrCws/EE9ho9pfpFbAo/wBo+ZnZWILjA4XpXY3WqyW3xY0XR9LuXitNMeHTRsbAcAjzM+uWzn6UaHfXl98RvEzXl1LOYdOvYYy7Z2IG4Uewya4JZtifaLEuNoKnzct31el9N7W9NR8q2PM0R5CRGjOQMnaM4HrW/f6PaQeAtL1xDJ9quryaGTLfLtXpgetX/hP/AMhLV/8AsC3X/oNSXsay/Cjw5G0ixK+qTqXbooPc+1d+Mx81i4UY6JTjfzThN2/BCUdLnF1ZNhfC1+1myuRb/wDPUxNs/PGK27jStJ0a5sr5te07V4UuU863tw24oDknkYxx+tegyX2vajrs+p+FfE+nazZShtmjzSeXiMjHl+WcZx+FRjs7dHllSj7rT1lzRV1bS/Lo33lZAoHmmh+HrjVNF1XUo2dRp8aOEERbzdzBcA+2c1lW9vcXM3k29vLNL/cjQs35Cu88Eapq1h4Q8XRw3VxZtaRI8UasR5DmUBseh7Uw6jeeHfhppt3pMzW97rN1M11dJ/rNqHAQN2GealZnio16tPlTvNRhr3gpu+na7666bahyqxws8M0EphnikikHVHUqR+BqWC1m8zfNbXHkROonZYz8gJHX0PpXaandz+IfhrBrGqN52o6fqa2q3LD55I2UHax74Jq/8T9e1H/hOn0GCbyNOFxbtLEgA85zsYs56k5xj6CnDN69SrGgqa5vf5ve0XI47aa3Uk1t5hyrc4HXF08axcLpK3Ast+IBOP3mMd/eobqyvLRUa6tLiAP90yRlQ30zXrMVrCfiX4z1ZpbWK40+PfbS3P8Aq4pGwBIfp/WqmnXnmWepWPinxxpGrWN1bvtRpy7xzYyjJkcc1x0+IZKEeSF0owb1bk+aKelo2bSaerV32HyHmNpZXl4W+yWlxcbfveVGWx9cVC6sjlHUqwOCCMEGvSdA1EX3g3S9L8P+Kbfw/qFqXN1BMxi+0uTkN5mOeO1c38Sv7abxCsmvWdtBePAmZLc5S4A4EmQcEmvTwma1K2Llh5xUfi0bfNo7J2aSaa1vFu2lyXGyucxU9rZ3l0GNrazzhfvGOMtj64qA8Amu/wDGusal4ZuNN0PQryWwtrazimYwnaZpHGSzHvXq1Kkk1GK1f6GM5NNJbs4HBztwc5xip7myvLaNZLi0uIUf7rSRlQfoTXeeHNRh1jxRqfiabS4orix0p7oRYykkyrjzMY/Go/Aev6t4g1+XQ9cvJdQstRhlDpNyEYIWDL/dII7VjLETSb5dlrr+Rm6sld223ODjgmk2eXDI+9tq7VJ3H0HqafNaXcM4t5rWaOY9I3jIY/gea7eDUrrR/hTbvYyeVcNqssSzr99F287T2JwBn0pur6tqN18PtD1ea7lfUbfUpYorrP7wKFyBup+3m3tpdoftZX262KniTRdB0PWtM02eLUnUBHv5xj94GUHEY9RmuWliWW/kisY5pEMjCFNpLlc8ZA74r0zW769uPjJolrNdSyQQy27xxs2VRmjUsR9az4LmTQ/D3iXXrDCalLqzWaT4y0KZLHb6E56/SsaVeajG+raXXuzOFWSir6tpfic7o+gpNomv3N/DcQXOnwRyRIwKcs+DkEelYlrZ3d3u+y2s8+3lvLjLY+uK7zRde1LVvh54ng1Od7uS3hjaOeTlwpcZUnuMjNaesw3Wk2GlaXo/irTtDhjs45pEaUpJNIwyXbA5HpT+sTjJxktb/LZeQ/ayTae9/wBEeWLHI0nlrGxfONoHOfpUq2d41sbpbScwDrKIzsH49K9Ogm0+8+I3hW8hvrG9v5EdNQe0PyNIqnDfUg/pVDwZ4k1a9+JEWny3Tf2dPPJbmzA/ciP5gFC9Kp4qdm1HZX/Py8h+2la6WyueeQQzXEoigiklkPRUUsT+AouIJreUxXEMkMg6rIpUj8DXbW1zN4d+H0mpaU32e91DU5LdrhfvxxID8qntk1R/tq58UR6PpGrxmedL1Y/t7H5zGxA2E459etaqtJttL3V95aqNu9tDm4rK8lt2uIrS4eFfvSLGSo/HpVevWtevNTs/Esiad4y0bTbOyk8qGwMpVUReNrrtwSe9cJ8Qf7KPiy8k0WWCSzl2yKYT8gYj5gPxzU0MQ6js1ur/ANaCp1XN7GBRRRXWbhRRRQAUUUUAFFFFABRRRQAUUUUAFFFFABRRRQAUUUUAFFFKiPJIkUYzJIwRfqaTaSuwSuIeBzTRIhO1W3H0Xk/kK6rTtL0iOQx7o7u5QfOXYMR/wHoK04Jbby28iSHZH97YRhfy6VyPFdkaql3OHEVwelrdH/tg/wDhQYpx1tbofWB/8K7qCeG4j8yCVJU/vI2RUlT9Zn5D9mjzwyIDtZgp9DwacK7+REkXbIiuvowyKxdU03R2lWHzIrO7kH7vY23ce3y9DVLFP7SF7Psc1RSNuSbyHRvO3MpVVJ5HXp9Kak0bRiQNhScAnjP510qcXszOzH0UjMF6/hQGBOOQfQjFPmV7X1FZi0UUEgdSBVAFFFFABRRRQAUUUUAFFFFABRRRQAUUUUAFFFFABRRRQAUUUUAFFFFABRRRQAUUUUAFFFFABRRRQAUUUUAFFFFABRRRQBc0SGafWLOOCJ5XM6fKikn7w9K7fxN4gOg/FLxA0lql7ZXRNvd2zNgSIVXoexB6GuG0vUL7S7sXenXUtrOFKiSM4OD1FQTyyzzPNNI8krsWd3OSxPUk15WJy761ieerZw5HG2t9Wnfytyq1tb9rFKVkdc/iTw/pWmX1v4W0q9gur+Iwy3N3MHaOM9VQD19a1fhJdXmh6dr2s3Nsw02O0EiNKhCvOG/d7c8E5z09q85q7Nq2pzaZDpct9cPZQnMcBc7FP0/E1zYvJIVcPLDw1U2uZybbaVtn30sui39RT1uSaLqjWPiK01iZGuHhuVuHXdguQ2Tz71raF4pTTvGV5rklj51ve+ck9uX58uQ8gN6jiuYor0a+X4evze0j8UeV77f113EpNHbaf4o8OaEL6PQdEvCL21kt5Zbu4BdAy4AXAwADgnucDpWFd62s/g7T/D/2Yq1ncyTmbfkPv7Yxxj61jUVlSyrDU5+0s3K6d223dJpbvs2g5mWdMu5LDUba+jVHeCVZFVxlSQehHpXaJ4o8HQa3/wAJHbeHb9NUEhmWH7Sot1lPfgZxnnFcFRVYzLaGLfNUvs07Nq6e6dnqgUmjqvDniWzhbXY9ctbi4g1lf3xtmCujb9+RnjGaNE8RaWNDk8P69p1xeaas5ntZIZQk0DHrgnggjqK5WionlOGm5OzV2no2rOKsmrbO2mm63HzM6bxH4jsrnS7PQ9E0+Sy0q1lM5Esm+WaQ/wATEcdO1VvE+vrrXi99eFq0CtJG/kl9xGwKMZwOuPSsKitKGW4ei04rVKSu22/eacr922lq/kJybOvHjTb411PXP7PEtlqYaO6spH+/GQMjcO/GQaWXxB4Z03T7yLw3ot2l3eRGFp72VZPJQ9QgA6+5rj6Kx/sXCe7ZNJJKybs1Ha6vrbz32d0PnZ11rr3hq+0Ox0/xFo9201gpjiuLGRUMiE5w4I5I9azvGOvR65c2i2tn9jsbG3W2tYS+9gg7s3cmsKitKOV4elW9rG91dpNtpN72V7K//DCcnawV148RaBqljZp4m0q8nu7KIQpcWswQzRjorg+nqK5Ciu2pTjO1+hnKCludZ/wmtwvi0azHYwraCD7J9iz8ht8Y2E+uO/rU0PiPw7o8d1P4b0e8h1C4iaJZbqcOturddgHU47muNorN4an2/rzJ9jA2JtaWTwfb6B9nYNDeNcmbf97cuMYx+uaJtaWTwla6D9nIaC8e587fw25cbcY/XNY9Faeyj263+ZXJH9TqLnxVHP46s/Ev2JlS3aEmDzMltiheuO+PSl0fxPawy6taapp7Xek6nMZpIVk2vE+4kMp9RmuWoqHh6drW8vu2J9lG1rHYTeJ9FtPD2o6DoujzxW96i757icNKXDA5OBjAAxgeuaZH4g0HU9Ns7fxNpl5PcWUYhiubSYIzxjorg+nrXJUUvq0PO+97u4exidYvi6KPxdpusQaWkNlpyeXb2kb4OzBHLY5Y5yTiszw5rS6T4sg1xrYzLFO0vlB9pOc8Zx7+lY1FUqELNW3VvkP2cbW+R02ieIrFNNu9G1uwlu9Nnn+0J5Um2WCT1Ung8dRSa74is202z0nw/ZS2Nlaz/aN8rhpZZezMRwMY6VzVFHsIc3N/w33B7KN7na3HiTwrqV8usavoF2+p8NKkNwFgncfxMCMjOOQK5fXNRl1bVrjUZo443nfdsjXCoOwA9hVKiinRjTd0EacY7BRRRWxoFFFFABRRRQAUUUUAFFFFABRRRQAUUUUAFFFFABRRRQAVd0FQ2uWmegZj+IQ1SqfT51tdRtrhjhEk+Y+gIwT+tZVl7jKhuizqsj6Tr9xLEp/fISoA/vjA/wDHhWba3TW0NxbojKtxGIs+oyDu/wC+d35V1niDSpNRMMlvJGkiAqS+cFT9PcVW1Hw+07W4t5Y0RIVik3ZyQO4x9TXCnG1mbalCzvbqytrewsIV+0z/AL1yVycvyoA6fdAyTUjeIb5bd4ZFjS6WQLuKcY5yCPUECtHWdFe5uI7qymEEyADnIHHQgjoRVM+G5vsjZuI2umcNubO0DnPPUkk5z7Ulbr/Woxq6zrFvafaLqCIxyqPJcgDJPPY9MAn8qoyzXtxq1nNfDDuYTH8oXKeZweD9etdFdaT9o0aCxaULJCq7XAyNwGOnpgmsyHQb9biCa5u4GjgKcl2JVFOcDIoi0l9/5Ayjq/7vXL4rxsDuPqYwP5vVAR4in5zkxxxkj7nVj+iD86kvZprm8vbiPyys7jyyc/KoYEZ9c7RTJPMMDRJhSXDh8/dO3HTHP6VrGEnHVdvuIcknuNRTtAdixLlST3ACkD/x4/8AfIpxUAMBwAhcD0II5/XH40m1tmN244GSe5Hfjoev50KrfxH0zzknHTJ4/kK1dOWsbddyeZb3EbcsTHeSfLDZx0JFDJhp1f5yuVjJ4KkSKM0Mr5HRlAxjOMj0P8uMU5wzbjxliSwBx1bdwfqBUyhUkrNP+mNOKYq7goDHJxyfWihAwQBjk45PrRXWjIWiiimAUUUUAFFFFABRRRQAUUUUAFFFFABRRRQAUUUUAFFFFABRRRQAUUUUAFFFFABRRRQAUUUUAFFFFABRRRQAUUUUAFFFFABRRRQAUUUUAFFFFABRRRQAUUUUAFFFFABRRRQAUUUUAFFFFABRRRQAUUUUAFFFFABRRRQAUUUUAFFFFABRRRQAUUUUAFFFFABRRRQAUUUUAFFFFABRRRQAUUUUAFFFFABRRRQBZs7++swFt7lgg6RuN6j6Z5H4GtCPxHeqP3ltbye6sVz/ADrGorF0IPoUpyN8eJm76efwmH+FB8TN/Dp5/Gb/AOtWBRU/Voj9ozYk8R3zDEdvbx+5JbH8qz7y+vbwFbm5ZkPWNRtT8h1/HNV6KtUILoJzkFFFFakhRRRQAUUUUAFFFFAH/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data:image/jpg;base64,%20/9j/4AAQSkZJRgABAQEAYABgAAD/2wBDAAUDBAQEAwUEBAQFBQUGBwwIBwcHBw8LCwkMEQ8SEhEPERETFhwXExQaFRERGCEYGh0dHx8fExciJCIeJBweHx7/2wBDAQUFBQcGBw4ICA4eFBEUHh4eHh4eHh4eHh4eHh4eHh4eHh4eHh4eHh4eHh4eHh4eHh4eHh4eHh4eHh4eHh4eHh7/wAARCAHpAx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jaKKK/VT5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JpLa4jt47mS3lSCQkRyMhCuR1APQ0R21xJBJcR28rwxY8yRUJVM9MnoK9HkVdQ+E+naPtBmS0n1C39SYpiHH/fDE/hTdNVdO+Fep6ZtAnutPGoz+uGmVYx/wB8qT/wKvhnxfP2b/de/wC39la/2efl59trJr/Fpc7vqavvpy3+dtv66HnE8M0EnlzRPE+AdrqVOD04NR16I3he1u9d1T7TJqWrzWdpbSRWkcyi4uN6DOCR91fQDPIrNsfDujX3jD+zYv7St4RaNO1pcBY7gzKM+QrMACT2bFd1Di7BTpylK/uwU5NLRXipeuzVm0o7q900s5YSaenV2/Q5CKOSaVYoY3kkc4VVGSx9ABTWVlYqwIIOCCOQa7QaPYxeLdCtbW31vRbqe5CTw3IxJDyNrxvtGc59OMVC+l6HpelJquurqF697dzx28VvKsZCRthpGYg5JJ4FbriWhKUFGLbmlyxS95tue2vLa0G781rK99rr6tLXXb/gfPqchRXcf8InpFvqWrfary7fT7XTY9RtnjCiSRHK4UgjGeSPrz7Vn6totjd6VpOo+HbW9D3801ubSVxK2+PacqQBkEN0x2q6HE+BrzjGN+WVveatFNw9ok29U+VNvTS1nbS6lhZxTv8A1rY520tbq8m8m0tpriXGdkSF2x64FWbjRtYtoWnuNJv4YkGWeS3dVX6kjiut+G2n6hpviXVLW98zS7j+xblhJLlTECBh+OQB14rO1xbxNKmL+PIdTXABtVuZmMnPowx781yy4gnPMfqtHlcPcd7Tlfmvs4pxW3V/gUsOlT5pb69unqcpRXoK+GfC6+J7fwyzao91d26OtyJUCwu0W8Dbt+YevI6/jWV4W0fTLvTvMm0nWtXuzOUeOy+SOBBj5i5Ugk88cAY5rWPFWElRdZQla0ZK6SvGfNZ3bSS92XxNbeauvqs72uuv4f8ADnLpDK8UkqRO0ceN7hSQuemT2zSQxSzSrFDG8sjHCoikkn2Ar0aDR9L0OHxxpV9NdSWNobU/u9olk+bcq56A8gE1H4W0vS/7e8M+INF+0xW1xfvazW9w4dopVTdwwAyCpB6Vwz4yo+yrVYQbjFXhK3uyvRjVSb3Tab6W0Wt2kWsHK8U36/fY87OQcHg0ld1pfhWBtGh1a80jWtWa+ml8uPT8AQxq5UsxKnLEg4HHSiTwjpOm6lry6tc3rWmmQw3EXlBVkkSQjCEEYDc49jn6V1/635d7SdNNuUdLJXu1NQaSTvpOSWqV91dJsn6nUsn/AFtf8jhaK7rRvDmi3WhprC6brOpRT3MiPHZSqXsY1PBcbSWJBz2FcZfxwQ31xFbSPLAkjLG7ptZlB4JHY47V6WX5zQx9apRpJ3g7O9t07NaN2afe11rG61MqlGVNJvqQUUUV65kFFFFABRRRQAUU8xyLGsjRuEb7rFTg/Q0ykmnsAUUUUwCiiigAooooAKKKKACiiigAooooAKKKKACiiigAooooAKKKKACiiigAooooAKKKKACiiigAooooAKKKKACiiigAooooAKKKKACiiigAooooAKKKKACiiigAooooAKKKKACiiigAooooAKKKKACiiigAooooAKKKKACirFjY3t/KYrGzuLqQDJWGIucfQU28tbqzmMF5bTW8o6pKhRh+BqPaQ5+S6v26gQ0V2/jrRoU0nwkNK07NzeaeZJRBGS8rZXkgdTXI39hfafKIr+yubSQjIWaJkJH0IrkwOYUsXTU46N30e+ja/QbjYrUVI8MyQpM8MixP91ypCt9D3ojhmkjeSOGR0jGXZVJC/U9q7OaNr3ER0VKsE7RecsMjR7tu8KcbvTPrTryzu7OcQXdrPbykBgksZViD0ODS9pG/LfUCCir1zo+rWtsLq50u+ggPSWS3ZV/MjFdL8OdPsb7SfFUl5axTvbaU8sDOM+W4Bww9648XmFLD4d1/iSaWnm0v1GotuxxlFXv7I1b7F9u/su++y4z532dtmPXdjFVYoJpY3kjhkdIxl2VSQo9z2rrjWpyvaS0FY6Ox8VfZP+Ed22bMNJEqSgvxOkjEsvTj5SR3pb7xWlzPr7CxMcWp20dtbxiTi3jQrtHTnhQO3rXMxo8jrHGrO7HCqoySfQU54Zkm8l4pFlzjYVIbPpivGfD2W+19pye96v8A5+e17/z6/htob/WalrX/AKtb8jqp/Eei6jqd3Pqel3SpPDAkU9vKBPbtGoUlSeCG7j6U6/8AFOlX2rWpvdKuLvT7exNmpmnzc9SRLvxjcCeB0A4rn7nQ9atrc3FxpGoQwgZMj2zqv5kYqnBDLPII4Ynlc8hUUk/kK56fD2WStKm3aK5VacrR91R010dktvXdtj+s1P6R18ni6xt5dDhsre/uLXS7w3Re8nDTOTj5FI4VeOnPNVYte0e/0tdN16xvHit7qWe1ltZVV1WQ5aNtwwRkA57VzxsrwWX202k4td2zzvLOzd6bumfapbTSdVu7dri10y9uIV+9JFAzKPxAxQuH8rpQTTcWn8XM01K8m3e+755X8na1g+s1H/w3p/kjcvvFwurjWG+w+XFe2CWNtGsnEEaFduePm4Xnpyay7nVhL4ZsNHWFke0uZpvND/e3hRjHbG39a3tf06yg+FXh7UI7SOO8nup0mlC4ZwGYAH6YrjK0yrL8vlDmoU7KE2lq94J0r76+7333eupM61R7vf8AXU3fB+uQaNqN1PfWs15Dc2Uto6JLsba+ASGIPpS3914QezlSx0XV4bkqRFJLfo6qfUgIM/nWNa29xdTLBawSzyt0SNCzH8BUt/p+oae6rf2N1aM3QTxMhP5iumplmEli/bc0o1HbRTlG/LteKaT+71Eq0lDl6eiN4eKo/wDhOLTxJ9hfZbpGph8wZbbHs64/HpTrfxDpc3hqz0nUrbUf9BkleNbW4CRz723fvBjOR0yO1aPwu0azntdZ1rUdJbUUsLTzLaB1OyV+fTr0/Wp/h9pNnrHiTWNU1LQcW1rbyXEdkEZYvMHRPw9K+fxlHKqTmvZy/wBnUEmpWeikoxXvXvapJNvvvdK2sa1Tvvf8bf5Ir3njLRrrUNbkn0i6kttajgWZPPVWhaPqUOOegxn8arQeLNP0260aHSdPuBp2mXD3TLNKPNuJWGCxIGBgAACq9vqunDUNbmvvCyo1zbFILeJCFs3xw+DyPX8a5mCKWeVYYY3lkY4VEUkk+wFdOE4ay5wdOVOSiklZzbi/3ap30lvGHu3+erswliql7319PO/5nT2fiDSrnSLbTtcttRxZSSNbS2U4QlHbcY2B46kkEetVp/EUDxa7FDpot4tTWNIkSTIgVGBGc8sTj86ydQ0zUtPCm/0+7tA33fPhZM/TIqCCGa4mWGCKSWRjhURSzH6AV6VLJMvvKrG7i3zfE+VPmU20r2V5JN/Po2nm69S1v62t+R0egazoNrZWn2uy1K3vrSQsLnT7gRm4UnIV8+nTI7VkeItSbWNdvdUaFIDdTNJ5a9Fz29/rUWoabqWn7ft+n3dpu+758LJn6ZFQJDM8TypFI0cf32Ckhfqe1b4XLcJSxEsZTbcpXV3JtJN3aV3om+nTZWWgpVZSioPYLeKSeeOCIZkkYKozjJJwKs63pWoaLqD2GqWzW1ygDMjEHgjIPFRXNpe2XkyXFrPbeYN8TSRldw9RnqK9S8Y6f/wlWreBtZjXcNVjjguD1+ZDls/+PflXnZvn7yzF4fnt7Coql31UoR51re1nGM+m6NKND2sJW+JW/HT/ACPO9e8O61oUVtLqtjJapdAmEsQd2MZ6fUVFNomqQ6FDrktqyafNIY45iRhm54A69jXq3xSvY/FPgzV5oFUvoWsGFdo/5Z4CZ+mT+lY3xMjW3g8IeCVbaIII3uB6PIQOff735181kvGmOx1LC069OMa0pzVRa2jCEOe61vdqVNa3V29DqrYKnBzcXdJK3q3b9Gcp4b8EeJ/ENr9q0vS3kt84EsjrGrfQsRn8KoeIvD+seH7pbbWLGS1dhlC2Crj2YcGvWfif4d1jUdSg03Tta0rT9KsYEjhtJL0REHHLMv8AKqOu2c8fwhvtP8QazpuoXllMkti0V2ssgXIBXPXu34Vw5dx/iMTPD4hzpyp1pRj7OKl7SCm7Rk5XcZNXTkuVWV7PQupl8YqUbO6W+lnby/Iw/Ff/ACRTwp/18zf+hPXO+GvBfiXxFA1xpOmvLADjzXdUQn0BYjP4V03iOPzvg54PhzjzLyVc+mXYU/4239xp+p2Hhaxke206ws49sUbFQzHPJx16fzrXJszxlP8A4TsByqpVrYqTlNNxjGFV3fKnFttySS5l1bFWpQf7ypsox26to4rxH4e1nw7dLbaxYyWruMoSQVcezDg1a8M+DvEfiOJptJ015oVODKzBEz6AsRk1YvvF13qfgu38M38P2l4LgSQXkkhLovTbgjkcnvXTfGa+uNJTRvCunyvbWFvYJIyRsVEjEkZOOvQn6mvbrZxnkJYfL5QhHE1JT97Vw5IWfOoqXNeV0lFyVne7sYKjQfNUu3FW063fS/6nFeJfDGu+HJUj1jT5LYSfcfIZGPoGHGabp3hzW9RsI76x06a4gkuPsyMmDmTGduOvTnPSu48D3dx4g+GfijRdSle4TT4FurR5DuMZAY4BPb5f1NLoGpXem/ATUJrKZoZZdUMRkQ4ZVZUzg9uOPxrircU5pQhLCyhB4iFanSb95QaqJSjNK7a0equ9U9dS1haUmpXfK4t+enQ5jW/APizRrEXt9pLiDIBaJ1kKk8DIUkjnippPht40TTjfNor+WF3lPMXzAP8Aczn8K6T4H6rfWumeKTHcOVt7D7RErHIWQBvmwfw/Ksr4ManqEnxMs3kvJ5Gu/MFwWcnzPkJ59eQK5sVn/EeHjj1ei3hEpN8k/wB4nDn5Uuf3GldXvO7toio4fDSdPf39N1prbtr+Bw1vBNcXCW9vC8s0jBUjRcsx9AK62T4ZeNo7L7U2isV27tiyoZP++c5rqvhXp6f8Jf4t1SEW63NiJVtGmICRuzN8xPbp+pqjZeG/F9rra6yni/RzeiTe0jamDv55BHce1XmfGtf67Uw2Gq0qXs4wb9opS5pTjzcq5XHlSTV5Pm1ekdApYKPIpSTd77W0toeaSI8cjRyKyOpIZWGCD6EU2u7+OUdh/wAJv9qsJbeQXVsksxgcMvmZKnkd/lB/GuEr7jI8z/tXLqON5eX2kU7Po+q+TOGvS9lUlC97BRRRXqmQUUUUAFFFFABRRRQAUUUUAFFFFABRRRQAUUUUAFFFFABRRRQAUUUUAFFFFABRRRQAUUUUAFFFFABRRRQAUUUUAFFFFABRRRQAUUUUAFFFFABRRRQAUUUUAFFFFABRRRQAUHgUUHpQB6d4p1O88EeF9D0TQZTZXF5bC7vbmMYkdj0Gew/wFYOu+MB4g8Gx6drUUlzrFtPugvcDJj7qx6n/APVW/qFinxD8N6PcaVeWqazp1uLW5tJ5QhdR0ZSev/16yPEug6P4Z8H/AGO/ktbvxLczhh5ExYW0Q6g4OMn3HevhcueBTpwrwvilUbdl797v3m/5OX5Wsl2NZX6bG/418R3+h+CvCkGlSfZbq508b7lAPMEYx8gPYE8n6VSvtUvfEHwXu7vWJTd3VjqMaQzuPnAOM5P4msz4lXVtceH/AAglvcQzPDppWVUcMUOV4bHQ/WjTbq2X4M6vaNcQi4fUomWIuN7KNvIXqRU4bAUoYPD1o0/f9tdu2v8AEa33tb5WG3q15E3iv/kkPhT/AK+Jv60eAP8AknnjX/r2j/ma0LPTG8YfC7StN0i6tTqOmXEhltpZQjMrZ5GfqKm03T7Hw38P/E+l3mq2L6xcW6u8EUysEGcKgP8AE3UkDpxUVMVSWFnhL/vPbX5eqXtlK78rddgs738hngzVP7F+EF/qkcEU1xBqY+zeYu5UkIAD47kZNReA7+41K517xvrrDULvSrMGASKMbznbwOOP61mWV1ar8FdQtDcwi5bVI2WEuN5Xjnb1xTfhbqmnRHVvD+r3AtbTWLbyRO3SOQZ2k+nWtK+CTw+NrRhebqWbS15Pc5kutmr7biT1RJ4f+JWuwayZtdu5dS06bctzauFKlSP4R0FafwmurG3ufGF7Da77GOwklSCXnMYJIRvXjiodH+Hf9mamuoeKr/TF0SDLu6XOftAHRVA55/OoPA99paxeN2haGyt7jTZltIZJMHBztUZOScY9anHRy3EYeusBDRqCbirR+NaafaS300Vrsa5k1zE/w88beJb/AMd2Nte6nJPa3kvly27AeUFIPCr2xUngaa1s/ifrnh2RQmn6nJc2RTsPmbZ/UfjXLfDWaG38eaPNcSxwxJcgs7sFVRg8knpUPiK+a28d6jqVnKrGPU5JonQ5BxISCCOoruxOU0p4uthqMFBTpLZWXMpOz06rQlS0Tfc6T4Y6ONO8Z6lfamuIPD0csspI4LrkL/U/lWd4N8RXUXjK81ldIk1bU7oSNboo3GORjnfjHOOldr8V9Q0+z8Itc6aNk/iiSO4m9diouR+ePzNc78G7uGMa7YQ30Nhq15aBLGeU7QGGcgHseR/kVwQxMsZgMRmVenfmUYcuqslZSvbW3M5Xt0iVazUUdT4ET4mN4mtpfEEs66ZMxFxFeSIAykHhU65z6Cuc+G9vFD8aZrWFQkSy3SKo7DDcVa8JeHL7QvGWn6p4u1u0tyk/7qNrwSyTOQQOhOBzyTTvD1sdB+OLyapPbW8UrTzpI0y7NjhtuTnAPtXBUlT/ANsjRlBqVF25I8sW1zbavmaurteg+3qZEmtX3i7xVZeF2ZLbRGvhHFaRIFVUUnv1JwDz6mrPj7xzrlj4nn0vQbxtM0/Tn8iGGBQAdvUn157Vx+kakdJ8WQasg3i2vPNwP4huOcfhmu58V+CW8S6zL4h8M6lp0+n3x86TzZwhgY/e3A//AK69nE4bAYLGUliYJUeR2uvd521dvpzNbN6vUlNtO2474l6l/bXwz8Nal5McMlxcyGVY12qZOQxA92BP41zV18PPFdtZS3k1jAsMUZlci6jJCgZJxu9K3viQ2j23w90LR9K1K3vTZXMiSNG4yzYyzY67SxODXnBlmIwZZCPTca3yCjX+pJYVqEeeppKLbtzu32o2073FNq+p6NZXsng74V2WpaXti1XWp3DXO0Fo41zwuenT9TU/gDWr/wAZW+p+FfEU7agsto81rNKAXikXpg/j+nvVXQltPGPw9t/DIvre01jTJ2ktVnfas6N2B9ecfgKueHtKX4dWeo63rl5af2nJbNb2VnDKHcs38Rx24H614+KWH9liKc4/7W6jcdPe+L3HF78qjbbRK9yle67EXwt1nVYPB/iiGO+mRLCyMlqAeInJbJFSfCbxBrVx/wAJH5+pTybbGW6GT0mPV/rxWN8O7q2g8L+MI7i5hikm08LGruFLt83Cg9T9KPhPdW1t/wAJF9puYYPM0qRU8yQLub0Gep9q6cywNKUcfL2avzQtp5Qv+N7hF/CXfhtf3mpR+Mb6/uHuLmXR3MkjnlsDHP4AUeE5v+EX+GV34os0T+1b26+yW8zKCYUHUjPfr+lUvhVcQQad4pWaeKIyaRIqB3C7j6DPU1Z8GSWPiLwJdeDbi9gsr5LgXVg87bUkPdCe3f8AP2qswpKFaunH90p0uZJacijrouidrrtfoKL0RW0nx9dT6XqWleK3uNXtLqEiItgvFL2YE9q3/AWl6xYfDh9X8M2IuNb1C4MQm+XdBCvUruOOSP19qzbLwdY+GLC/1Pxo9lKRAyWVlHcbnklPRvlI4H9aTwnLbeJvAR8JnUotP1S0uTcWRlk2JMDnKZ9eT+lZY/6pUoTlgY2pc8HN2vTas9opq6T5ee1l3vZjV7+8dX4Q03xvqIvNE8bWcl3pl1A22W4kRmhk/hIIOa5z4WzRaZ4V8YXFxbpdLaLG4jkGVdlLbcjuM4NQQeEY/D9jeaj401QKFiItLO2vd0s0nY8dqpeCLq2i+H/jKGa4hjmmgjEUbyAM5yfug8msHh4VcPXdKSlCU6S9yLjC/OruPvO7tbmastF1HfVHOeJPEOr+IrpLnV7rz3jBVMIFCAnOABXpHwn8U6LY+DZodXu7eK70maW4sFlcAuXjYYUd+S35ivIqK+hz/hbB51lyy+fuQTTXLZWte6XSzTafk2PDYmVCpzrU9E+DetaXDqOraf4iuoYLHUYhI7TuFUyK+QMn1yfyrnfHmuNq3jq/1i3kDqLgfZ2HTamAp+nGa52inh+GMJQzitmsW+apFR5fsr4U2vNqMU/KKCWKnKiqXRO/9fez1bxHpek/EaSDxBpOt6fY6k0KpfWd5JsIZRjcD/ntWB4u07wv4d8Mx6Rb3Ntq2vyS757uAkpAn9wHp/k+1cQQD1ANFcWX8K18E6VGOMm8PSd407JPT4YymtZQj0jpeyTbSNKmKjO8uRcz3f8AwO53XiLVLGT4UeGbG3voHvra5leWFXBeP5mIJHbtW7r1lpfxJtbHWNP1mw0/WIrdYb21u5Nm4j+JT6dfwryiggHqM0p8IKHLVwtd06sJ1JqVlL+LLmnFxejjtbZqydwWMvdTjdNJW9Nmd94wt/DvhzwdF4etLmy1TXJZ/OuryABhCv8AcVvwHH1PetjVINL+JGjaZeW+sWWna7ZwC3uYLt9iyAdGB/X8cV5TQQD1GaT4RmqdOpDFS+sQlKftGk7uatJOHw8jSSUVa1k077n1tXacFytJW9Nte56dfvpPgXwPqWiW+q22p65q+EnNs25IYx2z9Cfrn2rKttS09fgpc6WbyAXzasJVt948wptX5sdccGuGHFFaUOEacYKVatKdV1Y1pTslzSjZJWWiikkklt3FLGO/uqytZL1O6+Fepafp+m+KY769gtmuNNaOESOFMjYbgeprP+Et7Z6d4+0y8v7mK2t49++WVgqrlGAyT71ytFdmJ4co11jk5v8A2qKjLb3bQ5NPlrr1IjiZR9np8H+dzv8Awb4j0vTfGeu2+pybtH1hpYJZU5Cgsdr/AE5P55qxD8NtNhvVu7zxhox0VWDmVZh5jpnpj1IrzijAznAzXJiOGK8a8q2AxUqLnGMZ+7GXNyqykr/DK2l9VtpoXHFR5VGpC9tvn+hs+M7nRrrxFcyeH7MWmmghYUGfmAHLHPPJ5rGoor6XB4aOFoQoRbaikryd27dW3u31ZzTlzScu4UUUV0khRRRQAUUUUAFFFFABRRRQAUUUUAFFFFABRRRQAUUUUAFFFFABRRRQAUUUUAFFFFABRRRQAUUUUAFFFFABRRRQAUUUUAFFFFABRRRQAUUUUAFFWBZ3R086gIWNqsohMnYORkD8qPsd1/Z/9oeS32Uy+SJexfGdv1xzUc8e/kIr0UUVYwooqza2N5cyrFBbyO7o0ijbjcqgkkZ6gYP5UpSUVdsRWooopjCiiigAorV0zw7rWpWYvLHT5JrcuUEgIALDqOT7iquqabf6Xc/ZtQtJbaUqGCyDGQe49RWUa9KU+RSV+19RXKlFFFajFpKns7W4vJjDaxNLIEZyq9dqjJP4AGoKV1ewBRU89rcQQQTyxMkdwpaJj0cA4JH41BQmnsAtJRRTAK2PCcHh+fUWTxJeXVraCPKtbpuLNkfKeDxjNY9FZV6Tq03BScb9VuvTcEdL8RPEUPiLXElsomh0+1hW3tI24IRe5HYn/CuaooqMJhaeEoxoUl7sVZf137g3d3A0HnrzRRXQAUtJRQAUUV2Sab4d8P6Jp13r9nd6je6jH56W8M/lLDDnAJPUk1z18QqNlZtvZLd/kJs5nRtNu9X1OHTrFFe5mJCKW2g4BJ5+gNVZFZJGRvvKSp+or0PwnY6Pa/FDQpNCvTcWV1G0qq7AyQExvlHx3FRaLp3g3WvEMvhyK11AXMrSLFqJnGDIMnPl4wFyPrXBLNFGbbi+VRUttVrK97vpbbffcXMef0V0Ph2HwzBp93fa8091PHKIrewgk2NJ6uWx0FXfFWkaQfCdp4k0iyvdPWS5a2ktrh94yFyGUkZxXXLGxjVVNxertfpe1/X52t5jucjRXfeI9N8G+GNVhtbuy1DUWngjlZFuNghVh64yzHk+gpk3gzTo/G1/ZNeTJotlaC/llwDIIioYL9ecZrCOa0XHmaaTV02t7W2631Xr0FzI4Wkr0Dw7pfgvxNcXcVnZ6hp0tpayzrG9wHE6qpwc4+Ug4JHQjNZujaPo9j4Yg8Qa9bXd8byVo7Ozt32ZC/edmx0ycYFV/aVO7i4tSVlbS+t7dbbJvewcxyVJXVeKNG0v+wLXxJoaXUFpLMbee1uDuaGUDPDd1Irla6sPXjXhzR9NejXQaYUUUVuMKKKKACiip7e1urhJZLe3llWFd8hRSQi+p9BSbsIgooqa0tbm8nEFrBJPKQSEjUsxA68ChuwENFKQVJUjBHUUlMYUUUUAFFFFABRRRQAUUUUAFFFFABRRRQAUUUUAFFFFABRU9va3Vykr29vLKsK75CikhF9T6ChLW6e0ku0t5Wt4yFeUKdqk9AT2pXQrogooopjCiiigAooooAKKKKACiiigAooooAKKKKACiiigAooooAKKKKACiiigAooooAKKKKACiiigAooooAKKKKAOl8Fn7dbar4fbk31sZLcf9N4vmXHuRuH4iteOwt5tR8PeFroMYba1e8vI1OC8roZSv12qq+3NcXp95caffQX1pJ5c8DiSNsZwwqw+s6k2unXPtJF+ZfO80AD5vp0x7V5lfB1J1JSg7Jptf4rct/SxLRv2Vrp3iXTHmj0220uaG+t4Q1uW2vHKxXBDE/MMZzVfXJtKd9U0y28PiA2khS2uICxkUK+0mXJwQfoMHFZ+p+IdQvrdLfZa2kKy+eUtYREGk7OcdT6elS6l4o1S+tZYJBaxtOVa5lhgVJJypyN7Drzz7nmphhq6mn0vtzPTb79n99tgszpbjSdPaz1WyuNN0uyms9PeaONLhpLtJEAOXI+XnnI7ZoZbTU38N2s+nwIn9kTyfuywOVEmB16ZGfqTWCfGOqmSeVodPMlzG0d0/wBlXdcBhg7z3/DHNVIvEWoxQ2UcYtw1nFJDFJ5Q3+W4OVJ7j5jj0zXPHA4q3vPX1ejcWvzFZmxBHpWmRaBaT6NBfnU4UmuZpGbfh3KhY8HAwB155p17Z6boOk3kzadb6hdQavLaRvOWK+Wqg8gEZP8AiayNM8T6np9pBbxLay/ZiTayTQK725PPyE9OefY1nzajeTWBsZZd8Jna4OQNxkIwST1rojhKzn7z0vrq9dX92mlv8kOzOxfT9BtNf1aLyLKGTyoJLGO9Z/syF1DOpYd+flycdaxtZ0eNtemhf7BoaGJJUWS4MkT5HWNlBypOSPTpmq8PifVEnuZJvs10l0kaTwzwK0biMYQ47EDuKoavqV1ql39pu2QsEEaKiBVRB0VQOABRh8LiITvKXRK929bLZPTo979+rBJnURw6S3w90tdUvrq3VdRuhG1vCJN/yx5zkjHatC4s9Pujo6Hff6RY6RcXkHmErJOVYko4H3QG7AnjvzXCy391JpcGmu4NtBK8sa7RkM4AY56n7oq3aeINUtfsPkTov2EOsH7tT8r/AHlb+8p54PrUVMBWteMtbyfkr32sr31+V35BZmwtpZ65pVlqFvo8cFz/AGklpJb2jFVuFZdwA3E4YYIz7ir2raZp11oWoSLbaPa3NrcwJELGZpDGruVIkJO1vqO4Nc9c+JdTlms5Ifs9mtlL50EVtCERZO7Y7njvT7nxRfzWN3Yi20+G2uwPNjitlUFgch+Od2f50nhcTzRcXZJ33eivqvPT/K9gszqtPbS7PxZqmh2uiwxCzs7mOK5DN5zMsRBZ+cEHnjHHFUdNsdKutFtodP07T764azJuYpJ2ivBNgndHn5So4IAByM1jt4x1ooxDWgnkiMM1yLdfNlQrtwzd+Px6Uy38VarDawwqtoZbeHyYblrdTNHHyNof6E4PUVl9RxKV1vp9p6tJ6vra76PzFZm3Dc2UWkeE7W60q2vTcB45DOW+VDMRhcEYPJ5+lVry003QNNur3+zYNQkfVZ7OIXJYpFHGAegIyxz19BXONqd4y2KmQYsP+Pf5R8vzbufXn1q5aeJNRga68xbW7jupjcSRXEAdPN/vgdjz2roeCqx1i9LttXav7zfy3/Qdjo5/DmnXlzfafp9qY7mWG0vrUFiWijkwJI/cDeD68U7xJo+h28Gpa1Y2ajTmtEjs0LsQs5kaMnOeThGb8RXMW/iTWYNdk1yK7xfSKytJsBG0rtwB0Ax09MCq8urahJokWjPPmximadI9o4c9Tnr+FRHBYpSi3PTS+r8ub8lZ+cgsyhRRRXslBRRRQAUVe0PSb7WtRTT9Nh865cFlTcFyAMnk1TdWR2RhhlJB+tZqrBzdNP3lrbrZ7ffZ/cA2iir9vpGoT6Lc6xFCGsraRY5ZNw+Vm6DHU06lWFNJzdrtL5vZfMChXf6jpr+M9D0W60e6szeWNmtldWs06xsuz7rjPUEVwFXxo+oHQjrnkD7AJvIMm4ffxnGOtcuMgm4T51GSel+t9LWur39RWudl4ftdD0D4jaHb2+pRSmGJvt9yZh5IlKNkK3TA4H1NZXw3ube2+JFnc3FxFDAs8hMkjhVAw3c8VydFZvL+aE4ym25R5W/v1/HYVj0Xwb558IXX/CMyWCa/9tPntOUEogxx5ZfjGetTeKU1C8+GskV7rVtqmoWd+ZroJcK3koUwFHY/8B45rzSnIrO4RFLMTgBRkmsZZZ++9rzL4ubbX0vfbt28w5dTqfipcW914qSW1uIp4/sUC743DDITkZHeupu9U0qbxnqmmzahbx22raLDaJdBw0ccojXGSPcYNedaNpGoavqqaXYW5ku3ztjYhTwMnr0qfw7qY0PVZJLjT7e+hZHgnt5hwyng4PY+hFZ1cFTdNUYSvKEdtL6tWf3x06MHHQ7rwD4Zn0LVNQm1S7sxMdNuFghhnWRnGzlzjooHr1JqHw1qeq6l4GsNM8O6xFY6pp8jrJbySInnxschlLcEjnj3rAPiPRdPsL2Hw5os9pc3sJgkuLi58wpGfvKgA746muUrOGX1cTKVSvvdWulbRNaxu9NX1v100Fa+52/j241KHRbPT9X8SNqOoPKZZ7WJkeKAAYXLKOX5PeuIoor1sLh1h6fJ+SS/BFJWOl0fwTrmrWljd2ccLQ3jOFdnwIwn3mf0FV4/C2qXHiabw/YiG9uYj80kL/uwOMtuPQc10ms3c9v8FdFghkZEuLyRZQDjco3HB9s1P8OIrOP4e+I7m41A6b5skcEl0sZdo0OOMDnnOK53iKqjKb72Wnna/wDwDldWai5edvxMq6+HWsJazTWN9pepyQDMsFpcb5E/DFc94e0TUte1IafpsHmTYLMWO1UUdSx7Cuw8KxeEdA1611W38bOxhbLILCQeYvdTUei+JtD0vxp4gaQSvpGqh4hLCpDorHO4A89zTVataSSvppo0CqVLNLX5WKd58O9Wjs57iy1DStTa3UtNDaXG+RAOvGKoeERrx03XP7HeFYBZE3wkxkxc5xnv1rpdG8Mqly954B8YwT3fltiCRfKmZe4wev5VS+HKSR6R4yjlUrIumOrqeoI3ZFT7ZunK7TtbdWe/VfkHtG4u7vt0/Q5/wr4Z1TxJPKmnpGsUIzNPK22OMe5rvPhx4P1HRfGVnqAurHULLZLG89nN5ioxQ4DelY91I9l8ErJbQlBfX7i6Zf4sE4U+3yj8qb8DLq4h8a/ZY2bybi3k81ex2jIP5/zpYidWpSqST0V1b03JqynKE2noro5bT9J1DW9efT9NtzNO8jHHQKM8knsK6C4+HOsiCVrK+0rUZ4RmW2tbndKvrxjrWx8O4rWPwx4uvJr86exZYGuljLtEjMc4A55ziqXhu38JaHrlrqlv43cvA4YqLCQb17qfY1U8RU5pKHTybvpfpsVKrK7Uenk2cn4e0O+1zUHsbIIJkieRhIdvC9R9a3rD4eatdKkb3+lW1667lsprkCcjGRlR0Psa6LwJdWNz8YtUvNLcPaSxTSRMFK5yATweeua8/wBIup5/FNneySsZ5LxJGfPO4uDnNX7WrOTUXayT273K55ybS00TNrwN4duJvHEVhqEdrGbKcG5guWA3gHBUA/ePtUXxK0X+yfEly6PZeRcTSNFFbuD5SgjhlH3evSug17/kvq/9f0P/AKLWuf8AE0NhcfEjU4tTu3s7RruTzJkj3lfTjvzipp1JSqqbejjexMJSlNS8rnL11+m/D/VrmwgvLy+0zSkuBuhW9uNjuOxAxVDxDp/he1sBJo2v3F/c+YAYpLUxgLg5Ofy4966nWbrwl45Frd3WtyaLqUcCwvHPHuhOPQ9vz/CrrV5WThdLq7P8i6lSVk47en6HJ6p4V1XTdeh0a++zwSz4MUzygRMp/i3eldT8V/DUdja2F9a/2ZBHFZxpLHE6q8rk43hR94e9YnxC0zX9Oi0+PVNQj1KxERWwuIm3Js4yB+QrT+KqLJqnhyN+FfToVJ9ATWanOc6cuZddv6/4YjmcpQd+5l6L4F1XUNLj1O4urDS7SX/VSXs3l+Z9BWf4p8M6p4dmiW/jjaKYZhnibdHIPY1v/GyaT/hMEsfu21paxJBGPuqCuTgf56VLZu958E75bolxY6gn2Yt/DnblR/30fzqoVqvLCo3pJrTtfbUcak7Rm9n09TK0nwJrupRWM9utuILyJphK8mFiRTglz256Cqmq+F9Q0/SptUM1rcWkN21q7wybsOO/0NdH40u7iL4W+E7OORlhnWVpFBxu2njP/fRqH4YsNV0jXvCkhGby2NxbA9pU/wAj8qSrVeR1W9E/wvYFUnyub2v+FzmfD2g32uNd/Y/KVLSAzzPK21VUe/r/AIV2vhbwmt58ONRkaTSDc3LxvbzySpmBeMhmPKE+lUYs+HvhNKzAx3uvXBjAPBEKdfzwfzpnhr/kkviX/r5h/pSrVJzTcXZcyS+//MVSUpK6el0c9oXhvVNb1WbT9PjSRoSfNlL4jQA43FvT09a1tS8AavbadNfWd5puqxQDMwsp/MaMe4re8JW+nr8JL1rvVTpaXl+Ip7hYTISABhMLzg8/n70zwW3hHw1rsepReM2mQKySw/YZFEikdD/OlPE1Ly5enSzd/mKVad3y9PJ6mf8ADH/kB+L/APsEv/I0aD/yRzxH/wBfsH/oS1a8Dm3MHjs2ZzbGwmMJxjKZbbx9MVV0H/kjniP/AK/YP/QlqajvOT/vQ/QUvifrH9DD8L+FtU8QLNNaiGC1g/11zcPsiT2zVnxB4K1XSNN/tNZ7LUbAHDXFlL5iofeutu7PRz8L/Dtnf64dJguDJO+23aTz3z32+me/9Kg8LXHhDQbTVLf/AISxr23vrVomtzZSKu7HDdDz2qniqjblHo7Ws+9tx+2m7td9rP8AM4/Q/C2r61pzXunQpMi3C2+zdhtzd/p6mofFOhXHh7UhYXVzazymMOTA+5Vz2J9a6rwtd3Fl8HPEMtvI0cjXcUe5TggNtB5+hNef100p1J1JXeidvwRtCUpSfZBRRRXSbBRRRQAUUUUAFFFFABRRRQAUUUUAFFFFABRRRQAUUUUAFFFFABRRRQAUUUUAFPgilnmSGGN5JHOFRBksfQCmVv8Aw7/5HrRf+vtKipLlg5diZPli2Z/9jav9he+/sy7+ypndL5R2jHXmiXRtWhsBqEum3aWhAImaIhcHvmu98I61qlx8WLmGa8le3aS4iMBY+VsXdtXb0wMCqXgTWNS1PUfEMN/ez3EM2l3EjxSOSmRjGB0GM9q5HiKivdLRJ/eYOrNX07M4nT7C+1GfyLCznupcZKxIWIH4U2+s7uwuDb3ttNbTDkpKhU4/GvQNLjhs/hnpvk+II9EfULiV7ibY5eXYQAm5OQB1x71BrupaW/hjTo7nWY9ev7G/Vo3EThmgOMoWYc8j9RVLEyc7JaXt1/4YarNy0Wm39dDkf7C1r7D9u/sm9+y43eb5Lbcev0qrY2d3f3At7K1muZSMhIkLHH4V6g19c6x4mOr+F/GMf2iU/u9Kvi0YHGPLC/dYVz/hLUrbT7fXtG1K7n0K8upQv2yGMnymVjujOOQM+lTHEzcW7a6aa/l5eW4lWk09NTkr7TdRsLlba9sbi3mf7qSRkFvp61BPBNbztBPDJFKpwyOpDA+hFdl4vh16LwxZvJrFnrWlwXJMF7C5eSOQj7rFvmHritqXTYde8W6B4mlUCyubMXd83ZXgGHB/ELVfWrRUpba/eh+2srvzPNLq3ntZjDcwyQyr1SRSrD8DSW0E1zOkFvDJNK5wqIpZifYCt15LHxJruo6lrGsLppmlMiboWk3AngcdMDFbegLDonhfxPquj3oubiJoLaC8WMoVRz8xUHlT2zWk67jHb3tPTXzKlUsttTj9U0vUtMKrqFjcWpYZXzYyufpXQeJvDEq3unwaFpt1ceZpsFxMI1L4dgcn26dKpHxDq914XvdJu1l1C2MiyiaYs7WzD0bsD71vfEjWtTtRoVnZ3k9rEmlQS/uXKFnIPJI64AGKzlOrzxjpfX06EuU+ZL1OKFjem8azFpOblc7ofLO8YGTx16Uy2t57qYQ20Mk0hBIRFLHA68CvV0kab4p6RcyHMs2heZI3dmML5J965L4SZ/4TiLGeLef/ANANCxTcHK2yv+f+QKs+Vu2yv+ZzNtY3t0ENtZzzCR/LQpGSGbGdo98VLa6Tql1ey2Vtp9zNcxErJEkZLIQcEH0rrdG1S80n4SSz2ExguH1YxiVfvIpjGdp7E4AzTdX1C+0z4e6K1jdTxTarNPcXtwjkSSsrYALdff8AGm6872SW9l+Y/aSvZLrY5zSNLk/4Siw0vU7WaHzbqOOWJwUbazAH9Kta34b1FdX1MaZpV5LY21zJGrpGzAKpI6960dN1vUtY1fwsuowF2tbxI0vWDF5h5g+UseDitG48Qaw3xcCJf3EcKal5Cwo5EYTdjG3pz3qJVKql00T9NyXOfN8jz2itXxgix+LdYjjUKq30wAA4A3msquyMuaKZ0Rd1cK6/QfDOjjwyniPxNqk9nZzzGG2itot8krDqeeAOD+VchXeaNq2p6H4KtV1rQbPV/Dl1MzW4lbDI/fDDle/WvJzqeIjShHDys3JKyaUmrNtRctOb16XLhbqZfi3w9pVjpNnreg6s19YXLmMpMoSaJx2K+nFaTeE/DmiWNo3i7Wbu3vruMSraWkIdokPQuT39qfreleG7rwpB4v0O1utOjivkguLSZ96N3yhqP43Qyjxqb1sm2urWJ7eT+Fl24wDXj4fF1sVUpYT20o/HdtRU7xcbR6x0UrtrdL1KaS1sZfjHwsdFksbjT7walpuorus7hVwWP90js1bFz4U8J6G8Nh4o8QXcOqSIrSxWsAdLbdyAxPU1pIyaX4G8Dx6oNjHVjchH6rDv649OR+dc38Wra5t/iFqv2hW/fSiSI/30IG3Hr6fhSweLxWNqwwsqzil7T3la8+SfKujW2rstX5A0lrY0LHwXd2fxEh0FNWkgWaBp7e9t+C8ZUkEc98YNZXhHw3b6xc6jPqWpCx07TlMlzPt3OeSAFHcnFdN4B0bVNF+JWj2+qzB5pbB5kTzCxiQocKc9D7Vk+F9F0d9E1zxNrkdzdW1jOI0tYH2b2ZurN2HIqZZjVSmvbX9yklKMVduU5R0T0u7W1fKnqPlXYkHhfwtrGl6hN4X1q+kvLC3a4e3u4Au+NepBFJoP/JHPEP8A1/wf0rf+H+qWOoWXiRdL8MWumW0ekT750d5HZscKWPHTJwB2rn/D/wDyRrxD/wBf0H9KwdevJzo1nL3KtG3M4uSvJOzcdPQLLf1OHrpRpUn/AArd9a/tC48sah5P2TP7snbnf9afB4m0iPTUtW8HaTJKsXlm4Zn3k4xu64z3rQX/AJIfJ/2GB/6DXuYzGV70rwcP3kVryu6d+zdvwZKSMbxhoEWhJpLR3Lz/AG6xS6bcoGwtngY7UuoeH47bwZpWvJcSPLfzyQmHaMLtPBB962viyrC28LSEEI2jxgN2JBOR+oqfxLZ3MPwo8JwSRmOWa7lZA3Bwx+U+3Y1yUMyrPD4SUp6zm09tUlP8rIbirsbeeE/COhTw6b4k8QXseqSIryra24aODd0yT1p3hrQbDQ/ipZafeaoZRHNFLZS26B1nYn5Q3Py98/SrOv8AiKOG+TS/iF4Tt7y+hjVTdQS+XMUxwcjhvzpknh+y0D4p+GV06WZrS8kguYkm/wBZGGb7pry44jFSoThiasrzpza+BwlZXvBrVK3SS1T7q5VlfQS+0ex1T4uTWOka1ewT3FzcNczCPY0MgZiVUg8j3rA8LeFxrF3qNxfX4stL07LXd2y7j1IAA7scV0nhP/kvd3/1/wB3/Nqg0tHu/hd4rtbRS9xDqSzzIv3jFnrj0BBNa/W8Rhoxowna8KK5mldc8pJvbtor6bed1ZPX1Kc3hXw7qujX194T1i7ubjT4/NntruEIzx92Uiqug+GNM/4R9PEPibVJbCwmkMdrFBHvmnI6kDsPesrwvo2qauuoSadMII7S1aW4laQouwfw5HUn09q7vW9S0y3+HfhS8uPDlvq9qtu8JeSV0EEgIyp2+uM8+ldONxGJws44WnWlPmml9nniuVytd2jd20bV7X3dhJJ62OZ8ReF9OTw9/wAJH4a1STUNOSQRXCTR7JYGPTcPQ8VyNehvq7yfD7V5NL8I2em6XcvHDPOt0xLOCCu0N94j2rzyvWyWriJ06ka7vyyaV3FytZO0uVtXTb+VrkzS6HSarr1ndeAdJ0GOOcXVncySyMyjYQ2cYOc559Kd4H8RWuji907VbVrvSdQQJcxofmUjoy+4rmaK9N0IODh0ev6mPso8rid/p198P/DtydV02TUdXvEB+zwXEIWONiOrE9cfjWX4O8S2VlqOpjXrP7VZ6ojLcGNBujJJ+ZfTqelcpRUfVYtNSbdyfYqzu73PQtHv/AXhi+GsaZd6rqd7ErfZ4ZIvLVSRj5j361j+GvEltZweJW1ASmfVrV0Ty1BHmMSeeeBzXK0UfVY2fM272/APYrW7udh4P8RaVHoV14Z8SQTS6ZPJ5scsPLwSeo9v/r+tbXhvxF4J8IX/AJ2lrqWpPMCs1zJGFMaddqKSMknGa81opTwkJ3u3Z7roKVCMr+Z0/g7xLb6RfX8N/atd6TqSmO6hHDYycMPcZrY0+7+Hmg3g1axl1PVbmPLW9rPEFRG7Fj3x+NcBRTnhoybd2r726jlRTd77nWeCvFEGl+L7nXNUjlcXEcoZbdBwz+gJAxXN6ZMtrqNrcSAlIpkdgvXAIPFV6K1VKKba66fcWoJNs63VfE1lc/E4eJ4YZ/sn2mOXY4AfaqqDwCRng96r/EGfQb3W31LRL65uDdu8s6TQ7BETjAHr3rmqKiNCMXFrorfIlUlFprorDkYo6uvVSCPrXoGqan4F8UGDUNVmvtHv0iWOZLeAPHIR3GP/AK1ee0U6lFVGndprsOdNSs72Oq8ceINO1DTtO0PRIJ49M05W8t5z88jHqT6CrnjbVvDuvaJp95Dd3cWq2trHb/ZTD8hweTu/PFcTRUrDRXLZ7frvcSoxVrdDv7nXPCniqxtG8TyXun6pbRCJrm3j3rOo6ZHrWf4t8RaXJoNt4Z8NwTR6ZDJ5sss3Ek8nqR6f/W9K5CilHCwi07uy2XRCVCKa8uh0niTXrPUvCnh/SoI51n05JVmZ1AU7iMbSDz07gVD8P7m6tfGuky2al5Tcqm0fxK3DD8iawa6Xwl4sk8N2sy2ulWE14zForuVMyRZAGB7f4mnOny0nCCve/wCIShaDjFX/AOCaXxl1SO88WnT7batrpyeQirwA3Vv14/CovBWr6DH4Y1bw/rtxdWkd7IkiTwxb8be2PwrkbiaS4nknmcvJIxZ2PUknJNR0lhoqiqd9rfeCor2ah2Ou8J+INLsLXUfD+sQz3eh3km5XQYkiYH5XA9cAZ+laNjqngnwwJr7RHvdX1JoykH2qELHDnuQeprgKKJYWMm9Xruu4Sopt67nS+EfEFrpVhr8N4k7y6lZNBGY1BAc55bJGBz2zSaZr1nbeAdW0CSOc3V5cRSRsqjYApBOTnPb0rm6Kt0INt+af3FOnFu/p+B2Xh7xBol14ZXwz4pjuRbQyGS0u7cZeEnqCO461Nc6x4V0HQ72w8Mi6v72+Ty5Ly6iCiNO4UetcPRUPCwbvd23t0JdGN/0Ok07XrO3+H2qeH3jnN1d3McsbBRsAUgnJznPHpXN0UVtCChe3XU0jFRvbqFFFFWUFFFFABRRRQAUUUUAFFFFABRRRQAUUUUAFFFFABRRRQAUUUUAFFFFABRRRQAVe8P6i2ka3Z6osIma1lEgjLYDY7ZqjRSklJNMTV1Zm5oviGTTfFb6+tqkrtJK/klyAN+eM47ZqLw3rb6LdXlwlus5urSS2IZtu0Pj5vwxWRRUOlB3utyXCL6HRaD4itrbRm0TWdMXU9O8zzolEhjkhfGCVYevpT9X8U+Ymn2ujWCaZY2E32iGIOXZpc/fdj1Nc1RU+whzc1v8AL7theyje52z+MNBbVP7cPhRf7X3eZv8AtTeT5n9/Z+uKoaR4qEaanba1p6anZ6lN9onQOY2WXOdykdPpXMUVKw1NK1vxf4dhexhY6PXPENpcaKuh6LpI06wMwnkDSmSSV8YGSew9K6BrjUvDvwmm07UInt7jUbpkto5FxIsOAZDjrgkAfjXntTXl3dXkiyXdzNcOq7Q0rliB6c0pYdO0Vte/mJ0k7Lpe5BW14W15tFa6hmtI76wvI/LuraQkBx2II6EetYtFbzgprlkaSipKzOm1fxHYtoUuiaDpH9m2lxIsly7zGWSUr0GT0ArO8S6y+tzWkj26wfZrSO1AVt24ID8345rKoqIUYRd0hRpxjsdQnjK5j8TabrcdnEr2Nqlr5RYlZEClTk9sgmr+meLNN0u/kvPDvhUxO6MJzJO0hCEdF4+UZ7+2Kw/DnhXXvEKu+lWLSxIcNIzBEB9MnvXa+A/D+seH5vEcOrWb25fR5SjZDK/0I4Ncdf6vBNbtaWv/AF3Oer7KKa69rnCDWX/4RP8A4R/7Ouz7Z9q87dznbt24/rV/RPEdpDov9ia5pY1OwSUywbZTHJCx67WHY+lZdho2p32nzX9naPNbwSJHIy8kM5AUY6nJIq/feD/EFnqllpdxYhby9QvBEJFJIHXPPBromqOsW/Pfqay9ns2WNS8V+dqGkNY6bHaafpMgktrQSE5O4MSzdSTjrWa2tOfFZ1/7Ou83f2nyd3Gd2duazrqGS1uZbeddksTsjr6MDgireraTqGlC2N/bmH7TEJYckHch78VUadKNkupShBaEesXralq15qDRiNrmd5igOQu5icZ/GqldLovgbxRrFgt9ZaaTbsMo0kipvHqATzWfqHh7WtPspby9sJYIYZ/s8hfAKyYzjH05zTjVpX5IyWnmCnD4UzKrovDfjLWtBsXsLY21zZO28211CJYw3qAelM8O+D/EOv25uNN08vADjzXcIhPoCetVvEfhzWfD0qR6tZNB5mdjghkb6EcVjiKeFxa9hWSl5MpVY83KnqT+J/FeseIY4oL6SGO1hOYra3iEcSn1wO9XNF8ea9pemx6d/oV7aw/6lLy3Evlf7pPIrlqvaVpWoap9o+wW7TG2hM8uCPlQdTWU8swPsFRlSjyLVKysn39fMpza1bJPEWuan4g1A32q3Jnl27VGAFRfRQOAK3dO+IniKzsobV/sN6LcbYJbu2WSSIdsMf61DH8PvFz6f9uXSW2bd+wyKJMf7mc0zRvAnijVrMXlpppELZ2mWRYy30B5NZ1sJltWlGlUjFwjstLL07EfWIK75vxKlr4m11fEx19LpptTfI8xkD5yMYC9OnQU7w74m1nw5dXRtDHtuOLm3uId0b/7yn61Dptvq2keK7aBLNhqdvcrsgcdXzwPxp/iBNY1Txddx3diw1WeciS3jXJD+gFazweEmnTlTi4uKXTZbK3ZdOw1Ud9zVh+IviOG+W4gNlDAqsv2OO2VYGDdcqOp9yaxZNf1JrC/09Xiis76cTzQxxKF3DpjuAPQVszfDfxjFam4bSwwAyUWZC//AHznNc9pWl3+qammm2Nu0t25IEXQ5HXr9KzoYHLoXlShHS17W6O6b9HrcFWUk2pFKvQ9ZsLjRPg9DY6kI4Lq61ITxQ+YrMY9v3sA15/NG8MrxSLtdGKsPQg4NXdb0vU9Lmhj1SF43liEkQZ92UPQ1eNwrxM6XvpKMua1tXba2unno/kUpJfM2tJ8ea5p+kxaWUsL23g/1Au7YSmL/dJ/rms3W/Euta1bJb6nem4jSZplBRQQzDB5A6YAwOgrT0/4eeLr6zW6i0vZG43KJZVRiPoTmue1TT73S76Sy1C2kt7iP7yOOfr7ipoYHL1WdSlCPPe90le/V+XmSqylopXOotfiP4ihtYYZ006+eFQsU11aLJIoHT5v8awrvxBq934gTXri8aTUI5FdJSB8pXoAOgA9Ku6B4J8S65aC70/Tibc/dkldYw30z1rO13RdU0O7FrqtnJbSEZXdyGHqCODSw+Ay6lUl7KnFSd07JbPdendD9spPl5tTVvPG2s3HiG315I7G2voFZQ8NuFDbupYHOTz1rO0HxBquh6o2pabcmGd8+YNoKuCckMp4Iqlp9ndahew2VlA89xMwWONBksa6L/hBtUZnt7bUNIu75AS1lBeBpuOoA6MfYE1hiHlOBj7CtyxTVrO3wpvf+6m3q9LmsYzlqhmu+Odc1bTX01hZ2VpIczRWduIhKf8Aaxyar+GfFus+H4JbWzkhmtJTuktrmISRE+uD0P0rBYFGKsCrA4IPUGkrrjlWCVB0FSjyPW1tL9/XzI5ne5u+J/FeseIY4Yb6SGO1hOYra3jEcSn12jvWFV7T9Mub6wvr2Dy/KshGZstg/O4QY9eTTda0640nVJ9Nu9nnwEB9hyMkA9fxqsK8JQf1WhZNX91fJv8A9Ki36obUrczKdFFFdxIUVd0nTbnU2uVtdmbe3e4k3Nj5FHOPeqWazjVhKbgnqt/K+wWdrhRRRWgBRRRQAUUV3VrpGi6R4Q03Wr/RL3W3v97O0cxjitwDjaSAfm+tc2JxUaCjdNuTskrevVpdO4m7HC0V1kGg6NrnjW203w/eSjTp0EsjSj57cAZdffGOtWof+EB1Oa40yK0utK2xubXUZrrcHZRxvXGAG9qxlmEVa0JPRN6bJ918norvQVzmH0q8XQo9aKp9jkuDbqd3zbwMnj0xVCvQdLOkxfCaG41iKa4ji1d/Lt4n2ea5ToW7KBk1Q1zR9J1Hw/pOs6BZzWMl5emxktXl8xd+OGUnmsqWY++41Iu3M436afO+3W1gTONorvNSg8DaHrB8P3mm3t68LCK71BbnYVf+IomMYHv6UyDwXaWXifWIdWuZW0nSIBcySRcPMjf6tR6E5/SqWaUuXmlFpWurrdaLTXzWjs9Q5jhqv3mk3lppNjqkyoLa+3+SQ2SdhwcjtzXUWth4Z8UafqEejabc6VqVnbtcxI1x5qTov3gcjhqh8Rq0nw68IpGrOzNdBVUZJPmelDx/NUhBKz5rNPe3K2tm10/MLnHUVq6RoOo6hrNlprW01u13MIleWIqB6nnrgZP4V0wT4ftrEmgPZ3kEas0I1Z7no443FMY25Fa1sbCk+VJydru2tl33/BXfkNs5OHSbybQ7jWUVPslvMsMhLfMGbpxVCvQPC8emQ/DnxB/ajyT2kGpRHFu2DOQMKAT0B9fSs/WLHQNQ8EyeINI0+bTZ7W7S3mgacypIGGQwJ5B4rCnmH72UJRdublT6apWvrfd9hXOPortLc+DLRLOyh0e+8QXMkStczxTsmxz1VFA5x71oW3gvSR8RdR8PzzTrZRWT3EUjH5o/kDDd64z+OKcs0pwvzxasm9Vulvpe/XqkHMed1ffSbxdCj1plT7HJcG3U7vm3gZPHpiut0Wz8GeJLxtB0/T72wu3RvsV5Jcb/ADXUEgOuMDOO1VL5Gj+ElrG4w6a3KrD3EeDRLMG5xgouLurp9nfXRvsHMcdV7RtKu9WmnisxGWgge4fe+35FxnHqeeldXbr4Jhu7bS7XRb/XmdUE95DOyHe3XYgHQe9LD4UsIfG+v6LJLcPBYWU00LK+1iQFK7vXrz60p5lG0lyuLtdXXS6W179etmHMcKKK7HStL8PweArfxJqkNzcTG9eAQRy7BNxkAn+EDkkjk9KdrOiaVqei6Nq3h+zmspL+9NjJavKZFD8YYE845rT+0afPytO13G/S6v536b2sHMcZRXe3UHgPTdcPhy8sb2by38i41QXO3ZJ0LKmMbQazYdB0240DxCbSf7TfaVMskU0b/JNbZ2kgfkfxojmMGlJxaTtZtbpuye/52fkFzlKK6ObSbKz8AwatdK5v7+7KWo3YCxIPmYjvk8VzldVGtGrdx6Nr7t/8h3CiiithhRRRQAUUUUAFFFFABRRRQAUUUUAFFFFABRRRQAUUUUAFFFFABRRRQAUUUUAFFFFABRRRQAUUUUAFFFFABRRRQAUHgE0UUAej/E67n0bQNA8N6fI0FqbITzeWceax9cdecn8an+FOsXtx4d8R6TcTSTQxWEk0O9s7PlIIHseOPao2Gl+PPDOmwvq1tp2uabF5BFy21Zk7HP4A/nV3w3H4d8JaTrGn3OvWVzql5ZSbmib92gCkLGG7sSf0rxpcqoOk179+3nuec7ey5Gvev+u5Q+HWoTaX8NvE99b4E8UkXlsRnaxGA31Gc1kfDO8u734kaTNeXU1zJ5jfNK5Y/dPrS+GdQsbf4aeJLCa7hjuriSEwws2GkAIzgd6yfAWp2+j+L9O1G7JFvFL+8IGdoIIz+tdPsrqs7av/AORRvyaVNNf+AVPFf/Iy6t/1+Tf+hmu98b2ceoa/4JsZf9XPaQo49QSMiqviDwdps2tXOsN4p0ldInmadmEu6XDHJUKOp5wKj+JPiDT5tZ8PalodxHKtnbIQgbJjKsCFb0OBUe09rKnydE/loTzc7jy+f5FP4t6teXHjO6sVmkitbArDbxIxVUAUcgDvWxruqXOrfBC0nvJGlnj1BYWkbkuFDYJPc4x+VHiXRdI8aXn/AAkmj69p9m1wim7t7uTY0bgYJ9+lS+LU0y2+DlvZ6VcG5gi1ERm424EzgMWZR6ZOB9KzUoctKCWqavpt3ITjanFLVNCiK28YeCdG0vSdet9PvLCLy5rKaTyxK2B83v0z361h+MLfxho/hi30PW7dJNOSbfDcg+ZhuflD9h14NW18PeHfE2g6fPoeoafpeoxR7L23uZSu9v7wJ/p61Nr9xZ+H/h5P4Zl1uHWL+6nWQLCxdLdRjufp+tOD5ZqMdddmtV53HF2kku+zWq87mJpvgtb2wt7v/hKNAt/OQP5Utzh0z2YdjWz8Hd2n654hMckcrW2nSlXU5VirDBHqOK86rs/hZqFjp8+ttfXcNsJtLkjjMjY3uSMKPeunE05+xkm738vM1rRlySu7jPhjqN9L8R9PuJLuZ5LmVlnZnJ8wFTnPrVfxrq+oS/EC9ujdSiS2vCkBDEeWqtgAenSq/wAOrq2sfGul3V5PHBBHKS8jnCqNp6mqvieeG48WajcwSrJDJeO6OpyGUtwRVezX1hu32f1Hyr2t7dDvfGwH/C7dIbAyzWpJ9TmorXV9P0X42atdak/lQvJLEJcZ8pmAw36EfjUHizVtMuvi1pWoW1/by2cbW2+dXyi7Tzk+1V2u/DF18UtXbWzFcaZdyOsVwGO1GOMPkdutcUIfu0pJ/B89znjH3Umvsl+Lwr4rstZ/4SDw5rVprRDmRWS5y0gPZgTg/TNUPhzPeXPxfiuNQgFvdySytNGE27X2HIx2q1pHg6LRtZh1Q+MtKhsYJRJ5kU/7x1BzjaPUcd6rQeK9Mb4wjxFzHp5l2byuDt2bd5H15+lO7nGcY+97r1tb5Du5KSWum9rfI4rWv+Qxff8AXzJ/6Ea7v4oXEVr4r8N3U8fmQw2VvJIn95Q2SPyFQ6v4M0xNWn1S48UaV/Y8krTEpLumZSc7Qo6nt1pPiPrWh6h4s0W+hMd7p8dtEJ4UbJVdxyhx3ANbe0jVnDlTaSf5GnOpyjbszZ8WaFdeMNXOueGfEtrdKyqY7ZrgxyQkDoB29e1cz4nXX9V8YaXp/ii1W3ucx2+5Vx5kZb72ejd+a1dV8FaTqOonU/DXiTSbXT5MMqSTlXh45HrVX4j6/aNc6FZ6bf8A9oz6PGu+97SyAjv3+7+tZUH70Yw10fSzjp1IpPVRjr8tUdB8R9B1TVdb+z2+uaVZ6faIsdvaveCMpgdSvr/Sqnie3dfhY9nrOr6ff39lcq9q8VyJH8skKVz1PU/gB6VD4h0nSPHV0uv6TrdhZXUyKLu0vJNhRwMZB71heLrXw1ouhW+j6fNBqermTzLq9jztQf3F7f8A6vepoxuqcL6p7W273f8AVyaavyxvqvIb8Mg32vWmt8/bV0i4Nrj727jO3327qz/B8WlPfRPdapqNjfCdPshtLYSHdng5LDBziszStQvNL1GHULCdoLmFtyOO3+I9q338ZSLN9rsdB0aw1AnJu4IDvB7lQSVU+4FceOweMVas6Ebqqoq6aTi1dWfMneLv0TestNT14SjZX6GrcWcXh6HxNqsscOqaha6sLCKW6hDqCdzNKU6Enbjnjmrul6fpWr22m+KLrS7ZXW0vZbm0hXZFcPbgFW2joDu5A44rlbfxZerqGqXF1aWd5BqknmXdrKh8tmzkMMHKkHoQac/jDVF1ayvrSK1tIrGNore0ij/cqjfeUgnLbu5J5ryKuTZnOLS0qW+NSsmvZcvJZbe/rorL4l72hoqtP5f8Hf7je07Wf7Y8EeJWm02xtriP7LiW0gEQKGdflIHBweh61P4ts4dW1DxbZxW6NqVrPDeQMq/O8e1UdPcfMpxXN3ni2eTSrrSrHSdN06zuijTRwRtlmVgwO4nPbGOmM1reENdZfFN7401K+sbeSGNy1sCQ9w5TaqqnORkDJzxiuerleKwftcZTp8lm3CN7u/7m0dL6SdOSdrpJlKpGVot3/p/5lTxLpentr66HDe6fpy6ZapDNPNkCebrIcqDk5JH0FWbN7TQ/Aj6hDY6dqF8urPbxXUkPmRhPLBJAbg57ZHc1xdzNLcXEtxMxeWVy7se7E5JrrtJ123074eJZPb2N+ZdTdprS4BJ2+Wu1xggrznke9etj8BiKWGoUm3U96PNHa+jcnfzd9G+XpojKE4uTexuWkNpLbnXLe0hs5NR8PXjTwwrtj8xDtLKOwPHHrml8M2/ktoVheaf4csLS5WMTRXgWa7uw5++MDcmQRjpXI3fi3Up7yWdYbSGJrJrCO3jjIjhhbqFGevfJzzU8PjS6jezum0rTJdSs0SOK9kjJfanC5GduQBjOM15VbIcxlScOVPmvb3ruPxcqu3Z8qaV7SateK6mqrQuXhocOq6Re6dptsgv9O1jygQPmeCVti5PcKwH4E1ieOGsf+ElurfTIo47S1xbRlBjfsG0ufUkgnNdD4X11NPuNc8WfabKyluYJIYbCJyXaZ9uGAOSFBy2c9eK4Qkk5Jye5r2smo4l4ypKq3yQWl7/FJRc12fK1o1de80tjKq48qt1/pCUUUV9Qc4V6H4YttWj0SyuvB3idIpWB+32dzcogjkz1CtwVPrXnlFcmLwzxEFG/3q6fqhNXPT7zXtF074h6ZdyS2jsbE22rXFmv7oyuCGYY644yRWRbeDLHT7ia+13WdPk0eJHaJra6Vpbk4+QKo5BzjNcPRXLDLZUklTqNaJPTor7dt3309Bcp1VzdWrfC21s1ni+0DV5JDBvBdUKYBI6496s2eq29j4C0Zkmie6tNcNyYA437QoIJHXHHWuMord4CElyt6czl999PxCx6Fr/he31/xFPrmn63pa6ReyefLLLcqjwA8srKecjmrb+ItI1zxL4j017xLWy1S0jtbW6l4UNF9wt6A8/pXmVFc/8AZfNFRqTb5VaOm2qd/N6L/IOU9B0PTR4Jt9S1bVtQsHuZLOS2s7a3uBK0jPxuOOij1rL1nUI4/BHhRbK9QXlo9wzCOQb4iZMqSOo9q5KitY4C81UqSvK99rLZq1vm2FjqNB8YapF4m0vUNY1C6vbe0uPMKyPu2ggqxHvgmtZvBti2uy6nea7pp8OtK0xnjuR5roSTsC9d3auBop1MD73NQlyXVnZLbfTs9Xr57BY663u9PX4da7aQzJG0mpxPBA8g8wxjvjqcdzUenXVovwy1OzkuIhO+pwOsO8b2QKckDqR71ytFX9SjZq+8lL7rf5DseseIJNUkED+G/EWmaV4a8iMBobhI2T5Rv3KPmL5zx1rRiS1n+J91qDXkM2nXmiyETRyBjsEYDEgcg/WvFq2fCWtLoV7dXDW5n8+zltsBsYLrjP4V5VbJpRpP2crvla2SbvbVvq9N/wACeU6vwpoNv4Y1pPEmqazpkmn2QaS3NvcB3uWwQoCjkdefSsy51CyuPh7aR3E8ZlbXZJ5oFceYI2Xk4647ZrjgKK9BZe5T9pUneWnS2iv/AJu7HY9a8RTas2orNpHiXTNL8LDYYjbXCptTAyCi/MX68U3UJbW3+I2v6hJe2n2W/wBIma2kE6kPlUAHXrweK8norlhkqirc/RrZK97O77vTV/ghcp1NzdWrfCrT7JbiI3KapJI0IcbwpThivXHvV3T9YttO8FeH5VmikubPXGuXgDjeFAByR1wcda4miu2WAhKPK3pzOX330/Edj0LVPClpq3iWbW4dc0waDdTG4kma5CyRKTlkKdd3UVneCLzTrf4hNaWaynSdQaSxCvyzRSfKpP44NcdW/wCD9dstAmkvn0lbzUE5s5nlIWFsEZKj73Wuerg6scPODk5+7ypaL5vXfz+5BZ2LvxPuIRr0Wi2bbrPR4Fs4/dhy7fif5VydPnlknnkmlYvJIxZ2Pck5JplehhaHsKMad72/F9X83qNKyCiiitxhRRRQAUUUUAFFFFABRRRQAUUUUAFFFFABRRTljkZSyxuyjqQpIFJtLcBtFFOaORVDNG6qehKkA0XQDaKVVZmCqpZj0AGTQysrFWUqw6gjBFF1ewCUU9I5HUskbso6kKSBTO1CaYBRT3jkjAMkboD0LKRmtBo9F/4RlZVuLn+2vtW1osDyvI2n5un3s471jVxCp8ujfM7aK9vN9l3Y1G9zMopyRyOCUjdgOpVScUg56c1tdCEopwRyhcI5QdWCnA/GkAJIABJPQCi6ASinSRyRkCSN0J6BlIroPEGh2mn+EPDusQyTNPqYnMysQVXYygbeMjr3JrjxGPo4epRpzetWTjH1UZT/ACiy405STa6f52/U52iinLHIyF1jdlHVgpIH412NpbkDaK2fBOir4i8U2OjvM0Mdw5DyKMlVCljj3wK3dE8O+Hta8X39razanDo9hayXEpk2md/LwCFwMDJPHFeJmHEGDwFSpTrXvCHPKyvZNtL5yaaS8uhvTw86iTXV2OJorauk8MtpmoS2s2oJeC5UWMM20gw8ZLkD73XpisdI5JM+XG7467VJxXpYbFKvFy5XGzt7yt0T07rW1+6a6GUocr3uNNFFOMcgQSGNwh6MVOD+NdLdiRtFKqszBVUsT0AGSaV1ZG2urK3owwaLq9gG4Gc4p8MjQzJKuNyMGGRkZBzTKKYHeajf+AfEUqahqQ1HR73YFmjtIVaJyO444/Ss7xn4i0++0yw0HQraaDSrEllMx+eVz1Y/r+dcp+tdzd6B4Q8P/ZbDxNe6s+pzRJLOLIII7UMMgNuBLHHJxXhY/G4fLp04SU5ylfljFOTst3bsrrVvqktWkKjg+bVPRd3ojhiAeooFd3YeAo38dz+G7nUMQGza6trtAAHTblGIPQev0NGneHfCGvPPpOgajqn9rxxs8D3SoIboqMkKAMrnHGSa46nGGWx96LlKKjGbkotxjCV7Sk7aLR36qzbVk7dawdX53tv1RwlFdToWh6RD4fbxD4muLuK0ac29tb2oUSzuBljluAopPEug6XHoln4i8PXdzPplxObeSO5A823lAztJHBBGcGu1cQ4R4r6v73xOHNyvk50ruPNtfR+V1y35tCPq8+Xm+dutu5y9Feh614a8FeH/ABMdE1S/1i4kkZAr24QCBWA278j5jznAxgYrkfFejvofiS+0fzDP9llKBwuNw6g4+hFRlXEeDzSUY0VJc0eeLlFpSjom1fs2r7bpq6dwq4adJPm6O3zMsAnoCas/2fe/2WNU+zP9i87yfO/h8zGdv1xXa/CAaWG18X320Tf2VcbhFtx5Oz5uv8Xp2q1p0Ggy/CmeW9ubyLTIdddo0RVM8uYlCqP4Qe5PQYry8x4rlhcZLDKi2ozpxbs3fnT+FLrpZbre9rGtPCc8FK+6f4Hm2BnoKK6vxNoOjjQdN17w5LfNbXk7WrW93tMiSrg4BUAEHNX7vQvBWiX6aHr2paq2qYUXM1qE8i2dh90gjLYzyRXof60YR04yhCcpPm9xRbkuR2nddFF2Xndct7mf1Wd3dq2mt9NdjhcDPQVZtLC8u7e5uLa3eWK1QSTsvSNc4yfxq54o0W40HX7rSZmEzQMNsiDh0IBVh9QRXT/Cu0gvNL8VWt5dfY4G05TLMVzsUOCTjucDgVpmue08LlazGg1KD5GtG7xnKKuktXo7pd+gqVBzq+zlo9fwRwZA9BRXbL4f8L65o+oTeF7rVEv9PhNw9vfBD58Q+8ylQMEenNRWeheHdL8PWGreKLjUWl1EM9raWOwMIwcb2ZgRz2FZf60YPla5Z+05uXk5Xz3ceZaduVN3vayet9Cvqs+6tve+nY44gHqKK67WPB4/tfRYtBumvLHWwDZSyrtZTnDK4Hde+K0YvD/gW41o+GrfVtWGpFzAl66p9maYcbduNwGeM5qanFmXxpxqR5pJpydotuMYtxk5LdWkmmt7p2TswWEqXadl89/Q4qDT72ewuL+G2d7W2KieUdELfdz9aq133h7S75PBHjDRxbvJepe2sHlIMkuJGGB+NYXi3RdP8PpDprXclzrS/NeqhHk2+ekeerN69hTwPEVHEY2rhG05Kdo8ut4+zpzc32V52votktWE8O4wU/LX1u1b8DJ0a3ju9YsrWbPlzXEcb4ODgsAcVe8X6XHpninU9NsUle3tZiik/MQB6mq/hn/kZNL/AOvyL/0MV3nj7xzrGkeNb+z0RobO2t5/3iCJT574BZnJ5PpXo4itXji4wpK94t2bst15P8jkbdzzKnmKUR+YYnCf3tpx+deg+K4dPi8XeHtettG+0xapbpdPp8I4eXuAPQnHH1rptAn8fXXiaAa2tpaaRPLsksp2iA8s9EVPvZ6Vz1s45KSqKKtZvWVndaNJWd3p6C5jxalaORVDtGwU9CRwa9J8DLY6bq/jgyWcc9rZwSlYHGVISU7V+nAFM8F+L9S8Ra/H4f8AEPk3um6jmHyjEqiEkHaUwOMGtamZVE5yhTvGCTetnZq+itul5ofMcfpOhSah4f1bV1uFjXTRGWjKEmTeSOD2xiobhdH/AOEetWha4/tbzn+0Bh+78v8Ahx713nhbVNW0fwZ4ts4LvB0mREtjsB2kyMGPTnOO9YutYk+FGjXEigySapcF3AAJ6k1nDGVJV3GXw86Ss+jhfXTVdfX01V9TjkikdSyRuyr1IUkCmjnpXs17L4maCwn+H1xYzaNFbp/okBjD7wPnDq3JJ/OsLwdOt58Ymmm0b+yy0cpls2H3W2c9hjPXpSp5xKVOdTkXupu3NqrdJK10380HMeb7H8vzNjbM43Y4/Ol8uTy/M8t9nTdg4/OvTfh34n1DWPFL6HfrBJo00Eqix8pRHGqqSAv5Uvw+8TalrviibQdQML6RcW8yCzESiOJVUlQo7YxVVcyr0ufmpL3EpP3ujv5b6Py8w5meXUUp616HpEGleEPA1l4kvtLt9U1XVJGFnFcjdFFGv8RHc/4its0zNYCELQc5zlyxirXbs3u9Ekk230SNqdPnb1skediiu91bV/Dfifwje3N3Yafo2vWjK0AtUKJcqeq7fXr+lXLddJ8D+DdL1S40i11TW9WUyxi7XdHBEP8AZ79R+ftXmS4inCmoyw8lWc+RQutXbmupbOPLq5fK19DT2Cv8Wlr3PNhRXpTjSfHXg/Vb+HR7TS9c0lBM32Rdsc8XOfl7dD+lN8J2vh+D4VXWu6tpkd5NbajiJTwZTtXajN125OSPaolxRGnSbqUZKpGcabho3zSV4tO9mmmrPTztZj+r3ej0te55vkV1Pw88O2OvXGo3Gq3U1vp+m2puJ/JALsPQZ+hrq/C+o6b4407WNJ1Lw7pVnNbWT3NrcWUPlshXseTnt+tN+EGsRxeFPEUJ0qwkNpYNMzuh3Tgk/I/PK15uc8Q4z6hiYU6Tp1qbgn70XZTatJPbXVbXT1LpUY88W3dO/wCByFvb+E5v7dkN7dwJFHu0pJPvyt6PgEVzld74Ug0/XNK8aapc6VZxyRWRmt0jTCwNg/c9OlWvAdj4e/4Vxqus65YLciyvUYBRh5OBiPd2BJGa7HnkcvVbnjObjKnDlum7zjGyjtfV633ld7E+x57Wst2ecUZGa9O8C3Ol+MfiC7XehWNnaDTpFFvCgKrt6N0+9z1p3grxFoeqeJLfwz/wielLpF0xhicxk3HQ4ZnPUnHOMdarE8TV6DqReFk5UoKc1zR91Pm0vfV+69Fo+/cjh07e9u7I8vyKK9N/4SHRNA8WHw3p/hfTLjTYrr7LPNdR+ZcSndtZtx4HPQY7VmeJNH8N6P8AFmbT9QL2+iRyCSREBOFK7tgxzjPH0rfD8SOpUcKmHlG9N1I7Scoq11yraWqstd97kuhZaS62OFyPUVPY27Xl9b2kbKrzyrGpboCxwM/nXpGneMrS/wBdi0yw8CaPPpMs4hRVtCZShON271xz0qjfQWXhP4vvZWen21zam4iSKK4BYRbypyOeozxWceIcQ5ToVMO4VeRziuaLulZNO2zTa0enmP2EdGpXV7HL6von9h+KzourXEZWGZFuJYc4CnBJGRnofSoPE0OlW+u3UOiXL3Onqw8iV+rDaM+nfNd38T76C/8AibFpEml2SLFfRCSdEPmThguQ5zyOagvvCdlqvxquvD1tEtpp6SB3SIYCxrGrED0yf51x5fxD+5o4rHOUX7B1JLTlsnC8rLXmd9F0TaepU6OrjDvY85yPWivRrvx5oNpqT6fZ+DdGk0SNzH88WZ5EBwW39iev9aqeLvDen6P4+0lLBd+lak0NxAj84RmGUPqP6GvSocQVPaKnisPKk5Rco3ad1FXadtpJO9n566EOirXjK5wmaK9S8ca1ovg/xbeafovhvSrmXeHuJLyHeFJAIjRcgKAMc+prH+LFjpaw6Drul2KWK6taNLLBH9xXBXkf99fpWeX8SyxdTD89CUIV1eEm1raPNZpaq6u0+vWw50OVS1u1ucLRRRX1JzhRRRQAUUUUAFFFFABRRRQAUUUUAFFFFABRRRQAUUUUAXNDs/7R1qy0/dtFzcJET6bmA/rXfeLvG+qeHvE9xonh9LWz0rTZPs6232dGE23hi5IycnPevO7G5ls72C8hOJYJFkQ+4ORXfayfAfifVT4guteuNJknw95Y/ZS7F8fNsYHHP+fSvh+JMPQnmFGpmFB1sOoTVlB1Eptxs3GKbu43UZW93XVXO7DSkqbVOVpXXW2nqbbeH9FXx3LrwsY/7PTQ/wC2xZkfJvx93HpnnFc3Z/EW8vftdn4pgi1HS7mJlEEcCIYG/hKEAEY+tWP+E+s28dyXz2cg0KSy/sw24++LbGM/Xvio7FPAXh6S41SLVm8QS+U62ljJZbVVmGAZC2QcfSvlMNl1SlTUc3wtSrUdOmqVk5OLV7x51dU5p2cptq6tq7WOqVRN/uZJK7v5/LqvIfZ3kng74c6ZqmlJEuq6zPLm7eNXaKKM42rkEDJrH8UeKIfEmi2I1KzDa3bykSXcaKgniPQMB/Fn2q5o2qaDrXhCHw34ivpNMmsp3lsrxYTIgV+WRlHOM0zWNR8MaTp+maZoSrqktveC6u7+S3EZlwRiNc8heK9nB4WFPHylWws5Yv2tSXOk0uR83J+8tyuHJyw5L/F9nS5jOTdP3ZpQstPPS+ne+tzrhfePd9o+j6bZ+G9EREWO3vGhQMoAyzbxubPt/Oobu38P6Z8crhb2OztrdoRJD5q/uFuGQEEjpjOT9ayfFs3gzXNdl8S3Hia9ljmKyHTRakzAgD92HJ2gcde1T+Ita8Fah45XV71jqGm6hZiKaMRMJLJwoAb/AGj9K+VwuAq/Zw84KpQqxmqdGcJKb5HZzm37WaSlabspapNuVjrlUX8ydpJq7T016LZbaF3xDP46g0PUo/E2l22u6XPCRFcWwjKW7dpFKDIA96wLa0S6+EFjGqoss3iIQ+ZtGQDGR19Kv6Ff+F/Bsd9eWHii51qS4tngisktmijJboZMkjiufTW7OL4Z2+jRTONSi1j7YF2HAQIQDnpnOOK9nLsFiORQwtDliq1NqUac6SfuyTbpSvy8vu80laMr90YVJxveUrvlfVPquq/pHSeNvFmo+E/ELeHPDPkWNhpypGyeQjGdtoLM5IJOc1p2ljp7/FPwnrFpaRQQ6zafapLdVGxZNjbsD0PBrD1ybwX4wvU12/12bRb2SNRfW32UyB3AwTGwPcDvSp400k/EfRtSSOa30PSIfs1uCm59gVhuIHckivOWV1ZYBU8JhpxxCoVY124yXPN07JczVqspVPei05WV9Vexr7Ve0vOSceZcuuyv26aFrwn4x1K48f2uhxR2sWhz3RtRYC3QoI8kcnGS3cknmqPhX7dpvifxHbeHPDxv79JpIbSYqGSzUSEbiG46AAZ9K5vwrqdpp3jiy1e5Zxaw3vnOVXJ25J6V02j+INDvLXxRo17qU+lRatfG5gvViLArvJ2Oo5wRj8zXs5tk31CdVYXC3pzp0lK0ZNNqq+aUlC0qjUdZK/NNaO6ZhRre0S5papu23bpfb9Dd1SHxBffDrxCfGE2n3dzaLHLaGN4mmhO7ByY+gPv71zviK0lvvAPgKzhaNZJvtaKZHCKCXTqTwKtaHc+CtN0DXfD6a9O82owLm/e1ZYsqchFXJb8TXO+JNZsL7wX4a0m3eRrnThcC4DIQBvZSuD34BrkyTAYqOMhClTcYRruafspU4KMsLOPMoN6Ln0ave71s5IuvUjyNt3fLbe7+JPf0HnwVqFrqem299cWBjvbtLf8A0e7SVhuPXCnjjvXQeLPHOqaB4ouNG0GO1tNJ06X7Otr9nRllC8MXJGTk57157p11JYX9ve2+BLBIsifUHIrvdY/4QLxJqzeIbnXrnS2uCJLyw+yl2L4+bYwOOa9zOMG1jKM84pvEUVCa92lKSU242bgud3cbqMtlrqrmFGfuNUXyu63fT10+46PRlTR/jHpq6OqWthrlmt3JAEUhd0btgEjK/MM8Yqh8PfFOuXev+JvtF3G2zTriZcW8Yw6EBTwvYduh71j2/jXT5vipZeIZ4pbbSrNDBCiruZYhGyrwO5JrK8E65p+k6trtxePIsd7YXEEJVCxLuwK59BxXzNThjEVsHVeKw3PVeHoq7ipS5lOd1fW8lHkUtXsvI6lioqa5ZWXNL8l+F7mhbTyan8LPEWo3nlyXc2q25aXy1U5OM4wAB9BWn4z8Qah4G1K38MeGzBZxWdvG1y/kI7XMrKGYsWB456Vy+maxY2/w21XRJJGF9cX0M0ShTgquMnP4Vuatd+EvGX2XVdV1yXRNUSBIbxDamVZ9owHUg8Ej1r1MRl0aWPlLG4dzwiqVPdUHNXdOiqcuRJ3irVIppNJvpuYxqXprkladlre3V31+4n8Ox6J42+JVvdx6WLeFbQ3N5akhY5ZkHOOwUkjP410WkzeNrnW0h1+30ObQZ38uez8+22RRHjK4O7IH54rjx4u0bTfHFpfaNpgTR7a2+xumwJJcxkYZ2x1Y9efSnW9l8ONPvjqza5c6narl4tLNoVdj2V3zjAryszyutNpVKElTdGMaUXSlWnB3ldKSmvZ1NY+9K2yXN7rNqVWK2kr311ST28tVvp+Gps+ELa10ybxRpmgX2nQ6/Hd+XYTXZUgwg8hGbI3f/WrI+I0/ib+wrW08W6GBfRzlotUUIN6Ef6slBg+v4VneHpvCOpafqFhrajSLqa4860vYojIsS/8APMrn7tXte1fRdN8CTeFtL1m51yS5uUmad4jHFAq9kDEnJx/OvQp4CrQzuFR0ZVKvPC7lTkmlyRjKcK8XyKG7dKV7yuraozdRSoNXsrPZ+ezi9b+ZwdFFFfrJ5IqttYN1wc16T4x8O3njPWk8SaDPZzWl9DGZt9wqG1cKFYOCcgDGa81pQSM4JGeteLmeWV8RiKWKwtVQqQUo3ceZOM+VtNc0dbxi079NU0zalVjGLhJXTt5bf8Oew6Re6bqPxQNnb3ivZWOhPYtdDo2yPDOPUDJ/KsfwX4auPCmvDxNrV5Yx6ZYJJJDLFcq/2pipVQgByc571yHg3Wo9B1K4upYHmWWzmtwqkDBdcA/hWJ/CBngV8nT4RxUZ18HSrctCdKnTk3FNyS5+ezuuWT5tW01rotDreLhaM2ryTb9Nrep6l4V1jV9T8Dpp3hu7soNWtL2WWS1nSImaKQ7soZARkEnpWb4/u9bh0Gx03Xdctp72W486XT7eGELAo4VmaMD5jnp6VwdtDNcXMcFvG0k0jBI1Ucsx4AFd/N4I8N6EkcfjDxQbW/kUM1pZx+Y0YP8AePP8qWJybLsnzGNeTi3KcqkYxoqdVt7++ry5E3e/KmtFz20EsRUq0+XytvZfd3/qxn/FGeCf4n3M0M0UsRlgw6OGXhVzyOKm8b+Ir7SviRrl5ol9GonkVTIipIrKFHTII/KmeIvBFnF4ffxF4X1hdY0yI7bgFNssPuR6fgKy9P8ADsVz4C1PxIbl0ksrmOFYQo2sGIGc9utdGXUMoeFwznPnhSgsO4yhvKTp25otXTvFaNW1vexNSpV5pWVm3zaP1/zNz4eX15rfiTWmvLiOS/vtHuIIy22PzHKYVRjAqrer9j+FLabcPGl5Drz+ZD5gLDESjOAeme9cYODxxSd89/WvYnw1H64q9OajBOm1FR2dNNJJ3tZp7W0tv0M1iXycrWuuvqdol9Da/DTRGWSN5rfXJJzDuG7AUEZHXBxXba1c+L9X1k6l4b1bSX0O6KyLPLHbZtgQNwk3ruyOfWvJ/DFjY6lrttZ6jfLYWspIkuGxhBj3qpfRxwXtzbwTebCkrIkg6OoJAb8RXkY3hTD4nFtRlF1Fzy/eUvaR5asr6JtLmi46NPa9000awxcox2002dnojp9e8U6rZ+MNQvdM1w3rsFgN41tGPNVQBwu3AGemB0rW8CX39vL4pGt6rb2899p6QrNLtjUtvAUYAHfGcCvO60/Dug6hr9zPb6ckTSQQNO/mOFAReuPfmvRzHh3L6eXOF40nGMF7XlgmlBxa2SVrxWmkV0XQzp4mp7S+++l31O08O6PdeCbLWNa12W1hklsZLSzt0uFkad5MDICk/KMdaiv9LuPGfhbw/NoclvNd6bafYrq1eZY3XaflcbiMgivPiScZJNAJByCQfaofDWJdf688QvrPMmpcnuWUXDl5Oe9rSbvz35uttB/WY8vs+X3fXXe972/Q9Ol1iw8L6p4L0uW6iuW0d5Jb+SFt6RtKcFQR12jJ4qGy8FXNp4yXWrjULBdBiuvtf28XSFWjDbgAAc7u2MV5tS9sc49KyXCdajB/VsRyynGUajcL83NOU24rmXK1Kc7fEknZp2H9bTfvR0Wq17JL57I9K0/xQ66N471nTbtbO5vLyJ7f5gJNjO+So9cHqOlZXjKW08TeHbXxXFLDHqkWLbVINwDSMB8syjvkcHH9K4mjvXRheEcNg8UsXh5cs1JO9teRU4U3TfeLUFJdpWdtNZljJThySWn63bv+Jc0OeO11qxuZm2xRXMcjnGcKGBNdz4li8FeKfENzrUfiX+y1kk/0iGa2YtJjjen1AHB6GvOqK+gxGD9rUVWM3GSVtLbP1TOJo9Fg8aaSnxC069jili0bT7Y2Vu23LqpUjzMeuT+VR6VH4V0TxXba5eeK21YpceZGkMLbgSfvSM3QDPIHJrz6iud5TTS5YSaTjyvbVa9Wm76u9g5T1fwq2jw6/wCNrhrxdS0yayeaR4AQdjvkqM9wDWVoC+D/AArfHxAniEavNCrNZWkduyNvIwC5PTGa5TQNcl0iy1W1jt0lGo2ptnLEgoM5yKyKxhlUnOopTajKy6e8lFLXTT5WFyna+DdR0670jxNpurapFp8+q+XIk8qEpuDMzZx9aqapqmnn4f6Xo8VwJrq11GaWRNpAKHoc+9crRXZ/Z8Paupd7qVtLXUeXtfYdjvrix8G6hcw6rpHidfDymNfOtGikLxuBztIPP61bHjHRpfihDrTyypYQWZthO8ZLykIQGIHPJrzaisXlMJJqpOUtHFXtonvra7+dw5Tpvh1q1jo/i6PUNQmMVsIplLBC3LIQOBz1NO+G+r2GjeMU1HUZjFbCOZS4QtyykDgc1y9FdNbBU6vtOZv31yv0V9vvG0KetelavY3Pij4U6BcaPC11Po5e3u4Ixl1B6NjvwB+ftXmlXtH1fVNHuTcaXf3FnKRgtE+Nw9x0P41w5xl1bF+xrYeSVSlLmjfZ6OLTtrZpvVbOxtSmo3UtmdBa+C5ovB2peIdca500Q7Us4njw1w56jB5A6fr6VveLdPu/FPw+8N6xo8L3bafAbS7hiG542GOcDnHH6iuF1vXdZ1uRH1bUrm8KfcEj5C/QdBTdF1rVtFmabSdRuLN2+95T4DfUdDXmVcozSs4YqdWPt4Tcoqz5FFx5XC/xarXmte/S2haqU1eKWjXz9TvfBen3fhfwP4k1zWYXsxe2v2O0ilG15WbOSAee/wChqhbf8kFu/wDsMp/6CK5LWtb1fWpVl1bUbi8ZPu+a+Qv0HQVVF5eCxNiLqcWhfzDB5h8st/e29M+9TDh7E1JPEYia9pKrCo7X5UoJJRV9Xp1dtXsP28VpFaWa+87n4Jf8hXXP+wPP/Sm/Cf8A5F3xj/2CT/WuJs7y8smdrO6ntmkQo5ikKFlPVTjqPaktby7tY5Y7W6ngSZNkqxyFRIvowHUexrfH5BUxUsVJTS9r7K3l7N3f39BQrKKjptf8Tt/hj/yKHjb/ALBn/wAVS6J/yQ7xD/2EYP8A0JK4m1vr20hnhtbqaGK4TZMiOQJF9GHcU1Ly8Sykskup1tZGDPCJCI2I6Er0JpYnIKlbEVKvOrSq0qnyp8t16vl0CNZKKVujX3ncfAf/AJHWb/rwm/kKx/hR/wAlC0P/AK+B/I1gWN5eWMxmsrqe1lKlS8MhRsHqMjtTLW4ntZ0uLWaSCaM5SSNirKfUEciujE5LOtUxk1Jfv6cYLyspq7/8C/AmNVJRVtnf8je13/kpd7/2GG/9HV6Lcadp+p/H6+h1GCO4WO2EsMEn3ZJBGuAfXucV4288z3BuXmkadn3mQsSxbOc565z3qZ9R1CTUBqEl9dPeAhhcNKxkBHQ7s5rkx/DtfExiqdXlaoyp3V73lya+nu+upUK6juutz0mw1j4lan4ijsY7abSbZZ185IrUQRRRhucvjpj35qn8SoZo/jNHNJFIkcl1bGN2UhXA25we9clq3izxJqtqLXUNbvbiD/nm0mFP1x1/Gq+r69rGri2/tPUri6+zDEJkbJTp0P4D8q4sDw1iaGLjXUKVOPJKDUE/tWaldpczutnay6tlzrxcbXb1vqdn8QbW5i+Mvny28yQyX8HlyMhCv93oehrci1K2039oe/8AtbiOK5P2cuTgAtEuP1AH415rqniXX9US2XUNWurkWrb4C7co3qD1z71n3t1c3t091eXEtxPIcvJIxZmPTkmnS4VrVsNChippWoSovlu93G0ldLpG7XcHiEpNxXW50OpeBfE1v4hk0iPSbqVzKVjlWM+Wy54bd0AxzXT/ABCuLdfHfhfRYJVmbSUt7eZ1ORv3DI/DA/OuPh8aeLIbIWUfiC/WALtC+byB6A9f1rDWWVZxOsjiUNvDhjuDdc565rshlGY4qtCrj5w/dxko8qerkuVylfbTaKvvuQ6sIpqCep1Xxj/5KXrX/XVP/RaVpfE3/kTfA/8A2D5P5pXC3dzcXlw9zd3EtxO5y8krlmbjHJPJp1zeXlzDDDcXU80cClYUkkLLGPRQeg47V00MknShgIua/wBnVn5/u3DTtq7idZNz0+L/ADuQUUUV9GYBRRRQAUUUUAFFFFABRRRQAUUUUAFFFFABRRRQAUUUUAFFFFABRRRQAUUUUAFFFFABRXXeDPCNtr+ganqU+pfYvsMibmcAxhDyzHvkAHAHU1raT4O8K+JrW5t/DOtXp1G2QPtvIgiSLnGeOg/lXm1s1w9GUoyv7rs3Z2V7bv5kuSR53RXoeieFfBGq6h/YNr4hvpNUIISbyQIHcDkL3I4NYHhjwpc6x4qn0SS4S3Fr5jXMxGQiIcEiqjmdBqbldcqu7prTuHMjm60/DGi3niHWYdJsWiW4lDFTISF4GTyAa6+w8P8Aw71TUE0mw8Qaot5I3lxTSQDy3b8qx/Dfhea5+IH/AAjFxeSWsqSSRtPD1G0E5H1rOWZU5U6lrwlGN/ei9u9uqDmOZuImguJYHxujdkbHTIODUddX4L8KL4j13U9MN1KklrDK8TAD946sFAOegOa09K8O+BZ9Qj0ObxDfPqUjCLz4oR9n83ptBPJGeM96urmdGlJwd20k3ZN2XcOZHDWtvcXVwlvawyTTOcJGi5Zj7CmzRyQyvFKjJIjFWVhgqR1Br0L4faNZaP8AE/8As3VL2Vb6zuNtqIo8pMdp+8f4RjmsrxfpNlqPjp9P8PXNxeXd3dSLOs0ewRyFzkA91HPPtUxzOEsQ6dvd5VK9nb79rW699A5tTj6K9AuPDvgDTbw6TqniS+a/U7JpoIR5MT+n4VieIPCc+i+KrTSLi4EtvePGYLmMcPGzYyPcVdHM6FWXKrrS6umrpdVfcFJHNUV6DrXhHwp4Z1aa18Qa1etlv9Hhtog0nl/33PQZOcAelY/j3wxa6ELC+0u+a+0zUYzJbyMuGGOx/OlQzOhWlGMb+9s7NJ9dGCkjlqK9An8K+FPD9paL4r1e9GoXMQm+z2kQIiU9Mmsrxt4YsdK02w1rRdRe+0u+LLG0ibXRh2P6/lRSzOhVmoxvronZ2fow5kcpRXey+C9FsNE0rXdX1me3sbu2EjokYaVpT0RB6YySTUGveF9Dl8JyeJfDGpXNxb28ojuYLlAHQnvx9RSjmuHlJJXs3a9na97WuHMjiaK7Lw94V0seHl8R+KNSlsbCVyltFCm6WcjqR7U7XvCujyeGpfEfhXU57y0t3CXUNwm2SLPQ/Sq/tOh7T2eu9r2dr9r7X/XQOZHF0V2eieFdJh8PQ+IPFepzWNpcsRaQQJulmA6t7Cna34T0mfw7N4g8J6pLfWtsQLq3nTbLCPX3FH9p0Pacmu9r2fLftfbfT10DmRxVFFFegUd58CrSG48drcTKHFlay3Cg/wB4YA/9CNcdrN7PqOrXd/dOXmnmZ3Y+pNdF8Jdbt9C8bWtxeMFtZ1a2mY9FV+hPtkCofHfhHVPD2uXERtZpbJ5C9tcIhZHQnI5Hf2r5KlVhQ4jre3dnOnDkv1UXLnS87tNrtZnQ03QXL0buZ+geItT0O2v7axkj8m/i8q4SRAwZee3rya7n4fJpbfCXxA2smU2MV7FJIkRw0m3aQgPbJwM+9U/AXhm1tPD2r+J/FWnf6DDblLSO4BUySnoQOD1wB9ah0L/kiHiP/sIW/wD6EleTnmIwmPc6WGVmq9CMpxtrLmjs11grJ9tDWjGULOXZ6Gn4V/4RLxqL3RF8KwaPdJbPNbXNvKWIK/3s9f61kfC7QdH1vTPEEmsDYlrbJIs4zmEZJYgdzgd6k+BP/I6Tf9eE38hS/DH/AJEzxv8A9gz+jVzZlGrgVjsNhqs4xX1dx96UnFzm1Kzk29bLS9vvKp2nySkv5vwQ/Rv+ET8T+OdF0rT/AA8bLTwXSUNKd9wMZBYjnPHrUXgbwxpeqeMNcjvYZZbHShNKLWJjulCuQqZ69qofB3/ko+kf9dG/9BNXvDun+Irjxh4h1DwzfR297YSzymMk7pk3tlQuCG6dD6iunM41MHUxOFo4h04qjC0pSk7OVSabctWm9ubdaW2RNO0lGTjfV/ki1Y6x4A1x7jTNT8N2/h0eW3kXkUjMyOOgYAf41a+Bl5p8d1qlo+mJLcrZzSNdeYQXjGP3e30PrVzwhrsnjfWk0PxN4Us7oSKwkvIrcxSQkDqT2/MVmfCa3jtvGniK0tpPOiisLqONx/GA2Afxrx8wjBZdjsHVjOEoxhLldV1I7tXjK/NrbWMrLRNI0g/fhJWfyscJrl1ZXupyXOn6cunWzBdtushcJgYPJ55PNUaK1fCUNhc+JLC11NS1pPKIpMNgjdwDn2JFfqiUcNRsrtRXdt6Lu3dv1d2ec3fUyqK7b/hFbWLwdftMj/23FNK8Q3HHkxSLGwx7kk59BWgPCumx3mqSW+nNf/2WsFsbY3HlrLcsuZGZsggDkYB7Vxyzagr76O3Tul1fdr8SeZHA2Nnc30/kWkLTS7GfavXaoyT+AFV69R0TRbGz8QaXqH2U6b9qtruO7s0nEvlbYj8ynJOCCcA9xXNwQaBrujak1lpZ0u506NZ0dZ2kEsW4KwcN/EAc5GBU080jOTtF8umumjba117rpfvsHMclVq4sL23EPnW0i+dD58fy53R/3uO3Brt/EOh6Xa6ddtaeHZZ9PSENa6vaXJmZnwMGVc7VU85GARU3hmGx02+hb7Gbg3Phme4fzJm67H3KMdAwGPbtUyzWLp+0hHvpp2v30+evkHMecUV3OiaBB/wjlvrS6Cmqy308gjge7MUcESNjrkFmJz+ArE8caTa6RrKRWeVgmgScRNIHaEsOYyRwSDXTSx9KrVdKO+vbpv1v969AvqYNFFFdxQUUqqzMFUZYnAHvXp2t3GlfD2O10e10Ky1PV2hWW9ubtN4Ut/Ao7f8A6q83HZg8NOFKnBznO9ldLRbtt7JXXzaGlc8wor0PxHa6R4i8Dv4u0zS4tLv7KdYr23iH7pwcYYD8R+uarfE/TtPbTNB8SaRZwWlrqFrtljhQKqzL14H4/wDfNcuHzyFWpCnKDjKUpRd7e7KKvbzutU1uNwOForutTsLDRfhRYyT2Vu+raxOZUleMGSKFf7p6jOB/30alh8S+G/Dmh6fb6HpFhquoyRB765vIS2xz/AoPb6cU/wC151It4ei5+9KK2S93eTeyV7pdW9g5e7OAor0fxrbWOrfDu08VjQ4dIv8A7X5EiwIUSVTn5sfh1+tTmPw9o3w08P6/c6Na3moO0qRo6ALK28/NJjlgoHA96xXEEXShJUnzSm6fLdaSSb3va2m4+TzPMaK9Ogu9N8aeBtdnutDsLHUNKiWaGe0j2bgc8EfgfzqpoFvpPhXwNB4p1LTINT1HUJWjsYLgZjjUdWI7nj+VP+3rRlGdJqqpKHLdO7a5lZ7W5dW3tZhyeZ55RXr3gS68O+Mrm+l1Dw7p1tqVpau4EMY8qZCMZKn+JTjn3rmfAOk6VBoOp+L9ctPtttYuIba1P3Zpj/e9hkfrUriBR9rGrScZw5Vy6O7n8KT2d++nnsw5PM4eup8A+H7HXYtca9aZTY6dJcxeWwGXXpnIORXTeHPEGi+L9Uj8Pa54X060S7zHbXFnHseF8cc1H8OrCTS9Q8b6bK257XTLiIsO+0kZrmzHOK31atTlB0qsVF7p3TkldNfNMairo43TYPD7+F9SnvbuaPWEZPsUKg7JFJG7Py44Ge4rGrs/DWnWM/wt8TahNaRSXdvLAIZmX5owXUHB7Zrb0C1tfD/w2tPE1r4fg1rULud1keeMyJbKCQPlHTp1966Kmbww0qqSlKTqKCTaSu4KVk+kba63d790LlueY0V2vibXfDfiDwv576Zb6Z4himAAtYisc0ffPbP19K10Gg6L8MNC16fQ7S91J5ZUiEiDa53H5pMcttA4B9a2qZzUp04OdCSnKfJy6b2buns46b/5C5PM8zor1uzvPDniDwNdeJ9Y8N2aXWkzhfLtR5aXBIG1Wx/DkjP0qDw7qGm+NtD1zTr7w/plnNZ2TXNrNaQhChHb+X1rlfEVSMZznh2lTkozd1o3bb+bRpvbcfJ5nldFAor6cgKKKKACiiigAooooAKKKKACiiigAooooAKKKKACiiigAooooAKKKKACiiigAooooAKKKKACiiigAooooAKKKKAO98IcfCbxf/vwf+hCj4Kca1rP/YHn/mtc9pXiKXT/AAvqugrapImosjNKXIMe054Hejwf4il8N3l3cRWsdybm0e2Idyu0MR83H0rw6+CrTo4mKWs3dfdFfoyGty58KP8Akoui/wDXc/8AoDVq6d4eh1zxn4luL6+lstPsJJZrmSIfOy7jwPyNcp4Y1Z9C1+z1eOBZ3tnLiNmwG4I6/jWv4f8AGVxpXiHUdSaxhuLbUtwurRz8rKxzgH2zV43D4l1Z1KG7gktt+Zt7+W3S4NPob3hHUfBMXirTYNH8O389w9yqR3F3c/dOfvBB6Ve0D/k4a5/6+pv/AEXWDF4z0bSbtLvwz4Vt7G43AtNPM0zBc8queFyOM0k3jaxj8dweK9O0MwygMbiJ5yRK7AjdntxXn1MHiJyqONOXvU5R96Sbv56uy7W+dhWZo/CpmXxX4nZTgiwuiD6HfXFeFP8AkaNJ/wCv2H/0MVo+GfEV1ouoalqEOn/aBqEUtuQxICmQ54IHJ9qxdOuH0/VLa78vc9tMkmxuMlWBwfTpXqU8NUVStK3xKKXyTRVtWekSf8nCr/19j/0XUXw+aIfG298zG4z3Yjz/AHsn+ma5d/Fk7ePV8WfY41lEwlMAclemCM/Sl8ReIrO48Rwa54f02TSbpJDNIxmMm+UnO7ngD2rgeX15Q9k425qShfSyavvr+VybM09Q1LwGl9cJdeFNV89ZWEub853ZOf1q74n1UX+q+EbddEvdLhtmjW3+0tuMkZdcEHqelQz+N/Dd9cDUtV8FW9xqfBaRJiscjDuy9/1rndb8UX+seJodcvFjLwOhigXhEVTkIPb3qqGEqznFypyXKn8U76tW91Xf3uw0jS+MbM3xH1XcScMgHsNi1o+MYnn+H3giCP78iui/UkAVynizWZPEHiC61iW3S3e4IJjViwXCgdT9Ks6r4luL7Q9F0sW6Qf2SD5cquSXJOckdq6YYOtGlhY21hv5e41+fYLOyOl8QaX4L8K3g07WF1XW9TRFM2yURRoSMgZ6/zqf4gXNpd/Cvw/PY6eNPtjeSCOAOX2gBucnrmqOoeNtB1jZe674RivNUVArTJctGkmOhZR1qHWPHNvrXhVtH1TRIjLE5aykt38tLfjAG0dcDI964KeGxblRnUhJyi/ebkrbNe6r2tr2Tt3FZ6Fj4mM3/AAiPgtMnb/Z5OPf5ab4X/wCSP+Kf+vmL+lc/4j8RS61pmkWMlqkK6ZbmBWVyTIOOT6dKNN8RS2PhTU/D62qPHfyJI0xcgptxwB36V2RwVZYSFO2qnf5c9/yHZ2Ok+JwLeEPBskP/AB6/YWAI6b/lz+PX9a5XSrLXLjRdSuNP+0DT4FBvdku1CO24Z+b9a1/DfjGOz0Q6DrmkxaxpYffFG77XiP8AstS+IvGEF1oR0HQdHj0fTXcPMocvJKR03N6dPyow8MVQisOqd1zN8ztazlfa979Nt9bgrrQ67xxeeGbfRfDDavot5fxNpqfZ3gufLVRgZXHc9KzNG13QrfQ9cXw/4T1VYprQxXcrXPmJGpBwTnp3rF8P+MobfQ10HX9Hi1jTo2LQKz7JIT6K3pSeIPGMFxobaDoGjxaPp0jBpwrl5JiOgZvSuOnl1WKVCUJNc2/O+W173te9/K2/UXL0ORHSiiivqDQK6fQ/H3izRrRbSz1ZzboMJHMgkCj0Gelc1EjyypFGpZ3YKoHcngCuhsfA/iu9u7i1t9GnMtuwWXcVUKcZxknGcEV52ZUMBiKfJjowlHe07Neuo41HB3i7FXxJ4n17xEyHV9RluFQ5SPhUU+oUcVTi1TUYdJm0mO6kSxuHEksGBtdhjB9ewo1rSdS0a8NnqlnLazYztcdR6g9CPpWz4pu9Tu5dCGpaSlgsVtGkBC48+PI+c+tTToYSlTp0aFOPs90lZJNappd79VtuDqSbvcxtI1TUdHuzdabdSWk5QoXQDO09RzRYapqFha3drZ3ckEN5H5dwi4xIvofzrqPjUiR+Pp1jRUH2eHhRgfdrPj8B+LpNN/tBdDuDBt3dV3keuzO79KmFbB1qMa9eMV7RRettbapa72e3boJTdlqYmk6heaVqEV/p87QXMRykgAJXjHeptP1rVNP1c6tZXssF6zMzSocFixycjoQfSmX2lahYi0N3ayQ/a4xJBu/jU9CK0YvB/iWSW8jXSZg1km+4LEKEGN3UnBOOcDmt6ywUk5VeV8ys721V9nfdXe212NTa6mhqfxG8ZahZNaz6qY4pBtcwxLGzDuMgZrC8P61qWgaiuoaVcmC4Clc4BBB6gg9RWhr13qc3hPQ7e60pbazhEn2a6C4Nxk85PfFNsvB3ia8uY7e30idnkhWdSSAuxujFicDNcOHwOWYbDTpexp04Sumko2aWmvR+ae2w3Wm3zSepn69q19rmqS6lqMiyXMoAdlQKOBgcD2FUUZkYMrFWU5BHY1vSeDfE8esLpLaPc/a2XeqjBUr67s4x75qDxF4Y13w+I21fT5LdJThH3Kyk+mVJGa78PWwdOMKFGUUre6k1strLsS5Xd2zck8fTSeLbbXX0yIpDam3e18z5ZA2SxJxxljnpWXp3iJN+pw6vZte2epS+dMiybHSQEkOrYPIyRyORUXh/wn4h1+JptJ0yW4iU4MhIRM+mWIBqLxD4c1vw+6Lq+ny22/7jHDKx9AwyK54UcAp+xi1zWStfXR3XW+j17k6bGpZeKbHS9Xs7rStDijtrSKVFjlk3STM4wWkfHP06YqKbX9LtdMurXQ9He0kvSv2mSefzcIrBvLQYGFJAznnHFZ/h/wAPa1r8rx6Rp8t0U++wwFX6scAVPfeEfEllPcQ3Wk3EbW0JuJTwQIx1bIOCPpTlSwManLKS5lbRy13urq+urvqGhpjxRpFtJeX2l6HJaahdwPC6i4/0dN4wxVAPrgE4FQaf4ohhv7KW4sHeCDS302VElwzqwYFgccH5ulYekaZqGrXq2em2kt1O3OyMZwPU+grU13wb4m0O1+1alpMsUHeRWV1X6lScfjRKhgYS9lOS5n0cte2l3cLIdZa3pT6Uuk6tplxdWlvM8lm8VwEljDHlCcEEHr25zWXrl9FqOotcW9jDYwBVSOCLoqqMDJ/iPqe9UaMiuynhqdObnHf1dtd9NtR2CinwKskyRtIsaswUueignqal1KCK11C4tobqO7iikKpPHwsgH8Q9jWvtI8/J1tf+nsO2lyO2l8m5imxny3DY+hzXsvxI8SeL7O6tdW8OzGXRL23SSJ47dZAjY5BODg/57V47p0MV1fQW811HaxySBHnflYwTyx9hWzpPivxB4baaz0fWpFtlkYLgBo25+8oYHGeteBnGWLG4inOMIzlBP3Zp8rUrdbOzTWmj66alxdkdT4nv/Gk3w/a+8QapHBb3soijsntgkso67unA4z/+unfD+1/4S7wFf+Ey6i5tLqO6tix6IzYf8ufzFcg9xr/jLWUjuLyS9uzG7J5rgKqqpY47DgGs7StU1DSbg3OmX09nMV2l4X2kr6VzLJ5PCSw9NwhWUlUXKrKLvpoldppNXau9R82t+h0vxa1OK/8AFr2VqwFlpka2cGOgC/eP5/yFdZ40v7/wWNN07wnpFvDbyWqSG+FqJZJnPX5sf5zXkru0jtI7FmYlmJPJJ6muh0nxz4r0vT1sLHWp47dRtRSFbYPQEgkVpicjmqOHpUlGcaaacZNpSul7zsnqnd6prVgp6s7fxh/wkVz8GkuPEPnyXsmorJh1wyR4O3IA+X1/GsTxf/ySHwh/11uP/QjXO2vi7xJbW97bx6tO0d9n7SJMOXJGCckHHHHFZk+o39xYW+nzXk0lpbEmCFmysZPXA7VngcjxFCUFLlSjUc/dulZxcbJW0s3prquwOaO1+Gv/ACJXjb/rxj/m9WdVtJ/EXwg0SfS42uJdIleG6hjG51B6Ngc+h/GuBs9Rv7O2uba0vJoIbpQk6I2BIo7N69TXb/D6wupNDe98J6+1n4hjkKz2csqok0fYqG4P4+9Z5rg5YWpLG86T9pGSvey9zkak1snr73TQIu+hpfBDRL+CbVtYureS3gNjJBF5ilTIxwTgHqAB+tO+Geo6o3w61nT/AA7Iq6za3IuUj2hmkjIAOAep4P6etXUude0Cy1bxB401aKW/lsns7C0WdXbL4ydqcDoP1rybTL+90y8S80+6ltrhPuyRtg1wUcDUzmWJqScXd03G13BuF21fTmWtm7bt22Kb5bHpfhTXfiXr2q/Y1uzZxxgtPcT2YVIQB3yOvtUHw+uZrzU/G9zPcrdSyaXcFp1XaJOvzAds1yuseOfFerWRs77WZ3t2GGRQqbh6HaBmsfT9Rv8ATxOtjeTWwuIzFMI2xvQ9VPqK9BcP1J0aseSnTclFJQWmjTbcrJu9trWRPPqjs/Cf/JHfF3/Xa2/9DWl0SLxf4Z8JWfiLw/qTXFleOfOtoozIImHHzqeO3Ue1cZb6nf2+m3OmwXcsdnclTPCD8shByM/TFXfD3ijX/D4ddI1Oa2RzloxhkJ9dpyM11YjKcQ1W5OSSnPm5ZK6a5Ixs9HZ3V00mJSWh32pyN4n+G+ra14i0O30++tGT7JeJCYmnJPIwev8ALn2rH8U/8ka8K/8AX1P/ADauY8Q+Jte8QbBq+pTXKIcqhwqA+u0YGaoz6jfz6fBp815NJZ27FoYWbKIT1IHassHkdeiqfM0lGpz8qbaiuRx5Yt67u+yW9kNzR2vhv/ki3iX/AK/of/ZaX4M/6zxL/wBgeSuKh1G/h06bToryZLOdg8sCt8jsOhI/AUadqV/pxm+wXk1t58Zil8tsb0PVT7V0V8nqVMPiaSkr1ZKS8tI7/wDgIubVFQdKKKK+hICiiigAooooAKKKKACiiigAooooAKKKKACiiigAooooAKKKKACiiigAooooAKKKKACiiigAooooAKKKKACiiigAooooAKKKKAClHUZ4HekooA9H8RLDHpng7TtL1idN4ikiQ221Cxc/viM/eBOMH86x38Nm+vfEl9qWspENMvtlzMYMmXc7hmCg9crwvv1p97e2b3ngopdQsLaCJZyHH7oiXJDenHrU2rX1k2m+OI1vIGe51WOSBRIMyqJZCWX1GCOR6185SValFRg3dveyvrUs+nb/ADIRk634fsodLsNV0fU2u7O7na2PnxeU8UgwcNyRjBBzWlD4T0K6v5NFsfExuNWRGIC22bd3UZKq4P69Kh0640p/Buj2WoXEfljXHkuYg/ziEogLY644PNdnpE81h4uXfqHhzTtFdnjtUtWi3TKQQgJHzemSxFLE4vEUoOKk7rmttrZ6fZd/RJaa3BtnA6R4es7jw2df1DVPsdql2bZ0WHe5O0MNozyTn8MZqa88I+ZqWjw6LfC9ttXRmt5ZE8sptOH3jnGMH8qL94rb4fHSpLiA3kWtOzRJKGO3ygNwx1GeM9K2ND1vTbCLwc1xdR7IoLyC62NuaASsyhiByOGz9K6KtfFRTqU23rJJWVrKLa6X3S6+QXZj3Xh3RJbG+fRvEBvLqwQySxS2/lLKgOGMZzzj0PWkg8PaRaWFnP4h1t7Ce+jEsMMVsZSkZOA7nIwDg8CnXPhW002yv7zVdYsniWMixWzuVke4kJ+XjnC45NdM2o6jrWm6XcaHqOhxLFaR293DepCHhdOC2XGSpGDx71nVxVRRXs6jcb6ydlbTa/K1v5eVwucB4j0m40PVpdPuHSQoFZJE+7IjDKsPYg1e8PaFaXmk3es6pqD2en2siQkxQ+ZI7tyABkYGO5q7r/ia+tfE11Pp2rR3wEaQfaWtUCuFH8K4wACTg9xVvwfdapdQ6leadr1rb6rLMplsrkRrDcx4+9hvlJB7YrpqV8SsKpSaTtHXXyvo4+76tO3VId3Yz4/DNldeJtK0zTdajurXUyuycR/PFk4IdM8EfWqGgaL/AGrqd5Z/aPK+zW08+7Znd5Sk4xnjOK6+4vNH03xp4XvbhtNgvopN2qNYf6hDu+U8cZx1xUehaVDoGravealrGlqk1jdx2gjulczF0bB46DHr1JArn+v1VTeru46aat3aey10t8tbIVzHt/DOlQaBp2taxrjWsF8reXFFb+ZJuBwe+MAYOffFTQeBnn8QJp0OqQta3Fi17a3mwhJIwO4z8uO/XFaF9ojaz4F8LLbX1nDdxwzfubiYRb0L8spPHBHI9619Cl0467Y6DHqEU0Wm6FdQ3N3EdyB3+Ztp7hc1hUx1eMJShNtrnurLRJuz28kt3e/kK7OQl8OaTdaXe3Gg649/cWEfm3EMlsYt8YOC6HJyB6HtSxeG9Hs7OyfxBrj2F1fRiaKGK2Mnlxn7rSHIxn0Har+j6dH4V0/VtSv9U06c3FjLaWcVtcCRpjINu7A6KBzzTtb0xPFq6bqmn6np0IWyit7yO5uFja3aMbScHqpAB4rf61Pn5faP2d/ist7bbW+dt9B3M+08FXD65qulXV/BbNp9t9pMxBMciZXDZ7Da2fwxWlpmleFT4Y8QyRapLcLCYNlw9h88fJ+7k5+Y8H29anvtb0u61bxOYLyPyBoa2VtI7bfPZCg+XPXOCR7CsfwfGt34V8R6dHPbx3MyQPGksoTeEYlsE+gqJTxFSlz1ZONnDolu4tvb/huoa2Od0f8A5C9l/wBfEf8A6EK7v44a3qEnjCTTI7iWG1tUUqkbFQzkZLHHU9B+FcJo/wDyF7L/AK+I/wD0IV6r8T9K8N674tnWTX4NH1K3VY51ulPlyrjKsp9cHGK1x1SnTx9KdSN0oy6XtrHXT7vmD3RiavdTeIPg1FqGoMZrzTL/AOzpM/LMhAOCe/UflUfxP/5k/wD7BkX8xVfxtq2i2fha08H+Hro3sMUpnu7vbgSyeg9v8BUPj7VtO1D/AIRr7FdJN9ksI4p9oPyMCMg5Fc+Eoz9pTkotRcqjStsmtPS71t5gkdhqdhb6h8fbeK5QPHFbRzlT0YpHkfrivPdf8Ta1c+KrnVRqFxHPHcN5O2QgRgNwAPTiui8ReLbWH4rQeI9Hk+220ccStsVhvG3DgAgGk1jQvBd5qMutQ+LYLfT5XM0lmYz9oUk5KKv1/Ks8Glh/ZyxEHZ04paN2et1a2jenrYS03LXxhuTeaj4VvCoQz2KSFQMAEuDTfjbrupJ4ql0i3upbe0jhRmjiYqJGZcktjrxgc+lHxluLd9U8MyRRmCIWCOIz1jUtkA/hXP8AxU1Sw1nxpc3+mXAuLZ4olWQKVyQgB4IB60ZXh1P6tJw0UZ/J8yt87XCK2NHxp/yTHwd9J/51d+Leo3kemeGdNiuHjtm0uKZkRsbmxgE464A4+prG8U6pp934B8M6fb3KyXVoJvtEYBzHk8Z7UfEnVtO1Y6D/AGfcif7LpccE2FYbJATleQM/hW2Gw8nUouUdpVXttduz+fQEtje8Wa1qQ+EPhxBdyhrp3jmfcdzomcKT1x0/KqkVxNdfA66W4laXyNTRYi5yVBxwPzP51meItW066+Hfh3S7e5D3lpLK08W1gUBzjkjB/A0WmracnwqvtFa5Av5L9JUh2tkoMZOcY/WlTwrjRjaFn7W+3Tmevpb8AtoasFh4w1vwdplqTZ6Po1sp8qWa48gTZ/ibJye/51f8QWjWvwcltptat9YeHUkxLC5dYsj7gY9eufxqDXP7D8Z6No0y+JrPSZrC0W3mtbvIAI/iXHXPt7U5W8KyfDu/8Nad4giSeG4Fy090pjW5YDkRjrjgAd65HOTcG42tO7ioPTXdy1vfy79gK3i25n0P4b+GtK06R7dNQia6unjO0yk4IBI7c/oKs/DfV7278DeK9NuppJo7fT5JIS5yUBVgVBPbocVT0670XxT4MsND1nUl0jUNNLC0uZ1PlSxn+En24/IVt+F7XQ9J8H+LLLT9RXU7gae7XN3GpEQyrBY1z17kmjEOEMNKjUg/ac972fWejvttpv5CexW8E2E8XwrubjTdSstMvdQvDDJdXE3lYjUfcVvU8/rVrwBp8+h6lLHqni3QrrSrmJo7m3N+H3ZHBAPGa5fwdqujXnhe78I+ILlrKCSYXFpd7dwikxjDD0P9TVq00vwb4Zhub/UNYsPEdyYitrZ26kpuPRnPbFPE0Z81elO95y0She60taWyt5tWsNrcx/A9vb/8LL021wk1uNREYzhldQxA+oxXR6J4gnvLHxRHc2OnS22m27XFjA1qmy3dZAoI4yevfOcVweh6nPpGtWurW8cTTW0olRXB2EjsQCOKlsNaurOHVYoo4WGpwmGbcD8qlw3y89cjvmtc2ySeNrSm4p6U0r9Gptyt2vHS/XY66VXkil6/kdXqN5LrfhTw9qmpJDLejV2tmmESoXjwpCttABxmr87W+m3nxDu4rG1ke0u4vsyvECsTGbaCB04znHTiuHi1y6j0ez0sRQmG0vDeI2DuLkAYPOMcVYvfE19df27uht1GtyrLcYB+Qq+8bOfX1zXFPIMRf2cYpU+Z6J2XL7aE7JdPcUtPkX7aO/X/AIDR1+mXT6/ZeFNS1WK3uLz+3fsry+SqmSL5TtYAAH8qg0C+sbOTX7Sz1Gx0bWW1J/Iurq3DRmEMR5anBCHPtXK6X4kvdPtNPtYobdksb/7dGWByz4AweenH196s2Hito7e9s9R0mz1Kyu7trwwSll8uU9SrA5HHH4VjXyDEJVKcYXp30inHb2jlblkuVqz+F2T2utBqtHR31/4B2eiXGr2fxIge6tNPtnu9NkZprMK8V3tjciVTjAJI5xisey1uex+Hza4lvaSapPrLxrcSW6nywYgSVGMDp6cZrIXxneL4hsdUSxs44LGBre3skBESRMCCvXOTk8561nahrb3GkNpENnBbWX21rxEUsWRim3bknkY9s0qPD1edWDrUY2apqVrWtF1Lxerezjdax0teyQOsknZ9/wBDqbLSI/FWn+F7pI0QxzvY6iyqBhEzIHbH+xu59q5LxVqEeqeIr6+giSKCSY+SiAALGOFHHsBXTeH7ybw38PtXma+t/M1hUitLdJQ0i9Q8hA5XC5HPrXDV6uSYef1uvNu9ODcYf9vPnn9zagu3IRVa5Uur3/Jf5/MKKKK+oOcKUEg5BIPqKSigBWZmOWYsfUnNJRRQAUUUUAFFORHckIjOR12jNb9/olrB4E0zXY3mNzd3csLoSNgVRxgYzn8a5cRjKWHlTjN6zlyr1s3+SZUYt3t0OeoopcH0P5V1EiUU4o4UOUYKehI4NCKzttRWZvRRk0rrcBtFKysrFWUqw6gjBpVR2OFRmOM4Ck0XVrgNopyI752IzY67QTitDQI9Gkluv7auLiGMWztbmEAlpv4FPB+Xrmsq1ZUoOdm7dErv7hpXdjNop0au52ojM2OijNIQQSCCCOoNa31sISinKjtnajNjrhScfWhUdgWVGYDqQMgUXQDaKKKYBRRRQAUUUUAFFFFABRRRQAUUUUAFFFFABRRRQAUUUUAFFFFABRRRQAUUUUAFFFFABRRRQAUUUUAFFFFABRRRQAUUVr+DLW3vvFmlWd3EJYJrpEkQk4ZSeRxXPi8RHC0J15LSCbdvJXKhFykorqZFFbfjmyt7Hxnq1hYwiKCG6aOKNcnaOwHeqVzo+r21v9pudKvoYP8AnpJbuq/mRiscNmNCvQpVubl9ok0m0nqk7euvQcqcoycexRoqSOGaSN5I4ndE++yqSF+p7UkUcksgjijaRz0VRkn8K7OeOuuxFhlFKysrFWUqwOCCMEGrOl6fe6pdi00+3e4nKswRMZwBknn2qalWnSg6k5JRWrbdkl3uNJt2RVoop0atJIsaDLMQAPUmrbtuI0NT1aS/0rTNPkhRE0+N0RgSS+5t3NHh7V5dGup54oUlM1tJbkMSMBxgnjvVXUbK606+lsb6BoLmFtskbYyp/CoFVmOFUk+wrnhChUo+5Zwlro9HfW9/O9wcbaMQDAooorpAKKKKAJrGYW99b3DAlYpUcgdSAQa1/HmtQeIfFF1q1vDJDFNtwkmNwwoHb6VhUVi6MHVVXqk18nb/ACFYKKKK2GXNF1G40nVrbUrTb51vIHXcMg+oPsRxXXXPiLwLe3rapeeFbwXjt5kkMV1iF37nHUA+lcLVz+y9Q/sj+1vskv2DzPK8/Hy7/T61w4rDUJyU6kuV7XUnG/lo1f8AqwrXLfi7XrnxHrUmpXMaRZUJFEn3Y0HRRWRRRXVSpQpQUIKyWwBRWx4P0KbxJ4gg0e3uI4JJg5DuCQNqlu30rNvrdrW9ntWYM0MjRkjoSDjP6VCxNJ1nQT95JNryd0n+DHbS5DRQTgE1veM/DVx4Zu7S3uLmK4NzbrcKYwRtB7HNE8RShVjSk/eley723+64WZg0UUVuB12ieKNLbw7F4f8AEmjvf2lu5e2mgk8uWLPUZ7jml1jxTpcfh2fQPDOky2FrdOrXU08u+WbHQewrkKK4P7Ooc/PZ73td2vve17b6+upNkFFFOjXzJFQcFmA/Ou5uxQ2itzxp4cuPDGunSZ7iO5kEavvjBAO7tzWfq2mahpNwLfUrSS1mZBIEcclT0Nc9DGUMRCE6ck1NXXmu6W42minRW94q8NXHh+30uaa5imGo2ouUCAjYCAcHPfmsGqw+JpYmmqtJ3i+vo7fmJqxPaWl1ds62tvLOyLuYRqWIX1/UVb1TQ9Z0lIpNU0u7tI5fuNLGVDfSui+ErXianrDaeGN2NJnMO0ZO7jGPf0pPCk15ceD/ABSuoSTSWSwxSKZSSBceYNuM/wAR5z7V5WJzOtSrzjFLli4J78z53bTtb5320KUdDC1PTfM8QPp+kafqHzbfKt5kzNkqCcge+SPbFQarouraVPHBqWm3VpLJ9xZYyN309a9I1hpo9b8cz2JYagmn2vlMn31jKJ5pXv0xWBoT3E3w6uvt7O8UWr2v2EyEnDknzAue2NucVx4bOK0qUKllyr2aabfM3OMXdPsubXTWzd1YpxRzo8M+IPss90NFvvIgJWWTyThCOufpUGkaLq2sM66Xpt1emMZfyYy23616AL+8l+PU6PcylFu5YAu47fL2EbcdMVUuX0iD4e6It1JrEcElxcNKdP2BTMH/AIy3cLjH40lnWKtCLguaag1ZN25lJ2avrbl7q9/LU5EcJ9hvft/9n/ZJ/te/Z5Gw793pjrU+raJrGkNGuqabdWZk+55sZXd9K9PtLm2m1ae6ktdYgvYfDf7uV/LN5Mu7/Wrg43bD35wK5wXmnN4G1W3sYNeurVriAia9MXlwS7uq4OcsMg4p0c9r1ZxXs1a8U/8At52une1l0Wreq0YciORu9H1WztWurrT7mCBZfJaSSMhQ+M7friqNdh8Xb67uPHGoWstxI0EDIsUW47VGxTwOmck81x9e1luIq4nC061VJOSTsuiauRJWdgoooruEFB6UUGgD0vxHrV14H0nRtF8PeTazz2SXl5dGFXeV36LlgeBirXiHxF5ngvwl4iW0ginj1KSS4SOMBJHXAY7enzD9TWRNfeGPFuiaYutavJo2q6dALZpTbmWOeJfu9CMEVX8a634duPB+leH9Ca5YafcSEvNHtMoI/wBZ7ZJPHYYr8voZXCrWw1Oph5e2VSftZ8rs4uM1dz2kndcqTfKtNDvlUaUmpaWVvw6GzL4ZtZPjGG2p/ZDKNXLY+Tycbz+G7io/BGp2+pav401u8soriE2Ek4gZfl2hvlX24Aqxc64IPgra3MkWzUrpW0uKY/ea3V9xx7Y4rkfBWsWOlad4igvGkV7/AE17eDahbLnpn0HvToYPF47AV/aJuVPloRtu1TqLnmrfzaX7coOUYzVuuv3rRHUeC/EepeJ4Nd0jXDb3Vp/Zc9xFH5CIIXQZXZtAwKpeA7nxJH4Wkh8KaHsu2uC1xqsgTbtxwgLjC1ifD/WLHRbzU5b5nVbjTJ7aPYhbLuMDPoPetey1DQda8BaboOoa5Jolxp0rsQYGkjuAxzn5T94e9dWY5asLVq0qWHXsZSpu3JKUF7sry9nC3Pqopra7TexMJ8yTctdeuv3s0fiZBfTeANL1HXGsJ9XW9eF57Uo2U25CsU+Uke1T/EHxTqPh3xJZWuiLbWYNnbyXDCBSZyV6MSOgHGBisjWb3wnN8Of7C0vU51uLG7a4T7RAQbssuCVA4Qex9Pesj4iazY634ihvtPaRoUs4ISXQqdyLg8VjlGU/WKlKjiaLdODr6Sg4xtJwcPdd0k1dxWtvVaOpUsm4vXTr6nY+PPFF94d8dLY6DBaafbsYZrlEgQ/aHkALbiRnGDjAxU72NnD8U/F8MNrCkX9jTSrHsG1WaJGJA7ckn8a4n4ga1Ya14z/tSxeRrbZAuXQqcoqg8fga6CTxdoknj3xBrCzTC0vtKe2gYxEEyGNFAI7cqea5lklehgaLpUWpyoNT0d3PmpNKXVy+K19Ur20K9qnN3el9PxLXgdr5/AFvD4Lu9Og177Q5vlmKCeRf4AhcYxWH45uNUuNd0dde0L+ztTjKJPNtCi6+cYbAGPyqHSI/Buq+GrS1vb46Dq9qzeZc+Q0qXKHpnB4Iqx4w1/SpNP0DQ9PvrnU4tLmMkl9OhUvlgdqg87QP6V34fCyp5vKVOi3JzqXcoSjKKalr7VPknB6KMHqk11iRKV6er7df06PzOj8V+K9R0f4pNpOlx2ttZfaoUuIlgQ/aC4XcWJGehwMdMUzUvFF7o/xS/sDSYLSz0lL5IZLVIE2y7yN5YkZyc/hXIeLtb0/UviRLrtq8jWTXMMgZkIbaoTPH4GjW9b0+7+JsmvwvIbFr9JwxQhtgIzx+FYYThqk6NBVMPq8O+a6/5ee7bm/vq8rX1Wthyru7tL7X4f5FHx5bQWfjXWbW2jWOGO8kVEUcKN3QViVr+M7+31TxZqmpWbM1vc3LyRllwSpPGR2rIr77K41I4Kiqt+blje+97K9/O5x1Lc7sFFFFdxIUUUUAFFFFABRRRQAUUUUAFFFFABRRRQAUUUUAFFFFABRRRQAUUUUAFFFFABRRRQAUUUUAFFFFABRRRQAVu/D7/kedE/6/Y/51hVseCrmCz8XaTdXUqwwRXcbySN0VQeSa83OYSnl2IjFXbhL/ANJZpRdqkfVHXtf3Gm/GbWrqy0V9XvBcSrbwqMlHOPnxg9K6zwJD8Rj4niPii9QadOHWe1up4mLgqflWMEkc/TisHw7r+jj4geLsarFZjVo5I7HUQflRj0Oe3rn2qPwdpOk+F/GVlqniDxbpt1KJCsKWkzTZZgRudiAFUZr8Xzmj7XB1KE6EY1Vh6cY81KdSpO1O9qeqjT5ZOzaTafvStZHtUZWmpKWnM+qSWvXvcpfDOa2i8c6v4Zmwljqyz2e3sGBbYfqOQPrR8MrFvD954h8RahHg6FA8KA97hsqAP8965zxH5mg+OZrq1vbW6eK6+1RTW0m9DltwGfX1Fd58btSsbfRLOw02MwtrUg1S7U9TlQFz+I/8dr3s1p1a+Lo4Wgm6eYQgpPt7Ozm319+k+X1SOek1GDlLem3b57fc9TgfCGiyeKPEEkVzd/Z4VSS6vbkjOyNeWbHrk/rXc/DW38GzeKJJtAudViuba1mIS92FbhChBKlQNpGQcHPFcp8L76yt9YvtP1C4S1h1SwlshO5wsbtgqT7ZGPxrpvh74XuPDHiJ9Q1+/wBOtIxbSxWwF2jeezKeRg8DHOT7CtuNcS3HG4arXlTtTXsoR2ndPm0s+b+Vr7Efe0vcWCjrCSjfXV9u3p+pynh/RNHj8OHxH4kuLtLN5jb2tva7RLO4GWOW4CirGqaFpSWWmeJPDtzcy6dNerbyxXOPNglHOCRwQRnBrd8Farq158P4NG8N6haW2r2N07tbzrFm4ifnKmQEZBzxVfxje61Bpul6fr/iCC5vZL1ZprGCOEJAqnAZnQD5jnpnpWv9p5lUzedKVVKXtJR5OZ39kk7P2apWSatJVOe3NpfXlF7KmqKdui1t19b/ACtb/Mv/ABCs/BMXj6/i1u91V7u6lDO9qEEVsCAAGyCWPc49aTwPoll4d8eavpWoSXM0sdhM0EsO0JJA0eSxz/EQRjtnNM8d+D5vEXjW91PRtS0240+eQefObtALcgANuBPTjIIzmp9P1Wx1b4sXa2NxG8A0uSwtpXYKJmWLaDk+pzivnKdaVTIlh6OInNfVm6qf/LuUVDlWy5NOZcvWKv5vpcbV+aUUve081rf16anl999j+1yf2eJxa5/dedjft/2scZrul8E6Fa+FtI8SavrM9tZ3UO+ZEQNI7nokY/PJPSuFv7O40+8lsbtAk8LbJFDA4P1HFd78Qif+FY+CVzx5DHH4V+o5nVqOWEpYeq1GcrOSs248knu7rW17/M8ZLe6LMfgPwzr2ijWfDOuXEFpBJtvft4GYlAyTwBzjnHf1pmieE/AviUXGneH9Y1UapFEXja5jURy47gAZx+Oeai8FEj4PeL8HH72MfoKq/An/AJKHB/17TfyrxK7xtPD4yosTL9w3y7fyqXvae9vb0KVrrTc57wr4cvvEHiFdHttscgLedI33YlU/MxrrP7C+GK3n9kt4k1M3e7yzdhF8jf09OmffHvV/4Pm2XUPGMk6yttt33CLHmbNz7tvvWAJvhWV/48PFOMf89Yv8a6cVjcTicbUop1FGCjb2ajvJXu7/AHJbb3EkkjI8VeGLrw74lTR7yQSJIyGKZBxJGxwGH6/lXV+IvBPhXwrqkg8QaxfG1fH2WC2RTPIMDczdlUHj3qn8Qtdsdav/AA4ljYalarZosQN7GFaRNybSCDz0PPvR8e3ZviHMrMSFtogo9Byf61VHEZhi6mFo1pum5Qm52sm+VxSa3s3vp0bXoNJXIPGXhPR7bwzbeKPDWoz3WmSy+VIlwB5kbfgB34xiuthtfCB+ECQy6pqK6Wb8M8wgHmCbHK49Peuei/5IDN/2Fl/nR/zQM/8AYX/pXDXjXxFKnTqVpPkxHInpe3RvTddH941ZdOhl+B/CdnrVvqOr6pqDWOi6ef3syrl2J6Afhj16itvS/C/gDxLcNpvh7WdVg1IoTCLtF2SED2A/nWV4P8MWt34XuvEGva1Pp2jRy+XshBZpnGOMdPQV0/wxufA0fjWyt9C07Vpbx94W5u5FCp8pJIUeoGOfWts3xtaP1mrQq1G6d7KKShFpXak3pJ9XZ6LRK4RS0ujnfg1DJbfFO0tpRiSLz0Ye4jYGuT8Qf8h7Uf8Ar6l/9DNdx8Nf+S2N/wBfF1/6C9c9bT+H7fxZqreIrK7u7YzSiNLeQKwfzOp9sZr06WIlHM6lXlcn7Km7Ld+9Pa7X5kte7bzOZf7h+le0/E7SNCkudK1fxJqc1tZiwjhigtVDTzNjJxngAAjk15x4tuvCNxZRr4d0vULOcOTK1xKGBXHQYPXNdL8dnZtX0RCxKrpkeB6ZrHHupjcdg+XmpX9pfbmtaO26V+/bzCOiZV8ReE/D83hCTxR4T1K6ntreQR3MF0BvQnHoB6j169aoeCfCUGrafda5rWof2botodskwGWkb+6o/EevWtbwn/yRfxX/ANfEX80rZtX8OxfBTRv7dh1GWze7fcLJlVvN3PjdntiuKrmOLw1GeHjOUn7ZU1KyclFxUtNk3uk2NRTd/IyrPwn4K8SrLaeE9bvo9TRC0cN+oAmx6EAf57Vy3hPwxe694pXQQfs0qs3nswz5Sr97j17V1PhzVfh3puuWl/pem+KZLyF90Sho33HHTaDk8VU07SpPGnxD1i5srifSLMF7id5BtkiTjIIB65963pYzFYZV1Oc401C6lUSbjK9tl8S2aXfQLJ2LX9j/AAtW+/sttd1k3G/yzchF8rdnH93pn/8AXXM+LvD0vhjxZ/ZMkwnVWR45QMbkY8Ejsa3Ek+GenXaCGHW9alRxhmZYonOfzx+FWfjjz8RYCBgfZoOPxp4DE16ePhR5qjhOEm/aJLVcusVo1vqmktgaXLct/FePSpviwqazc3FvZ/Zo90kCbmDYOOPrUnx4h0L7ckxvLr+1hawiODyx5RjyeS3rjNZvx1/5KP8A9sIf60348/8AI32//YOh/rXDlFBynlkudr909Fa2nJ5db6+itYcn8R0vjjSNHudC8M6p4g1OSzsINMijEcC7ppnKqcKDwAB1JrmdX8J+Gr/wjd+IvCOpXsi2JH2q3vAN4HrwBj1755qb4xOx0nwhHuO0aUjAe5VP8BTfh3/yTbxt/wBe6/yNTgY4nDZZSxcK0vjS5dOWzqcrTVrve9737A7OVrHO+CNXh0ebVJpLiSCWXT5Yrd0Bz5hxt5HTp1qrrPiXXNYto7bUdRlnhRt4TAVS394gDk+5rIor7b6hh/bvESinJ21aWltNOxld2saUeu6xHrH9sR6hOt/gAzhvmIAC4PqMACnax4g1jV5IX1C+kl8g5iUAKqH1CjgGsuitVhMPzqfs1dKydldLsvIV2XRqmpLqx1YXswvy5kNxn5yx6nNWNF8Ra1o6Spp1/JDHK250IDKzeuCCM+9ZVFFTC0KkeScE1orNLZbfd07Bdmgda1Y6x/bH9oXH9obt32jf8+fr/Spta8Ra1rKRx6jfyTRxNuSMAKob+9gADPvWTQelH1TD80Z8ivHROyul2XYLsnv7y6v7yS8vbh7i4kOXkc5ZjjHP4CoK6++8O3V9qV693e6fZrZWNvPK6RFU8tlUDgcluRn1NNfwlp8cdldSeJ7RbG/+W1m+zyFncHaQU6qAepJ71zwx+HjGMVptok30vZWXbp2FzHJUV0EXhtYr/U7fVtVtdPi02TyppCDIXbOAEQct0z7VK/hGd9VsrWx1C2ubW9t2uo7shkRYlzvZweVxg1q8dQW8vPZ22vvttrbcLo5qiulm8NQDSbjWNM1u11C2tZYo3/ctG29mwAVbt3z3q1qfhue51LW7zUNQsLKOwuES5aOJgg3DjYo57Yx71P8AaFG+/wCDvfTS1r9UK6OQqW0m+z3cNwI45DE4fZIMq2DnBHcVvT+Fsajp0Nvq1nLZ6hE00V5JmJFVc7twPIIx078Ul54esV05dSsdfgu7Fbhbe4l+zOjQlgSDtPLDg9KbxlCa5W9/J+as9NHurPW4+Yr+K/Et94imtzdR21tBbIY7e2to9kUYPXAyeTWLXda/ottYeKtes9EkszBDYPJJFLEzeSoVcqpb+LuG7ZrNtvCURWzt77XLSx1G9jWS3tJI3PDfc3uOEJ7fWuTBV8HhsPGFGPLC10rO+ur0/Fv53HKbk+ZnL0V0Vr4XYadPqGqahDpsFveNaTB42d1kA6BR949fyNUfEmjto17FD9qiu4Z4VngnjBAdG6HB5B4PFd8MXRnPki9fn+ewrmXRRRXQMKKKKACiiigAooooAKKKKACiiigAooooAKKKKACiiigAooooAKKKKACiiigAooooAKKKKACiiigAooooAKKKKACiiigAooooAKKKKACiiigAooooAKKKKANnwjdaBZ6k03iHTbi/tgn7uKCTYQ+QQTyMjGRj3pfGniCfxN4hn1WaMQq4CRRA5EaKMBf8+tYtFecsqw/176+7upy8qu20k7X5VeyvZXaV3ZGntZez9n0Cg89eaKK9EzCiiigAHSit3SfCusajZw3sMEQhmfbCJZ0jaYg8hFYgt+FXdZ8K3EnivVtP0mBI7WxYeY88wRIgQMbmY9Sc8da8+WaYSNV03NXSbeq0s0tfO7sPlZy1dP4n8SWureEvD+jQ288cumRlJHfG18j+HBz+dLong2+ufFdtouolLdZozMJUmQh0wcMhzhuR29/Sqdj4V1i7SWRFtI4o5jB5st3GkbyYztVicN1HTiuavisvrVYTnUV6dpJ3095SivXqNKVi3oHiW107wNrnh+W3nefUXVo5FxsTAHXv2qL4c+ILbwz4nj1a7t5p4lieMpFjdlh78VialZXWnX01jewtDcQttkQ9jV/RfDuqatbtc2scKQK/liWedIlZ/wC6CxGT9KdfCYD6vWdSSUK2snfR3SWj80lsCbuvIteFvE9x4e8UPrFrGJI5XcTQOeJI2OSp9+ldK1/8KHvP7UOnawsm7zDYjHlbuuM56e2cVyNn4a1i51C7sRaiGWz/AOPpp5FjSHnHzMTj6etaGh+GZI/FcGl63b/u5beSZCkgKyKEYqyspwRkdq4sfQy+cpVlVcZqOvJKzlFK6uuumz313HFy7EPi7xRP4j8Tx6tcQiGGEosECnPlxqcgfXrTviP4htvE/iiXVrS3mgieJECS43ZA9uKbeaEZrHw6ml2skt7qMEjOobO5hIRnngAAfSqes+HdU0qCO4uI4ZIHfyxLbzLKm/8AukqTg+1dOFhl0KlL2doygpQir9L2el9buO+/4ifNqaKeJLVfhrJ4W+zz/aWvRcebxs2jt65rV8K+IfDD+BZfC/iQahEn2v7RHLaqGJOBxz07/nWDe+Etcs7GS7mt4gIVDzxLOjSwqehdAcqOR9O9aV54TbTZbItbjURc6W1yyJdIDHIFYlhg8quAffkVx4mnldSm4RqfFNzvGSvzJXdm9Fp30KXMWfCfifQU8M3XhTxJa3UmmvOZoJ7f/WRnPcfh/Or/AIf8U+CvCetQXGhabf3m5ts93dkb0jPURqOM9OT24rlbDwjrl5DbTRwQIl0ga2MtzGnnZ6Bcnk8dKg0zw7qt+90scMcK2j+XO9xKsSRvnG0liBnIPFKvl2V1nW5qz5ZfHFTtG70u13b+TfQFKWmh0dn4k8OaJ8S08RaWmoXVgRI8iSKqyeY4YELn+EZHX3rjtTuFutSurpFKrNM8gB6gFif61NrWj6jo08cGpW5gklj8xF3BsrkjPB9jT/Dui3uvX7WNgEM6wvKFY43BRkge9ephcPhMPH61Cd/dUeZu94xvbXbq9SJN9TNblSK6j4ieJLXxNf2Nxa288C21osDCXGSR3GD0qKLwldTanNZwalpssVtAJru7Wb9xAM4wzY5OeMCodY8Oz6ZbW2oRXlpqOnzS+WtxbOWUOP4WBGQcVU5YStiKdRv343tv9pa/NpaX1EpdC1oviS1sfAWs+HpLeZ59QkR45VI2KFK9e/arXgnxZY6fpN14d8Q2L3+i3Tb9qHDwv/eX8hUnizw/LqXxF1my09La1t7ciSWRyI4YIwi5JPYZNY2t+HJ9P09NSt76z1KwaTyjPauSEfrtYEAg+lcX1bL8VTcZaOq1Pd3UrKzT6OyVgVTY62w8R+A/CzSah4ZsdRvdUKFYXvOEhz396wvAfi7+w9fvL3U4XvbbUY2jvFB+ZgxyWH454rk6K2jkOF9nUhUcpuokm5Nt2WyT6Weqt11K52d3JqHw50mcaho9jqmo3aHdBBeELDG3Yt3YD0pPiV4i8PeJLix1mxF8mpgIlzC6gRqqgn5T3Of0rhaKKWRUYV4YhznKcbq7le6fR9LeiTv1DndrHTfEbxJbeJvFB1ezt5oI/KRAk2N2V+la/wARtf8ACviaxi1K3/tGLWkhjh8p1HlbQecnueuK4KitIZNh6fsPZtx9jpGz6aXT7p2Qcz1Oo8c+JLXxBaaJDbW88J06yW2kMmMOwAGRjtx3o8L+JLXSfCniDR5reeSXU4gkTpjahAP3s8/lWBpljd6lfxWNjC01zMcRxgjLHGe/0qCRGjkaNxhlYqw9COtUstwnsFg18MWpWvr8XMn3tzL9A5ne42iiivUJCiirelade6pdG1sLdp5gjSFVIHyqMk8+gqJzjTi5TdkurAqUUUVYBQelFFAHc6xrOlzLrojvEY3Ol2kMOAfndNm5enbBrI1C/s5NA8L26Tq0tm05uFwf3e6YMM/Uc8VztFcNLAU6aSTejv8A+S8v5fiKx6E2oaPd6r4iurK70pNQnvhJaXF/FujMHO7buBAbOOo6VefVrC4l05ZdYjvlk0u5067mghIaEtk+ZsA/1Y45x0ry+rWmX93pl7He2M7Qzx52sOevBBB4IPpXLUyiLXuyd0tL2/ltva/n69Bcp2FpY2el+BtbC6ra30j3Nrua2JMagPkckDLHBOOwFM8Uaxpt1a+KI7e8SRrzULeW3AB/eIoO4jjtkda53Vtf1LVLVLW4eFLdX8zyoIEiQvjG4hQMn61lVdHL5OTqVpe9e/8A6T5L+Vf1qCXc7jRdQ0GSHw/b6hNbO1tZ3SYnQtFFOz5jMgxyv51LrN9HP4J1DTbrXtLuLxbiK4SC1jEcYQBgQhCgM3I4rgqKp5ZDnU+Z6O/T+Zy7abhynf61qGljxT4h1CPUraWDUtLcQFCSd5VQEYY4bg1Fef2Lrmrad4gl121soo4YBeW8obzkaJQuEAHzZCjH1rhaKI5bGCXLNppWvpta3byXzDlOs8Ta5Z6toN6UcJcXOtyXggIOVjZCAc9Pas/xZe2t5Ho4tZhIYNNjhlwCNrgtkc/UVh0VvSwVOly8vS/46DSCiiiuwYUUUUAFFFFABRRRQAUUUUAFFFFABRRRQAUUUUAFFFFABRRRQAUUUUAFFFFABRRRQAUUUUAFFFFABRRRQAUUVM1rcrbC5a3mEDHAkKHafx6VLko2u9wIaKmhtbqYEw2s8oC7jsjJ49eO1I9tcJbrcNbyrCxwshQhSfY9KXtIXtdXCzIqKmFrcm2NyLeYwA4MoQ7Afr0pscE8gzHDI4wWyqE8Dqfwo9pDXULMjoqZbW6aATrbTtEzbQ4jJUn0zUr2sP8AZ8E0U0klzJI6vAIj8oGMEN3zzx2xUutBNK/W3f7+23UdmVKKmktrmKFJpLeZIn+47IQrfQ96Ba3TQrOtrOYmO1XEZ2k+gNV7WFr3QrMhopalW1uWtjdLbTGAHBlCHYD9elOUox3YENFa93oVxHpemXtuJbpr6KSQxxxEmMK+3tWVsfaW2NhTgnHAPvWVHE0q6bpyvZtfNNp/imNxa3G0U8RyHbiNzuBK/KeR6ipFtLppkhW2nMrgMqCM7mB7gVo5xW7FYgorV0PRpNRvLu1ld7Z7a1luGDIckoM7cds1n3FvcW+37RbzQ7xuXzEK5HqM1lDFUp1HSjL3lZ/ft6j5Xa5FRWhoui6trUzw6Tp9xeOgy/lJkKPc9BTb3R9UstTXTLvT7mC9dgqQvGQzEnAwO+fao+vYX2zoe0jzpXcbq6Xdre3mP2crc1tDq7vT5dfsPDt9p15aJBZWiW9yJLhYzasjkliCc4IOcjrWnqUFhqeueJ7q28jV7k3kfk2r3nlRSx7eZeCN+DgYzxnNeepp98+pf2alpM175hi8gId+/wDu49a6DRvBeo6l4U1TWI7W8MtpIiQxLFkS/NiT/vnBzXzWPjhcDCNStiVGN0o/9xKiau1JNptWuraXbejZrThObtGP9JHUjy4/Fvgu4ZtOihS1kt3+zTAwxSAyfJkk/wB5eT1J61jado8cPhu3AsbHUL2K4lW8S9vtsVkQRg7AwzkclufSuYs/D+tXkQlttLupYzA1wHEZ2+WpILZ6YyD+VO0Xw3r2tQvNpek3V3Ehwzxp8ufTPc+1U6GFw8HJ4uMVGyk27W96bSb5018T66teqEozdkovU6Lx3fQWXje/un07TtThuo4XhZ2LJtEajK7WHcEc+lRCzk8R+D9KtdLa1WexuLj7RbPMse0SMCsg3HlcDGe2K5U2N6L/APs82k4vN/l+R5Z8zd6beua0tW8K+I9Js/tmo6NeW1vkAyOnyrn1x0/Gut0sJhoYej9YjGorcl38VouOkebW6f2euolGbu+XQ6Iwf2hpOu+HrXWY9R1D7ZbzrNLKF+1KiFWVWY87SRjnkDNXdOmttN1Dw5pN3eWxubGzu/tDCZSkRkVise7OMj09TiuK0Tw7rmtrI+k6Xc3iRnDtGnyg+memfatTwToMd34rm0nWrOZDFa3DtC+UZXRCRnv1rgzBYOhRr89dS9nFylGPLzr3ORu11ZW1SstettC4U5ycbLf7jf8ADepafAnh+Gae0LS6Pd2o82TCRyO52hyDlQemeOtRXFz/AGFpkMd7puj6dHLqMEr2ttM00jrG2TJ99go7e+a5S98MeIbLTBqV3o15DaEAmV4yAAehPcfjWRXXh8twmLk6lCspxvrZ31UnK2jsmubqm9NLES5oaSVjt9e0e6j1TXddbW4ILC4E0kM8NwGa7DnKxbQc85wc9MVo25jR9IvmmgFu3hiS2D+av+tCPlCM5B5HHvXm9Fdc8onUpqE6myt8NtOW3ffrfbskRzHXandQvceDQLmNlt7aEPhwREfOJOfT15rT1mIa/purabpdxbSXUOuz3RiMyqJomGA6knDYx+RzXn1auka09hZy2M2n2N/ayOJPKuYyQrgY3AqQRx74pV8rnBRnRd5Rd185Xfa+76r1Q1LubPxJj8g+H7drhLhotIiUyI25Thm6HuPeo/hkxXWtQZW2kaTdkH0PlGsPW9UudWvftVysSbY1ijjiXakaKMKqjsBVKunD4GawKw9R6tO/zdyJanXeC4X1Pwjr+h2WG1CYwTwxZAaZYydyr6nkHHtU8tldaD8Pbiz1aI211qGoRPb28n3wqA7nI7DtXFozIwZGKsDkEHBFLNLLNIZJpHkc9WdiT+ZrSeClKo3ze65KTVtbpLrfbRdCbHrVzKkvi3xtpcVnbX17ciF4LadiFnCAFkBBBzyCBntXPa//AGhYeCrmG60LTdDjvbiNRbjzPPlKc7wGY4UdM+9cIrMrBlYhgcgg8inzTTTv5k0skr9NzsWP5muajlXspR966XLffeKS726J7P8AySiR0UUV7JYVv+BdBj8Q601rPO8FtDA9xM0a7nKIMkKO5NYFdJ8OrW4uvEBWw1n+ytQSF3tJDgCWQD/Vkk4GfxrgzSpKng6koT5Wk9bXt57P8nbccdyfUrPwZd6Ld3OjXl/ZXtqVIt74qftCk4O3b0I64qW00Tw9pOg2OqeKJdQkm1FTJbWtntBWIHG9i3r2FdPqcOqXPhfWJ/HmkadayxQZsrtVjS4knzwo2H5hWTq+k3vjDw14fvdBjS7msbMWN3bLIokjZTw2CRwR3r5ijmDlGMJ1XGnz2lLmUkvcukqllo3u3Zp+71Ro4+RJ4X0jT9N+KHh2TSNQF7Y3gM0LMR5iZRgUcDoRUdhoPg/VvEk/h6O91Q6nLLIsd4FUQGUZO3b129s1J4a0ez8O/Enw5Z/b0mvApe+AdTHDIUbCBh6DrWX8OXRPirZO7qqi9kJYnA/i71NV1JqriKVaTcaKae3M1KpZvTXb0d722BdFbqQeHvD+m/2Ld6/4iubiLT7ef7NFFbAeZcS9wCeAAKXXNB0i48ODxF4ZmvHt45xb3VrdAeZCzfdII4INamm2reJfAdzoOnvG2p2Opvdpbs4UzxsCDtzwSM0slrN4P8AXlnq2yPUtUvIHjtA4Z0jiO4s2OmTxXTLHVfrD/ev2vtElT0s4aa23ty3lzd9L9BW02IL7Q/CHh6SDTfEV1qk2pPGslwbMKI7bcMgc8sQCM1o+ENDbw98Sp7Hz1uYW0uea3nAwJI2jyppnjXwxqnirxD/wkHh9Ir2x1JI38wTKPIYIFZXycjGK1bO+sZPiVBZ211FNFpugvZGcMNsjpHzg/XivMrYypVwbSqucpU5OpH+WVl0+zZ3jbrv0uUlrschoWhaJB4SXxL4ge/lgluTbwwWYUHIGSzMeB7Cs3xXY6HbSWtxoGoPdWtzFvMUuPNt2zyrY4rpvA0HiaHwsLzwpqKXrvOUvdKkRGCDs+1zzkY6f0qv8ULa1hs9IluLGx0/XZUkN/bWZGxRkbCQCQrHngV62Hxs/7UdOVXmvKSsnskm7Sg0mkraTTd3boyWvd2OGooor6wzCiiigAooooAKKKKACirejWMmqavZ6bC6xyXU6QqzdFLHAJ/Om6paPp+pXNjIyu9vK0TMvQlTjIrH29P2vsb+9a9vK9r/eOztcrUUUVsIKKKKACitTSNFn1LS9V1CKaNE02FZpFbOXDNjArLrGniKdSc4Rd3F2fk2k/wAmmNppJhRRRWwgooooAKKKKACiiigAooooAKKKKACiiigAooooAKKKKACiiigAooooAKKKKACiiigAooooAKKKKALGmrC+o2qXJAgaZBKT/d3DP6Zr1jUb2OPxZrFlIfEF1axwzI9gYY1tFgCnaVy2AoGCD1/GvH605tf1ubTBpkurXj2YAXyWlJXA6D6e1fOZ3kk8xqwnGSsk079LtO60eqt0cXt7ysbUqqgmdhbarqVjZ+BLezvJreN8l1jbG/8AfkYb1GM8H1NLfaje3y+O7S6uZJbaFd0UJPyRFZwF2r0XA44rgjd3X7j/AEmb/R/9R85/dc5+X0554o+2XeZz9qnzc/6/94f3vOfm/vc881z/AOrMOf2nu8173tr/ABfab+mhXt9Lf1tY9durqC08aQWFm+vz2aQIsNhDDH9jltzHk8k4KkZJY965DUNTubL4dabb2FxJbW91fXaybDhmjyuEJ9Oeneucj1/W49MOlpqt4tkVK+SJTt2nt9PbpVJ553t0t2mkaGMlkjLEqpPUgdBmufL+FpUJQ9s1JRcfPm5YzV3olduV+rVvielnPEXvb+tj1mxutbh+Lun6bYtONGRIhBAoPkfZ/KB3Y6dec9c1meEzgeEj1/4nt1178LWfpvjOwsILaW3/ALaR7VAYtP8AtAa0EoXAbJ+bbn5tvTNcdFqF/EIhFeXEYhkMkWyQjY56suOhPrXnYTh7E14yhKCp2hGN7ayajVi5O3X3029VvaTNJVorrf8Apf5HW2eqX2qeHfF0eo3cs8KeTIiOcrEfPAyo/h444rqLG61yL4v2+m2jTjR0VRDAufIFuIsqwHTrznrmvJUuLiOOaOOeVEnAEqhyBJg5G4d+eea7ax8aWFjDBLa/20slvH+5sGuA1oku3G7J+bbk7tvr3rbOchqxjUWHpKamppKytFyhTin5O8HZ2tZu7XVUqy05na1vzZzDjQ/sExmfURqO5sBVTyfvce/Su31q68SQ+NV0vQVL6d9iRba2f/j1e3MILM3IXH3iTnrXmv15NaKa9rSaWdLTVbxbIjb5AlO3Hpj09ule7mGT1K84yi1PSStPVLm5dUl/LbRaaN+8jGFVL/gHTX2sanp3hPwlDp95NaqfNkYwttLETYGSOoHp71f8VxM0HjpYYjhdUt3ZUXoMtzgdsmvPZLi4kiiiknlaOEERKXJEeTk7R2554q3Z63rFney31rqd3Fczf62USndJ/vHv+Nc0+HpwaqUXHmTlLa171Y1FdrXRJq+tr7Fe2Wz/AK0seg6FHNZ6p4JWeErIukXT+XIvYtKRke4I/OsXSdU1e58I6/rEV5czav59vHJOpJljtzuyFI5C7goOPYVysmq6pJcrcyalePOgYLIZmLKGzuAOeM5OfrTNM1G/0u5+06deTWs2Nu+JypI9D6is1w5PllObi5vle2mlWVRx6uz5kvldp7D9utun/Asd7oF7ry6vFqOrpGLoaBcPbysAZZEAO1pM9/TOMgCsa8vr3Uvhl5uoXU13JFrAWN5mLMoMJJAJ7E84rnbjVNSuLyW8m1C6kuZUKSSmU7mUjBUn0x26VALif7KbXzpPIL+YYtx2bsY3Y6ZxxmuihkHLUjWaipJwei2UXK6Xl71unotiXW0sdlqE09j8I9FXT5HhS8vp2vGjJBZ14RWI/wBnnFaumSy3vhnwReag7SXUWvfZ4JHOWaEMpxnqQDXIeHfFF9o1nNYC3s76wmcO9rdxeZHvHRh6H6U3XPE+qate2lzI0Vstlj7HDbRiOODByNqjvkDmvErcOY2rUdHkio+0qVPaX1anGaUbWvdcyi9bckVbXRdMcTBLmu9krelv8vvOl0dHf48hVUkjWJGIA7BmJP5U2ymmTwN432TSLt1CHbhyMZmOcVTk+ImtfbV1C3stJtdRJBlvIrUCWXHZj6HHOMZrK0bxPeabBqdubWzu4NSO64iuI9y7gSQw9CCaxeR5pWhGdSlFOEcOlHmvf2VTnk72SV18P42H7eknZPfm6d1ZG74u1O+t/h54Ssba5lhhltJXlWNivmESEANjqBzx7mtjxd/YNtpXhuyuNc1jT4U0yKaGOytw0bMxJZ924ZbP5YrzzUNWvL6wsLG4ZDDYRtHAFXBCltxye/Na2keMr+x0uHTbmx03VLa3JNst9biQw56hT6e3StMRwxi6dGjKglzQqVZtRcU37SU2neUZLmSaWq2bSfdRxUG2pbNJfdbszsLmW51bxtpV9ol1cWN1baQZLrUdRtQpaNVI87aM5JU9fWofDbaMdD8Vw2Gt6tqsraVI8jXEWyHgjDAFid2fUCuQj8Ya4viZvEDXEcl26GJ0eMGIxkY8vZ0247Vft/H2oWrTR2mk6NbWc8bRz2kVqBHKCOrHqcdueK83EcK5pGhGhSimlGna0orWE3NxbcOZpXtCzjFdUjWOKpOTk31f4q3e3ruyz42uLix8JeEbSxmlgs5LA3DeUxUPOW+YnHUitbwZqGvT+PrHUtatxFcjRJWgkKYM0axHY7c8k+veuV0bxhfafpw02ax07UrJJDJDDewCQQsTzs7ge1QyeLtbk8Qya600Ru3haAfuxsSNl27VXsMdK9Crw5jquErYJ0Yaqtao3rL2rbSta639+99la/TNYmCnGfM+mnp/WhtfDy+vbseKhdXU04m0S5kkEjlgzAcHnvzXD1f0fVrzSftf2Nox9rtntZdybsxv1x6H3qhX1mAy6WFxuIrJJQnyWS/uxs7r7vkclSpzQjHqrhRRRXsmIVe03TZr6K8kjZUFrbNcNuz8yggYHvzT/DUdrN4i06G+2/ZXuo1l3HA2lhnPtXcveeIriDxlb6pDItrb2kiorRbVgPmAKqccDb2HUc15GY5hPDyVOCV9Hdu28lHRW1evl07lRjc89vbdbe4EUdxFcgorb4SSMkA7fqM4PuKg74716UZmstZ1OaO1vFT+y7JWu7JFaa1zGnzBT1DdDjmmywX0OqapqSTJeaodGjuLGUWvlzbSwVnMfP7wLnn8a44Z67JSj0Vtd21HeyskubXrZXUbD5Dz60t1mkkSS4ittkbPmUkbiBnaPc9BUABIJAJA6+1d5p8mrXkoutbt4/NfQ7wxysuJZUCnDOPbkA9xWktxr8N/4Qs9Pt2On3VhbCZFhBjnB4k8zjnC+vSqqZ1OnJx5U3Z/a00vez5ddv8AhrMOU89n06aHRrXVGdDFcyyRIo+8Cm3Of++hVMgjGQRnnmvSdKtdLkvPD9qwSTTxrV+sIOCrgbfLHPByQv1qDWLt77QpheQ6tqEyahCsL6hbRwiOQt80QIYnDDgjGBgVNPO5c6g4Xu/Syc5RXS2ltbteV2Dgee4OASCAenvV3W9Nm0nUprGdld4SoZkzt5AP9a7nxi93qOk6yyzXkEdpMjzWF9aqBbHdtCwSLxjnGMDIFT6nqd7c+L9b0eWTNgNLl/0faNm5YAwfH97IznrUwzurO01BWSk5K76cj35dXaXo97hyI84u4EgWArcwzebEJGEZz5ZJPyt78frUJBU8ggivTNDW4V4HsbdJboeEi8SmMNlxLwcdzWB4jlvb3wPp9/rW9tQ+3SRQSyriSSAICc9yA/APua6MPm7qVVTcVa9t9db20ttp3/ITjocpJLLLjzZZJMdNzE4/OiOSSNt0cjofVWIP6UyivcsrWsSB5680dqKKYCqzKwZWKsOhBwRSu7yMWdmdj1LHJptFK2twHpJIisqSOqt94KxAP1plFFFgHxySRtujkdG9VYg/pWh4Z01tc8SWGltIVN3OsbP1IB6n64zWZV/w/qUuj65ZarCoZ7WZZQp/iweR+IzXNjY1nh6n1f8Aicr5fW2n4lQtzLm2O1Gs+GD4p/4Rw+E9OGkfafsnn4P2r723zPMz1zzin6Noei6Pb+Mv7ZsV1D+xp41g3EqXO8hRkdAeM+1Q/wDFBjxH/wAJP/bVyYfP+1f2X9lPm+Znds3527d3f0q54V1Kx1bRPHGpa6JY7a9lhaUwjc0ReQ7SB32kj8q/OMTz0sPzUFVjC1JTvzqTm6sE+Xm1cnHmUnHR3WrO2Nm9bX1tttYzoX0rxd4a1hl0Ow0vVNLt/tcUlkhRJYgQGVl9RkYNa9t4dvdF0LSjpXgqLX7q8t1ubq6uYTKibukaDPGB1PvWGbzw74b8N6paaPqz6vqWqRC3aUW5iSCHOW69WOBT5b7QPE+k6Z/aeuzaLqVhbi1kJhaSOeNSdrDaRhua3r0cS/4KmsL7TaUaknbkX2U41OTnvp31tyiTj1tzW8u/3Xsal94WsLf4g+FvM0lrK11fD3GnTciFxkMn+70Ipnh650C/8aN4R/4RnTjp0sstutwyn7SGUN8+/PHI6DpWPa6x4b07x7ot7py3K6Zp7J51xIC0k7AHdJtzxn0FUvC2s2Gn/EWHW7p5FslupZSyoS21g2OPxFaSy3G1cLP2jqOUaD5Pii+fmqOOik/fS5Vq3Lvqxc8FJWtvr6aFXTfCuu6t9ok0nTpbuGGZoi6kDkfU1taPaWPh3whJ4g1HS7fUdQmvms7aC5G6KLYPnZlH3jniuQuZi11NJG7hHkZhgkcE11Ggajo2o+En8Ma5eyaeYro3VneCIyKrEYZHA5wfWvfzenjXRi6j5qXNHmUIyU+XW92pNy1tdRSfLfcxpuF9Ny9pmoaDqvifwreWGnx6bqn9oxpeW9uhEDDeNrr6H1FasOpaJefEqbw23hnTprK6vngkuJVJuWck5cPnjnoAOBWIuoeFNF1Lw9DpsjXn2K+W5v8AUvIKmQBh8iL1wAKz9L1qwt/ibFr0jyCxXUWuCwQ7thYnp689K8KplbxKqVKcKiiqU+S7knzc0nHqn25FLVK2hsqnLZNrdX/r8yzZaTYp4T8XyPAkk9hdQRW8rD5kBdwcfUAVW0mxs5fhxrmoSW8bXUF7bJFKR8yKwbIH1q/4f1bQ7iDxPpGp3sljBq0yzW915RcIUdmAZRzghqS91Dw3p3gXUPDunX019eT3UUzXHkFI3254UHkADueua7JVsYqs6DjPmlVpSTtK3Jalze9sldSTV773VtSUo2T02f36lzxQ+h6FoGkRW2g2k9/qejxPLPLkiIlfvKP75OTn6U7XbrRfBmpQeHh4b03U2hijOoXF2paSR2ALBD/CBniuf8a6vZapDoS2TuzWWlxW025CuJFHIHqPetzVbjwl4svLfXNT1ybSrzykW/tjamTzWUY3RsOOQO9csMFOjSoyxkajhL2jnbnb5rr2d1H3klHmtbROzetmPnu3y2vpbb5l3wrJ4dhj8cT2UM1zows4pI4XJRmG7Ownrjdxn0rOafTfEXgTWryTQdN0680poWhlsozHuV2IKsMnPTrUP/CRaEsfi2OztWsbfUbaKGwgVM/cbqx7E9fqazNA1ays/CHiLTLhnFxfrAIAEJB2MxbJ7cEVVPLK96mJUZqfPQtdu/Lakp3s+Vu3MpvVaPsDqLSN1az/AFt/wDsbXw7e6LoOltpXgqLX7q8t1ubq5uYTKibukaDPGB1PvVfVfCujQeNvDjahZvo9hqsfmXNnK+BBIOCm7spOPzrOlvtA8T6Rpn9p65Noupafbi1kJhaSOeNSdrDaRhuTVGe+8Hr4qsFWxubrRLeMRXDyMwkuGI5lxnjnBA9q5MNhsx9pNzlNVLVeblhPW6fLaUp8jd7OHKtLWfKrlSlCy2tp/W1/U3/FELWlhqNtrvgG306Dy2+wXunxfcf+Es4OGU9680r0jSdU8P8Ahi11GS28V3WswXFtJDDpv2d1QlhgGTccDHsK83HSvoeF1UjGrCUWo3Vm1OKemto1LyjbS+rTb01uY4i2n/A/QKKKK+qOcKKKKACiiigAooooAKKKKACiiigAooooAKKKKACiiigAooooAKKKKACiiigDV0Lw7reul/7J02e7Ef32QYVT6EnjNT6do91Y+MNO0vWbCSFmuolkhmXG5SwH4g1v+ObifTfB3hTS7GV4LWex+2S+WxXzJWPJJHXHSqmn61quraj4Uh1GAvHZ3iRQXbI26UeYvyljw2MV84sdjMRSlWSiqb50t1JcvMk73s7tbJK193YuyTsZ/i3S2Pj3VdK0myZtt7JHBbwoTgA8AAVDrXhXxFotsLrU9IubaAnHmEAqD6EjOPxr0ewjt4de+IeptqA064juDCl55RcwK7nLADnJ4FZnhS48PaS1/DdeNjqdle20kU1q1lL8xI4bJJwQe9edSz3EQpqNOPNyRhdcs5OTcYt2klyrR9b3e9lqU4I4TTvD+taits1jplzcLcuyQsiZDlfvc+3en6b4c1zUtQn0+x02e4uLdisyoBiMg4OT0H511cuqX2m/BnSlsbiS3a51CeOR4ztbaOcZ6gE9ai1i4uNO+E2hJZTSR/2pdXE15IjENIyNtUE9enOK7/7Uxk5WiormqSpx3+zzNyevaLslu+qJ5UcxqHh3XNP843ul3MAgdEkLpgKW+7z79qp6lY3mm3j2d/byW1xHjfHIMEZGR+ldzBqF5e/BDUYrqWSUW2pRRxO5yQpAO3PsSfzq7eaT/wAJld+DtXABF3GLXUG/umDlifqoP6VMM8q0ZS+tJKMZTi2r7xipp691zadHZXDkXQ861HT77TnjjvrWW3eWMSosgwWQ9D9K0fBGhSeIfElpp4hnkt2kX7S0P3o484LZPTFaPiC+0zxN46v7rUtSbTrEkpBIIDLhE+VF2jnkDNT+F7fS7H4iaAmi6zJqMT3UfmP5DQ4O/wC7g9RXTXx9b6jLmTjV5HL4Zcqdr25trr13BJXMvXvC+qWHiC802HTrsiISTRhlyzQKT8/096p3ug6zZGyW6024ie+G62Qr80g9l69xXeeCriSP4o+Ip2YyGG2vWUOdw+U5A57e1c74JvPFGr+MobyxukuNRVHk869YtHCuPmY56YHpXNSzPFxUufltThGTburtp272V1q9fQOVFO+8E+K7Gya8utDu44EXc7YBKj1IByKr2JX/AIRHUf8AiRmc+fFjUccW/wDsZ/2q9A+HlvYW3jH5vGbarezxTB4IY5DHIdjE7nbgjv064rnNK4+E/ikDgDUbf/0KsYZvWqSdKqk7SpWaU4fHO20nd2tvs9rbj5UYdh4V8RX0yRWukXUjPEsynbgFG+62Txg4OKLbTL/SPFFpZ6pos006zKTYuvM4z90eufaul+Juo3kejeFtPinkjg/smKZlRiu5jkZOOuAOPqa1LiaW51L4Z3FxI0kzxqGdjlmxIAMnvTeb4qVGNSpGPJNTVle65VJ3vfry9Emr7hyq5wV7p99fanqctlpE0McE7GS3RCfswZyAh+h+X8Kl1Xwn4k0uw+3aho91b23GZGUEL/vY+7+Ndxo95Pp958Sry2bZNEzlG7qTM4yPcZrG+G93dTaV4ut5riWWJtHlkKu5Ybh0PPeqWbYuNOc4RjyU+RO923zKLet9Lc27vfy3DlRzWheHdc1zzDpOmz3ax/fZAAqn0yeM1FqOi6tp0TTX2nXNtGkxhZpEKgPjO3645rq/G9xPpvgvwnpdjK8FrcWJvJvLYr5krHkkjripvEN/d6h8F9HlvJHlkj1N4lkc5ZlVWxk98dPwraGa4uUqdW0fZzm4Ja8ytzK972d+Xa2ndi5UcXpel6hqjyJp9pLcvGAzrGMkAnA4+pqxrfh3WdFhjm1KxaGKQ7VkDq6k+mVJAPt1rf8AhjHey2viWPTt/wBqbSmEYT7xO4cD3xmrHguJ7Pwrqb61FJFpr31mI1nUgNIJcvtB/wBnOa7a+PqU6s0rWi4q3V81ttfPtrboZNmAfCHiRdO+3nSZvJ8vzCNy7wn97Zndj3xWXdWN3a21rc3EDJDdIXgc4w4BwcfjXfwWmtj41/aHjuNovjK8xB2fZupO7pt2VHoFlbeKtNm0pWUR6XqpuVYngWkjHzPwGAfxNZLM5wSnUs42i210Ur+b6216q+iFzHHR6BrMmoQaemnzNdTxLNHGMZ8sjIY+gxzzinar4e1nS54Ib6xeNrhtsJDK6yHOMBlJBP412mh6rBrc/jK9a1ubiSeGPybe2k2Sm2VsFVOD0ATIA9arwywxeGbS3tdDvrOym1iBopLy7DkSL12JtBwQeT06Uf2hiFPllFaWT9Wr/wA3S+1nez1C7MjQ/BGtXes2Npf2c1pBcTNGzll3KFOGIUnJx+tZOs6FqWlmaS5tXWCO4MHmbgRuxkA4PXGDXV+fNP8AHXM0jvs1hkXcc4UMQAPwFV/C9tLq8viHwmQVmu2Nxah+MTRufX1Un9KI42vB+0qNcvLFtW2Tbu9+i39OgXZyNzY3dta211cQNHDdKWgY/wAYBwSPxqtXRfEG7hn8QtZ2rA2emxLZQY6EIME/i241L4F8KjxOmpqLv7NJZwLKhbGw5bB3E9ABk/hXbLHwoYX6ziPdWnyu9PzVy4ps5iiutk8M6VqniOx0TwpqkmoNIh+03E0ZSNCOrD/ZxWlb+GvAt9f/ANi2Pii8/tFm8uOeS3At5JP7oPXGe9c1TPMNTSclLa7XLK6W15K10tHvqVyM4Ciuq8P+Dbi88RalpmqXK2EOlRvLfTY3bEX+6O+eo9qvv4b8Jappd9N4b127N5ZRGUw30axiZR12n19qqrneEpz5Lt7XaTaXNtdpWV/y12DkZw1XbnVtUuYEguNSvJYkXYqPMxAX0xnpW34T8M2l/pNzr2uag2naPbuI96JukmkP8KCrmoeFtEvtAu9Z8J6rcXYsRuu7W6jCSon98Y6iprZrglX9nNN8rtzcrcVJ9Oa1k9V162YKLsctbalqNtdC6t7+6in2hPMSUhtoGAM+nA4pP7Qv/t/2/wC23P2vOfP8078/73Wuk8OeG9Gbw4fEPiTVZrOzaYwwQ26B5ZWHU89B/hTvEXhrRV8Mf8JJ4b1S4u7OO4FvcRXMWySNiOOnXt+dJ5lgvb+y5Xdvkvyvlv8Ay81reXa+m4crsczcahf3Fy91Pe3Ms7qUeRpCWZT1BPp7Vpan4kv7iC2t7S5urSCOxitZY0mIWTYCNxA9c1v6d4M0ZfDml+Ita1x7KwuUfzgI9zlw2FRAOTkAkntiqmh+F9KubG+1/VNUmstBguDDbuse6a4bsFX6dawlmOWzvLluoPl+F25r25Vpq7rZXtuPlkcl50vlpH5smyMlkXccKT1IHY8CtfxPF4hhSxOu3NxKs8AmtvNn8z5D3HJxWtr/AIY0d/DEviPwxqdxeWlvIIrqG5jCSwk9Dx1FdP4103Q5NK8Nah4g1Oe2txpccUUFtGHmlbqTzwFGRzWVbOqHtqLhG93JNcr500r2S3TfXy121BQdmea3mq6pe26W95qN3cQx/cSSVmUfgarm5uDK0xuJjI6lWfedzAjBBPcY4rpfGnhvT9L03Tta0TUJL3TL/cqGVNskbr1Uj/PSuVr2MDWw+JoqpQVo6q1rWadmmujutSWmnqa2i61Np63u5ppHnsWtImEhBhyysCPQDHQetUtQv77UJhNfXk91IBtDSyFiB6c120ngvQdN0PS9c1zXLiC0vrVJBFFEGleQjJVR/dA7n1rN8VeF9PttAh8SeHdSk1DSnk8qXzU2ywP2DD/PavNw+aZdOupU07yfLzcrtzLTl5mrX0+b8ynGVjkqK9Am8FaBpen2Gqa7r8ttaXlmsscaRbpXlPVQB/COOT61Q0PwtpK+Hx4i8TapNY2E0pjtIoI9005HUgHoK2jn2DlB1IttXsvder10jpq1Z3tt1FyM46tC/wBH1Cx02x1G6hCW18rNbtuB3AHB4HT8a3vEXhfTV8PDxH4a1OW/05ZRFcJNHslgY9MjuKr+IdHmtfC/hy8F9c3Rv0fZbvysRDYwn1q4ZrSrOn7OVrycWmmndRbt0s9L66W9UHLY5miu8ufC3hPQTFZeKNevI9TkRXlhs4A62+egYnqfpWT4l8I3el65Y6fZTJqEOpBWsJ4xgTBjgfQjIzRQzrCV5qMW1dNptNKSW7Tas+/prsDg0czT4o5Jn2RRvI2M7UUk4/Cu9m8K+CdP1FdD1TxNeDVciOWSGAGCKQ/wknnr1rY+GOhW+gfEW+03ULuUalbwyrEsceY5YimS+eoOMYFcWJ4kw9PD1K1OMm4x5knGS5l3V1tqrvpe+w1TdzyeirutR6bDqDx6RdT3VmANkk0exycc5H1zVKvoKc1OKklv30f3EBWhZaveWej3+lQ+X9nv9nnZXLfIcjB7c1n0VNWjTrRUaiurp/NO6fyaTGm1sbng3w9P4j1KS1j81Y44XkeRI920gEqD9SMVUt9C1m4uHt4dMupJUmEDosZJWQgkKfQ4B/Ktj4Xsy+KCFYgGzuM4P/TM1Nod5dWvw01yS3nkjklv7eNnViG2lXzz15xWM6lSM2l5fiznlOSk7eX4mLYeHNcv5riGz0u4ma3cpNtXhGHYnpmpNM0yS38RJp+raRfzOobfaRArKflJBHt3+grXgiitvBlhNrmsaglndTyy21pZxruLA4Z3ckenTmuoG0/EbwyyRzoDo/AnOZMeXJjce5xWdTESV+1n36ef9epEqrV/n+B5vp2i6tqCRvZafcTpIzKjonykqAW56cZH51bsNIuLPxLBp+s6PfyseWtIgRLIMHG3/PatKa5nh+FFjDDK6JNqs3mBTjcBGhArotBkeXXvh/JK7O5sZQWY5JAeQDn6U6leaTfTVfcn/kOdWST+f4Hn+n6PquoKj2On3E6O5jVkTILAZIz7Ag03UdL1LTr0WV9ZTwXDY2xsvLZ6Y9fwroTczwfChI4ZWjWbWZBJtONwESnH510fh5jPceCpJW825XTrz7OX5JkVn8sc+hAxTniJxvK2mv4Jv9Byqyjr01/A4a78L+IrVQ1xo15GCjPkxngKMnPpgc81j13Hw4uNUlvfECzS3EkbaXctc72Jw+04Jz3zn9a4etqU5OTjLpbY0hJttPoFFFFbmgUUUUAFFFFABRRRQAUUUUAFFFFABRRRQAUUUUAFFFFABRRRQAUUUUAFFFFABRRRQAUUUUAFFFFABRRRQB1uleJ9Lm0C30TxPpEuoW9mzG0mgm8uWIHkrnuM03WPFyXOo6N9g00Wel6PIr21p5mSx3BiWbHU49K5SivLWT4RVHU5X1druycr3aV7Ju71S6vuyuZnV2XjKSDxTq2qyafHPZasz/a7GR8qyMc43Y6jscVYk8U6Dpun3kPhbQZ7K6vYjDLc3Vx5rRxnqqDtn1rjKKUslwcpJ8rtorXdny7cyvZ287+Yc7Nq8103Hg+w8PfZdotLmS487zM7946bccY9c10nhiWYeAmj1nRG1nQPtZ8s202Li0lxyeBwp964Gr+j61q2jyNJpWo3Nmz/AHvKcjd9RU43LFUoezopJ83Nq2tW7tpp3i7vdelrApa6nfeIruGP4RyW8OknSbW51FBYwSEmWRVGXkYnk5P4cCm+Fr7UvDfwq1ua7he3+1TiGwEilW3uuHZc9tvf2rmNRs/EWt+HJfFmpagby2gnFsTNMWkDHHQYxjkVlaprGq6okKalqFxdLAu2JZHyEHsK8bC5XTxNCWHjOMkqt6mrdpLlfLd6t7czeur01NJXi02umhQq/wCHtRbSNdsdUWMSm1nSbYTjdtOcZqhRX1tWnGrBwmrpqz+ZidkfFul2fii+1nSdJuFS+tJoZYp7gZDydWBAPA9KyPBWvN4c1f7YbVbuCSFoLiFm2742GCM9jWJWvc+HtQt/C1t4kkMP2K5nMEYDnfuGeox04PevJrYXL8NTVGs7KraGrd5WTsr33te3UuKnK7XTU6PRPF3hnw/q8d7onhqcA5WZ7m63uEIwVj7A+5+lZNx4hso9B1rRNPsJo7bULuOeJpZQWiC84PHOa5uitIZNhYz9o7t+7q5Sd+V3ju+jFzs2vFGunW00tfsvkfYLFLT7+7ftJO7oMdenNXl8WfvvDDmw40JdvEv+v+bd6fL+tcvRWzyzCunGny6RvbV/aTT69U2LmZ0q+Ktp8T4scjXiesv+ozIX9Pm647VU8M66dFg1WP7L5/8AaFk9pnft8vd/F0OfpxWLRT/s3DckqfLpK19X9lJLr0SX3BzM9DsJj/wgmmp4l0CXV9KDv9gubKfEsBz80b4HAz0zUvxAuwPhtodm2nLpfmXkkttZ870gUEBmJ5JJOcnrXFaNr+t6MrrpWqXVmrnLLFIQCfXFVtS1C+1K6N1qF3NdTkYMkrljivIhkdT63GrJrljNzVnLd3+y3yp63bW/ZXZXPoaXhfV4tKstZRmmSa7tBFA0fVXDg5z26dao6rq+qar5f9pahc3fl/cEshYL9Ko0V70cPTVR1Lav/K2hnY0jr2tnTf7NOrXhs9u3yfOO3b6fT26VTtrm5ti5triaAyIUfy3K7lPVTjqPaoaKuNKEU0orUCayurmyuUubO4lt5kOVkjYqw/EVY1HVtU1K4juL/ULm5lj/ANW0khJT6en4VRopunBy5mte4EwuroXv237RN9q3+Z528792c7s9c+9dH4e8Q29nf3PiDUp7281tUZbXOChYrtDu3XjPSuWorOthqdaPLJeXy7ejBoVizMWYksTkk9zXc/DEldB8YFTg/wBlH+Zrhav6XrGoaZb3tvZTCOO9i8m4BQNvT05HH4Vy5phJ4vCujC1247+Uk/yRUXZnX/A6WNfFN5C0aySz6fKkKMcb24O3PuKZpWsaXNrdvYWXw7sRqHnBY4/tEoZXB7+mCK4qyubiyu4rq0meGeJg0ciHBUjvXXS/EzxO8LbWsIrl12tdx2irOR/vf/WryMxymvPFTr0o83OktZzhZq+r5fiWu2/3lxkrWNZNS8V/8J14i1qx02yaa3i26naeYJY2jAwR6t07UmhweEvHT3Vlb6DJompJbvMs1tKXhyo/iU9K4nQde1XQ9UOpaddtHcNkOWG4SA9QwPWtrVPiD4gvrCayjFjYRTjbMbO2WJpB6E9awxGTYuMksNFRaUUpqUotWVvejqprsn00fcFJdTo9NvLKD4OWks2hwazFaajItxG8jKImIOH+X64/Gq+ga55mia5eaD4L0+zt1s2ivLgXT4CMOg3cE+1cf4Y8Sat4dmkk0ydVSYbZoZEDxyD3U1b8R+M9b1yxWwuGtrayDbjb2kIiRm9SB1onkVb204cqlCc+a7nNWTd2uRaN9ne2ze2pzqxsW+m+HdA8FaXr2r6bPq91qTP5UXnmKGJVOOSOprU1G8S++C2o3EGiW2k239pRCFIA2JBxliWOWOeM+1cp4f8AGms6Nph0yIWd1ZbiyQ3cAlVGPUrnpUx8feIpLa9tbiW2ube7TYYZYFKRAAgeWowFxmlXyrH1KynJKTjUUk3OVuVSukoW5U0tL/5gpKxoeMmP/CsPB654/fnHvmn6uj3XwW0WW1BeOzvplugv8LNnaT+Bxn3rkb3WNQvNKstLuJg9pZbvs6bANm7ryBk/jVvwx4m1fw68v9nTJ5UwxNBKgeOT6qa7HlWIp4eHJZzhUlNK7s03LS9tHaXZ6+QuZXE0/RdTufC+pa1DMItPtmRJQzkeaxPAUdGIrofiwT9m8LDPA0ePH51ieJvF2seILaO0vHghs4m3LbW0Qij3euB1NZ+r6xqGrLaLfziUWkIghwgXag6Dgc/jW9PCYytiKWIr8q5XJ2Wtk4pLWyu76vbsthXVrI6vXGC/CTwyxUOBfTkqeh9qy9X8SaXe6dNaweEdJspJAAs8JfenPUZOKyLjV9QuNGttHmmDWVq7SQx7ANrN1OcZP41QrTCZVGCbrbqc5Kza+KTkr2tf53By7HofxPtbo+DPBl8FY2q6asTMOiuQDz6ZH8qi0KOSz+DPiC4u1KQ3lzElqG43uOpH+e1aninxNqnh/RPCK2EkLwTaMnnW88YkicjGCVPf3riPFPinWPEhiXUZoxBCP3UEKBI0+iivDyzDYzFYWnScYqmqjlzXd7RqN25bb3W99vMuTSZ0HxWY/YfCi54GkJgfjTvHKPdfDjwhfW4LWkEMkEpXokmec+mcGuS1fWNQ1ZLRL6YSrZwiCABAu1B24HP41e8M+LNZ8Pwy29lLDJazHMltcRCSJj64PQ/SvQhlWJoYeh7OznSlJ2u0mpcyavbR2l230J5k2zf8Ixva/CnxZeXQK210YIYN3SSQNk49cZFXNSmht9A+HU9xjykkZnJ6AeaK5fXvEmu+KprWxuHj8sOFt7WBBFEGPAwPX3NbvxNt303wv4V0a7aMX1rbyGeJXDGPLZAOK4amEn9bpKu0p1Zyk0ney9k4eV9ld2td2KT0djT+JOr6Tp3jO/h1DwVZXcruHW5knkBnUgYbjj249Kt22p3Efi/wRBqeiWuj2kRZrWJJy5COMLuB5X5sda5HTPiF4isrGGzc2V6kA2wPd2yyvGO2GPP51z+s6tqOsam+pajdPPdOR854xjoAB0A9qWH4erSpxoVopKMXHm55yveLimovSOjd9+y7g5rcueLLG+h8Z6hYzQyG7e8cKuOXLNwR65yK7X4e6Vf6L8V5NO1O4S4uo7CUuyyF8ZTIGT3FYdv8SvE8UEas1jPPGu2O6mtVaZR/vVh6T4i1bTfEP9vQXJe/JYvJKN2/d1Deua7K+DzLFYOeGqRjH3HFWbd5OyT2XKtNtXr5CTincyB0oq9rupzaxqcmoTw20MkgAKW8exBgY4FUa+lpuUoJzVn1W9vmZhRRRVgW9I1G80m/jvrCYw3EedrYB4IwQQeop9zqt/cRXULz4huphPNEiBVZxnBwBxjJ6VRoqXCLd7ak8qvexsaV4m1rTLH7FZ3YFvuLqjxq+xj3XcDg/SnSeKtekltJpNQd57QMsMzKDIAwIILEZPU9fWsWip9jTvflQuSN72LD3t02nR6e07G0jkaVIuMByACfyAqzb63qtvNZTQ3sivYIUtTgfulJJIHHqT19azqKpwi+g+Vdiy19dtpy6cZ2NospmEXGA5GC35AVe0jU86hpiard3YsbJiIzAQHgBJYlf+BHNZFFJwTVgcU0ejXniZbay1CSfxPHq8s9tJBbwQWpi5cbTJKSBkhc+vNec0UVFKjGle39fcTCmobBRRRWxoFFFFABRRRQAUUUUAFFFFABRRRQAUUUUAFFFFABRRRQAUUUUAFFFFABRRRQAUUUUAFFFFABRRRQAUUUUAFFFFABXod34B0fStO0zV9c8RNa6fe2kcwCQ7pmkYZKIozwARlj6ivPK9E+MTH+yvBy5OBo8ZA99q18hxFXxjzDA4PD1nTjVdTmaUW7RhzK3Mmk79bM68PGHs5zlG9rW+8mvPhzo7afbeILDxQn/COupae5njxJHg42hR94k8Y4wap6j4M8P3fhK917wrr1xfCw5uYLmHYwX1HA+vvU94x/4Z/shk4Ortn/AMepvwx/5EXxv/15J/7PXx8cZnFDBVcZLGyk6GIVJLlhaUPaxg+e0buTUt042stL3b7OSjKahyL3o366O19DCttDnk+HF14gGpyrBFerAbPB2MSB83XGefTtWpo3gzR4fDdrr/izXX0y3vc/ZYYIt8ki/wB7v/KrGn/8kE1L/sLJ/JKk0/xNod14X03QPHGh33lWin7FeQZVtn0OM8Y9QeK7sXmWb1oV44Zy5Y4mUZezUPaKmoJ+4pKzfM1d6ytsRCnRTjzdYp63te/X+rGZ4u8H2Fj4dg8S+HtXOqaVJL5LmRNkkT+4/ToO1S6F4N0lfDNv4i8V642mWl2xFrFDHvllA79/5VP4i8J6W3hK48QeEdeuL7TLeQC6tZwVeInHPYHqO34mpdK8TaLN4T0/w9420K9a1tsmyvIMqwX2zjPXtntxUvM8yr5ZBYOvUquNVxqWhGNeMEm+XlmlFzV43ajrHVLqHsqUar54paaatxv6rp+pn+K/B2nWnhqPxN4b1htT0sy+TL5keySJj0z+nYdRVG+0OeH4dWGvtqUrwz3jQraEHYhG75hzjPHp3ra17wnpM3hK717wfr1zeafbMDd2lwNrx5xz2B7dvxp2sY/4URouen9qPn8nrbCZ1XdHCwjiHUf1nklzwUaijySlyTTS95ae9FK6tbrdToRvJuNvdvo7rdar/Ir6N4J0yHw7Br/i7W20m1uv+PWGKPfLKPXHOB+FR+JfBdlD4dPiTwxrH9raZG2y4DptlgPqR6cjsOtaXx33jUdAWPP2QaVH5Hp1Ocfhto+EWW8LeNEnz9k/s8Fs/d34fH4//Wrjp5rmqymHETxLfNNXpWjyckqihyr3ebmSd+bm+LS1i3Spe2eH5em+t72vftYyvCngf+3vCc+uDUo7RYLvypjKP3ccQUM0hPXjPTvWnpngfwp4ghubXwx4oubnVIIzIIri32JKB128Z/n1pNFkdPgFrAViN+qKrY7jEfH6VD8Av+SjW/8A17y/+g08yx2bvB5pmEMXKP1ac+SKUOVqMYytO8W2ne2jVt9WFKnR56VNwvzJXevXscCylWKsMEHBHvSVLdf8fU3/AF0b+dRV+rRd4pnksKKKKoArS8P6Nea5evZ2PleakLTHzH2jaoyeTWbXReA7m3tb3U2uJ44Q+l3MaF2C7mKYCjPc+lcGaVq1DCVKlH40tNL6+hVNJySZO3gu4FnFqH9t6KdNdjG159oPlpIP4D8u7PPYEVX/AOER1Ya9daQ7W0bWsQnnuXlxAkRAIct6EEY780TXNufhlBZieM3I1iSQw7hvCGBQGx1xkYzXVX19p+pXmt6PDqVpHJqOl2K28zSgRmSJVJjLdATyOe4r5qrmOZ4dvmldXkr8uyU4Lm03tGUpPo+XS2t+hQpv+vJnJ3nhTUo57BbKS21OLUJDFbT2khZHcdVOQCCOvIHHNbmleEY7W016e5vNK1MWemTFlt5i7W8wxtJBA9DyMitHw3e2PhG30jTtUvbd7iTU2uZ/IlEotYzCYgSVyM5OcDsKo6PpCeHrDxG1/rWmH7Tpc0FosN2rm5JwQQAeOnAPOTXFic2xlaMqftLLTlajrV99p2ttyxS20d+b4dCo04rW3/A0Maz8G6hcQ2wa+022vLuMSWtlPPtnlU/dIGMDPYEjNTw6BJeeFdMt7WxH9q3GrTWpJ+VsKi/KSegByfzrrLq8XVdTstasW8MR2PkwtLc3YXz7VkUAgqSGYgrxgc8Vk2urQ3lvpso12Cwu2165uDc7BmMMo2uyZ4Vjwe3JqI5xmVdKcrJp3as/dlyz92SirtKyuviur9VZ+ypr+vQ5rWPDU+n6a2oQ6lpuo28Uohna0lLGJznAYED0PIyKwq77xZb2h8OXdxrFroVrq/mp9kfTJgTcAn5y6KSoXHIPHNcDX1WRY2pjMPKVR3adr2Vnono07SWtr2XZq6Zz1oqMtByKzuqIpZmOAAMkn0rZv/CfiWwsDf3mi3cNsBlpGT7o9SOo/GovB93LYeKNOvYbJ714JxIIEXLPjk4Hrjn8K7S0jt9V1HUZ/Cnii7XUbyKXzdP1GE7pFIJdA3KkgZxx2rfG4yrQqJJLltdtpvr5fD6tNGDdjidN8Pa5qQgNjpdzcCcMYmReGCkBjn2JFR3ml3+larFZ6rp08Mu9SYXGC656A+/TIrqtavL62+Enh+3t5JIoJrmcTFCRkg/KpPp1OPapDNNffD7w9dX7tJPb619ntpHOWaL5SRnuAf5VksdW+KSXK5Sj1vpez/Db536BdnM6vp81zruox6do1xaRwEyNaHLNboCBgnr1I/OrEOkXWmRalDq/h+6ef7EJYiTt+zAtxKwHbqMGu3t7iW0+JPjm6hOJYrG4dDjOGDJg/ga5rwXc3F3pPi+a6uJZ5W0nl5HLMf3i9zWMcbVlSvZcqUOrv71ut+n4iuVdR8H31p4Lste+zXe+V3M6so2xRDGx/XnNc/fWV3Y3ZtLy3kgnGMxuMEZ5FdRrUsh+Feg5kfm/ugfmPIwvFL8VVZ/iLOiqSzCAADqTsWt8JiqznyVGndz/APJZJL8xpnNvpWpJqv8AZTWM4vt237Psy+euMVc1fwt4i0m0+16lo91bQZAMjKCoPvjpXb6tDqb/ABb8QXGm30Gni3hd7m7mTcIotgDEDrn0xVfw/wD2QnhrxXBp+s6jqbnTS8hmh8uIYYcjLEk+/HesHmlXlhNJaqLas38Xnst9L3uLmOcvdNsovAeiamlvm7uL2aOVgxy6qRgY6CtDS/Cv/CQ+L9RtYNKvdKs4I3fyQdzQuEyiEn1Ipl7/AMkz8M/9hO4/mK6ZXdfjVrwVmANrcEgHqfJrGtiqsIVOV6r2jT16SXTb07Bdnmt/pOqafCJb6xnt08wxbnXA3gZK/UVC9jeJp8eoPbyLaSOY0lI+VmHUCup8J+ZrfgvXNBO6W5h26jaA8sWX5XA+oI/WmfEiRbKTTPDMLDy9JtQsuOhnf5nP6gfhXpQxk3X+rtLmTd/8Nk7/AHtL7x31scmzMwAZmYAYGTnAptaN5pbW+g2GqmYMt3JKgTHK7Mc5981QdHTG9HXPTcpGa74TjNe75r7tGMbRT/Lk2lvLfC9TtOB9aREdyQiM5HXaCcVV0MQEg5BIPrQzMzFmYsT1JOTWjpulteaTqWoCYItisbFSud+5tv4YqvqNvDb3skNpci8iXG2ZUKhsgdjz14rNVYSm4rdf8B/qhFWinOrI211ZT6MMGh0dMb0Zc9NwxmtLjG0U4xyBBIY3CHoxU4P40COQoXEblB1YKcD8aLoBtFFFMAooooAKKKKACiiigAooooAKKKKACiiigAooooAKKKKACiiigAooooAKKKKACiiigAooooAKKKKACiiigAooooAKKKKACiiigAooooAKKKKACiiigAooooAKKKKACul8a+Jo/ENposMdm9udNsltWLOG8wgAbh6dK5qiuKvl9CviKWJqRvOnfld3pzKz9dO5cakoxcVszpZ/E0Unw6g8K/Y3EkV4bnz942kHPGOvejwr4mj0XQNe0x7N5m1SBYldXAEeM8kd+tc1RXFLh/ASoVMO4e7OftGrvWfMpX3/AJknbbpaxaxFRSUr6pW+Wx0tt4kgi+HN14WNrIZpr0XAm3DaAAOMdc8VuWHjDw3qvhmx0TxlpV5O2njbbXVo4D7emCCR2x+Qrz6iuXFcK5fiU9JRk5uopRk4yU2uVtNPS60a2fYuGLqR9LW26HceIvF2ix+GJvDPhPSp7KyuZA91Pcvullx26nHQVY0vxh4d1HwvZaB4x0q7uFsMi1urRwJFX0IJHbj8BXn9FYvg7LXh1RXMpKfPz88vac7VnLnve7WltraWH9cq819NrWtpb0O613xdodv4YuPDfhHSriztbtg13cXL7pZQO2MnFZV94kguPh5YeGBayCa2u2uGmLDawO7jHX+KuaorpwvC+X4eEIpNuM/ac0pNyc7cvNJt3emltrWsiZYqpJv0t8jvtK8Y6FqPhy10LxppVzeJZcWt3auBKi/3TkjPp+A4qLxF4x0mPwy/hnwjpc1hYTtuupp23Sz+x64/OuGornhwdlkcQqyUuVS51Dnl7NTvfmUL2vfXsnra5TxlVx5dNrXtrb1OktPEsUHw9vPCxtHaS4vBcifeNqgBRjH/AAGm/DzxHH4V8TR6xLavdKkbp5auFJ3DGcmudor0amQ4GphsRhpQ9yu25q71ckk9b3WiW1jNYiopRlfWOw+ZvMmeTGNzFsfU0yiivXSsrIxCiiimAUUUUAFFFaFhpNze6TqGowNGY7AI0yE/PtZtoYDuAetY1q9OhHnqSsrpfNtJL5tpDjFydkZ9Fblh4X1W+h0t7ZYmfU3kW3jLYban3nbsF9/Y0/VfC89ppz6hZ6lp+q20UixTtZSMxidugYEA4PQEZFcLzvAKqqPtVzN2+fM42b2V5JxV92mldo09hUtzWMCiupm8E6hFDMn2/TX1GCEzzacsxM6IBk8Y25A5IBzTNN8HXF5bWTzavpVlcagoaztriVhJMCcA8AgZPAyRWH+smV+z9p7ZW+fZu6VrtWTfMvdsm72H9Wq3tY5miuqj8NWy+CdT1O6vLeHULO+WDymkbKgK+UwBgsSuR7A0t54b1DUNaeHyNN0yK3sYbi4lDlYIoygw7Hk7mz0HfpULiPAuc481lBtNvTVcm3WV+dWt106q7+rVLLTf/g/5HPaVf3Wl6lb6hZSeVcW7h42xnB/wrpJvHM4+0TWGh6Rp99cKyy3kER8zDfe25OFJqpL4P1D+0NNt7W6sr2DU5DHa3UEhMTMOqnIBBHoRRe+Erq30y8vI9R066ksMG8toZS0kAJxk8YODwcE4qKuaZPiJw56iblZLfrLltLt7y5bS2lpuS8NU193b/h/+Cb7682lfDnw9A1pZahbzyXPn21ym4Ehl2njlSMnn3rmte8T32rXNkzQW1rbWJBtbWBNsUeDnp3JxyauS+Cb+OGSN9S03+0Yrf7S+necfPVNu49tucc4zmuWrTK5ZfiXKph5KbTbvr9ptprumtFJaNLRkToyp/EjdfxTqTavq2p+XbCbVYXhuBsO0KxBO3ng8D1qnpGr3OmWmo21usbJf2/2eUuCSFyDx78VnUV6yw1JR5VHTT8NvuIsbcfiCT/hFf+EfnsLW4iSRpIJnB8yFmxuxjjtWlN45vJlhnm0rTJdUgjEceoNETKABgHGcbh64rkqllt7iGKKaWCWOOUExuyEBwOpB7/hWM8Hhm1zRV23973++2q2fUOU3oPGGqR+JLvXJI7WaS8jMV1A8ZMUqEAFSM+3rVu08cS2fnwWug6TBp9zGY57RIztlz3Zs7jjt25NcjRRPL8NPeHRL7tvu6PdBZGlLrV3Jo1lpLLCLazneeLCnduY5OTnkVoQ+LtQj8XzeJmgtnuJwyyxFT5bKy7SOuelc/GjySLHGjO7EKqqMkk9gKmWxvWupLVbO4a4jBLxCJi6gdcjGRinUo4ZJqaWzv6N6/e9xqN+h23w63QeIJvGTLaabpVoJC8aSjk7OIlUncc5FcTqV5NqGoXF9cHMtxI0jn3JzUHb2qSC3uJ1kaCCWVYl3yFELBF9TjoPelDDxo1ZVpPdJeiWyvfV3e/oJLU9C8IW8Nxp3hdZoUm8uS/ljicZDyIm5AR3+YDis3T9V1LxB4a8RLrk73aWtulxBJKBmCXzAAqnsCC3y+1c4t7rNtZWEiyXMNvbytJZyBNqq+RuKtjk8DvU+seJtZ1a1+y3lynkF/MdIoljEj/3m2gbj9a4VgZyqOUWnrv1jabbtpu72e23UTi7ndSavfL8T7PRo5RHp0iQxzWyqPLlDQjcWHc89T7VRhuLbRfCOkva63caM91JPJNJb2vmGVlkKhWbI4CgfL71xJ1jUzq6asbt/tybds2BkbRgcYx0FWdI8SaxpcD29rcoYXk8zy5YlkUP/AHgGBwfpUPKpqMVG2ijdd2lK97p909U9hcp12tNayW3imW1t5IPMtbJ5VeDyt0hcbmCdg3X8asazdSac3jG6tFSOdGshE+0ZjJABZfQ4zzXATaxqkzXrTXssjXxU3JbBMmDkZ+h9KW71rVLoXYnu2cXhQ3A2j95s+7njt7VUcrnopNNafh7Py/uv8A5T0DQSutS+F7/WGF1crb3reZIm9pGi5jDD+PB7d6z7rUrfVPDmpx3Op3/iB0aJ4DJZbPs7mQDG7Pyqwyu3pXGQ6tqUK2aw3kkYsXZ7bbgGJmOSQffFamuav4nv9Lja/SeKxeQSB0tfJjkfsxKgBjUvLZxqp3Vr6dLe85aadnbRr5oOU67Vr241j+1rPTdUaNhav5uhahalRbqgy3lkfKGXBweDSaTqMsyaPpVjqUmj3f2VIhpd5ak2t4WHD5XrvznLVy174k8VXOmzLcSSiFkWOe4FsFd1I4DyAZII9+aWPxB4u03SrdT58NuqeXbXEtoNyr6JIVzj6Gsf7Nqez5Fy+Wq3t/h1+7mt9oXLoc7cxvDcywyKFeN2VlHQEHBFR1bi0/Urm3e8isbuaEEl5lhZlHrlsYqwmh3z+HH15UJtkuBARsbPKlt/TG3jGc9a991oR+KS7fMu5mUVf1CyRb1otO+1XMQCfM0BVtzAcY+vA9ar3dpdWkwgurWe3lIyEljKt+Rqo1IytZ7gQUVaudPv7X/j5sbqD5d/7yFl+X15HT3qtTjJSV0xiUVZu7C+s0R7uyubdJOUaWJlDfTI5pRpuoGGSYWF2Yov9Y/kttT6nHFL2kLXuIq0VZtbC+umVbWyuZywJURRM2QOpGBUcVvcS3Ito4JXnJ2iNUJbPpjrT5466gRUVPNZ3kN19lmtLiK4/wCeTxkP+R5rR0rw7quow3U0VrMi29q1yC8T/vVBAwmByTn9DUTrU4R5pS0C5j0U945EVWeN1V87SVIDY649akFpdGQxi1nLggFRGcgnoMe9XzLuMgorRtNP2aqlnq8d5ZKVJYfZ2Mg4JHynnrU8mg3VvpumapdB1s76RlysbFowrAZPGOc5Hris5YinFpN77ee+33MVzHoq69hJNqc9ppkN1eBHYIFhbzCoPUqORUC21y119lW3mNxu2+UEO/PpjrmrVSL6gQ0VNeWt1ZzeTeW01vLjOyWMo2Poahqk01dDCiiimAUUUUAFFFFABRRRQAUUUUAFFFFABRRRQAUUUUAFFFFABRRRQAUUUUAFFFFABRRRQAUUUUAFFFFABRRRQAUUUUAFFFFABRRRQAUUUUAFFFFABRUtrbz3UwhtoXmkIJCIMkgDJ/Srq6FrTX8Vgul3ZupoxLHD5Z3Mh6Nj0rKdelTdpyS66vp3Cxm0Veu9I1Sz1BdPutPuYbtyAkLRne2emB3p2r6Jq+j+X/amm3NmJPuGVMBvpUrE0W4pTV5barX07hZmfRWndeH9ctdOXUbnSbyKzYAiZ4iFweh9qpy2tzEYfMgkTz1DRZX74JwCPXmnDEUqivCSfo0FmQV0PgC+trTXja38qxWGoQSWdy7nCqrjhj9GCn8Kz7fRNYuLlra30y6lmSTymRYySr4ztPocA06w8P65qFvLcWOk3lxFCSsjxxEhSOorhzFYXF4Wph6tRJSVr3V1fZrzvqvNF05OElJLY6+DWtLi8dCwF8iaTBpsmkW92OUXdGVMvHYuSc++ag02GLwfoeptqF7YXNxfPbxwW1rcLNuVJVkaQ44AwuBnnJrktJ0fVdWleLTNPubt4xlxEhO36+lJBpGqTamdMh0+5e9BIaARneMdcjtXgz4dwq/c+3tFKnzrS79nJzUm/s80neTtr0s9To+tS3trrb56f8Mdhr+j2d34g1XxK3iGzj0q5Mt1DJDcA3Ds4JEXl/eBycHPbNaWiLptg+g32mHw7FYqkEl7e3cgkuVlyPMUITkEHphffNed6ppmoaVdfZtSsprSfG7ZKm0ketVKU+GJ4rCwovFOUEuVaKzjy8quk7Sl1u7xv9gaxSjJyUdf1/r/AIc7/XIVk0TxbaJdWbTLrEd6FFwnzw7JPmXn5vvDgc1e1C80/Vf7X0OHUrSKa+07TzbzPKBG0kK/NEW6AnPfuK8yoq/9Uk0uas7ppp22kvZNO13dc1JO3ZtX6h9b8v61/wAz0rQp7Hw6fDWj3upWT3MesNf3TxzBo7ZCgQAuOMnGTXO+H7y1itPFizXMSG5snWEM4BlYzKcL6nGTXL0V0UeGYR9pKdRuU+VydktY1HU0XRXdra6Ldu7Jlim7WWi/ysequtndqW8Q3vh/VdGFr+71Pesd8MJ8q7VO4uDgYIP1ryodKKK6skyR5Upr2nMpWsrcsVa+qitE3f3uVRTsrRRFev7W2gUUUV7xgFep6r4e/tjwB4Su7nU7PS7C2tZFluLhuNzPwqqOWJwfyryyvQPHkd0fhh4KlAY2qxTKxHQOW4z+AOPxr4ziqNaeMy6FGp7OTqyXNZO37mpeyel2tFe6v0ex2YRpQqOSvp+qMPxb4RuND0+21W3v7XVNLuSVju7Y/KGH8LDsap+K9BuPDt/BZ3M8UzTWsdyGjBACvnA578V0ml+ZF8ENaa6yIJtRiFpu7uMbyPwFM+NQI8R6cxBAOkW2D68NXLlOd4+eZQwFeamoyrRcrJc3IqUovTRNc7jK1k2noti61CmqbqRVtE/S9/8AIyj4f1DSr/w5PDdw+fqflz2rBT+6YuAu7PXBxXVeCY7+H4ra7FqlwlxfLaXYnlQYV22jJApfE0MtvqXw6hmQpItvBlT1GZQat6J/yWzxP/1wvP8A0EV8zmWbVswy2tOrytyoVndJX92typX7Wtps3qdVKiqdVJfzR/K5w3hDwpdeIILq8a8ttO02zA+0XlycIpPRR6mu18MeG10nwz4s1Cy1ey1awm0iSITW5IKOOdrKeQcc1isJJPgTH9lyVi1km8C9gVO0n2yV/SpPhhHdf8Ih41lAb7J/ZhUnsZMHH44zXdn+Lx+NwmKruuo06deFP2fKtVGpBXcvi5m3zKztays73M8PCnCcY8uri3f5P8DD1iHWE8BaHPdXkUmmPPOLSBVw0bA/OScc5rTu/h//AGZLGdc8RabptvNGjwSOGYy7hk4Uc4GQCTxSeJf+SReFf+vq6/8AQqk+Ncjt4nskZiVTTLcKPT5c134THY7EYilhMPUVKM6mK5nGMb/u6tk1dNczv7zad7tvXUznTpxi5yV7KPXujF8TeE9S0TXLbSt0d614qPaSW5ys6scDH41s3Hw8aKY6aPEukvrgXP8AZwc7i2M7A/Td7V1mntAvjL4bm5xs/szAz/eKsF/8exXm0kGpf8J21uyy/wBo/wBpYx/F5nmdf61ll2dZrmSjS9uqcqdNzcuVe+1UqQ1T2ivZ3ly2fvKzRVSjSpa8t7u2+2if366ehD4t0O48Oa9Po9zNHNLCFLPGDtORnv8AWsmu1+Nv/JStS+kf/oAriq+x4cxtbH5RhcVXd5zpwk+mrimzixMFTrShHZNmh4bjtpfEWmxXu37M93Esu7ptLDOfbFdPql74rm1/xJZ/vJYBHOtxBOf3MUKngqCcKQANuK4itW88Ra5eaeNPutUupbXABjZ8hgOgPcge9dmJw0qlRTST0tr01vdf0umpztHaXt41x4z8LaPezkaUbeyaSAnCOxUcsO5zgc06XUVkn8RRXD+Ib/NtP9qt7mNFhhI+63LfLtOMYrzq5urm5kSS4uJZXRFRGdiSqr0A9hV+/wDEWu39iLK81W6nt+Mo78Njpn1x71xPKn7qTWis/vvdabv5bLUXKd9oZuLHxH4c0281bVZrlY4PLtLGIJbpG3zAMc/NwfmOPxrB1K4uY/AWqwRzzJEPEBi2K5ChPLc7cemecetYEfiTXo7OOzj1a7SCLGxRJjaAcgA9ce3SmS69rEqXqSahKyXxDXKnGJCO5Hr70U8tqxnzSt0/B37eb7+rvcLHeavd3FlJ4tuLWQxTCwsVV16rkICQexwTzSeFJpb+y8NT3cjXV5Gb8WrTHexkWPdGuT1w3IHrXnk2pahN5/m3s7+eqrNlz+8C/dB9cYGKn0bUhb3lmL9rqaxt5C6xRTFChPVkPZuh/CpllUlQcb+9+PwctvvDl0On0S91q88EeKjqc11PCscXzTkkrIZBkAnpwOR7CovBcfh6Txlpa6eL133SMFvAm0yCNjGBj/bA603XvFME+i3llDqWq6lNebFaS8RUWKNW3EAKTlicZPtXHxu8ciyRsyOpBVlOCD6itKGEnVp1brk5r2S2+FLbTr6Akdno15q+oaJ4pXXJrma3S08w/aCSI7nzFC7c9DywwO1b2uX3iKP4q6daW7XQtn+zqkC58qSJlG8sOhBG7JNcBqviDWtVt1t9Q1O5uYlO4I7cE+p9T7mtfxL4y1K61K7/ALL1K9gsJ1VREW2kDaAw9gcdjWNTL6sqt+WOqlp0V1Fdt9Oy7eYWNrxXcX+n+DtPXQ5p4LH+0btfMtyQeJTsXI5x1wK0NYe6h03VtRtw0fiBtIsWumQYlQMT5rcchiAme/NchH4pu7Hw9pVjpN5c2txbGbz9v3WDPuX64+nFY8GsapBqbapFqFyt65JefzDvbPXJ70qeW1ZR1SVnJ+cvevr5O3n00DlO+8LS3N1a+ErrVGkluhrEkdu8xJd4AgJBJ5K7s1meH9a1e7uPFM0uo3TOmlTmMLIQExIgG0DpgdMVy93rmr3eoRahcalcvdQ/6qXfgx/7uOn4VFpmp6hpl213YXckE7KVZ1PLA9QfWt/7MdpNpXe3Ze85W2217fIOU3ddhmn8KeFfLjkkLrOg2gnLeb0+tdP4gubrTpfGslvI0M6rZx71PzJnaDg9jjIz71wVjr+tWNm9nZ6lcwwOSxRW4BPUj0P0qvNqOoTCcTXtxILjb526QnzNv3d3rjtTll9SckpNcqbfreal+luo7HoPhq4nvF8IXF1M88w+3R+ZI25toXgZPPc1lm6un8OeCo3uJ2ja+nDKXJU7Zk25Ht29K5K31LULcQCC9njFvu8kK5Hl7vvY9M96fHq+pR6cmnx3sq2scomSMHhXHO4elL+zZKfMrb//ACf/AMmvuDlPQtQktbXR9buPtOpWry69MlzLYKDJtAyiscghc7vqRSPqTx6lDe/2bq8p/sQrdXWUS78ovhZwATyBheeSPzrgrDXdYsbue7tNRuIprgkzMGz5hznLA8Hn1pE1zWE1U6qupXQvm4M/mHcR6H29ulZLKZ6ptP7+yVtP83000Fym54zjmm8P6Vfx6vc6jp/mywwfbIdk8bDDMCcncvIwc1yVXtW1bUtWlSTUr2a5ZBhN54Uew6CqNerhKMqNJRlvrt5v0X32VykFFFFdIwooooAKKKKACiiigAooooAKKKKACiiigAooooAKKKKACiiigAooooAKKKKACiiigAooooAKKKKACius8KeH9Lk0K58SeI7i4h0yGQQxR24HmXEnXAz0ArW0/wAL+E9d0rVNW0e71GFLG1d3tJyu9X6qdwHKHB98151XM6NKTTTsnZu2l+1/mTzI89ortvDfhfRLrwaviTV9QuLSGK7aO42YJZMcKgx94k/SmaN4e0HVrzVtY+03ll4Z0/aSzgGdyeiDtkn+YpyzOinPf3dHp1vay7t32DmRxlFd5baB4T8TWl3H4Xk1K11O2iMyW94ysLhR1AI6Gsi80Gz/AOFfWfiO0kmaf7W1teIxBVDjKkcZGRj86cMxpSai007pWa1Tauvk7aP5BzHNUo5OB1ruNc8FWth8OrTxBHPM1+RFJcwkjakcmdpxjI/h7+tQLoOhab4d0DVdYkvzNqUrs0cDKNsS8AgEdc4/CpjmdCceaF3q47dUr/kHMjmhpd8NVi0ua2ktruR1QRzqUILYxkHkdaTW9NuNI1a50y72efbvsk2HIz7GvR/iR/Zf/C1LLyBd/wBpfarb7QXK+Vs2rt2989M5qLx1B4Ls/G2ojXZNTu7q4n8yQWhVUt1IGAc8s2OfxrjoZtOo6bcH70OayV3e6/ASkeY0V0Hj3QYvDviBrG2uGuLZ4kmgdh8xRhkZ965+vYoVoV6cakNnqUnc6j4WMyeOLF1+8qykcekbVqeCrj7b4c8SyXQ1G/vpPIMgt5sTvDlt+CQSVztyB2rlrXT7pdFn1qG4MIt7hLcqpKvl1JyCO2BVK0ubqznS5tZ5reUfdkjYqfwIryMXl8cbOrKEtfcXo4Sc7X31uti07HpdjcX0D+GotO0S6MsbXMltHf3Y86SEphlXCgqOpX36VVgtLEWFjfb9WsdKi1q3+1WGpgMjFjyyNgE4AOfauCnvr+5vPts15cy3K4PnNIS649+orRvBq2q6BLrN/qk11HbXCW4SaRmOWBORnjtXDLJpUnFuajd2b1bu5SdtW0/i0ejTu+tlXMdfpsGtxfELXbjWFuVsPJujeSSg+U0RRvL5PBGdmKzdS02+vj4Ma1tZpo2solEiqSoKytuyegx3rlJ9U1SaxSzn1C7ktF+5E8rFOPbpTYdU1GGyeyh1C6jtW+9CspCH8K3hlGIjJVFKKkko2SdrKMlf1127JK/UXMjv/Fd1dWmleMPs00kJk16NHZGIJXa2Rn0qlrEGt3H/AAiUnh5Lp4BZRC3aAEqlxuPmbscA5657Vw7T3EodGnmk8xt7guTub1Pqfep7PU9Ts7aSCzv7u3gk++kcrKp+uKdPJZ0YR5HFyT6rR+4ofp9111uHNc7+dY38HSx3lte6hOusXB1E6VKqjzeNrMApyv3sdqsXNzff2lcxtoN1Mi6HFDfwm8H2wxb8q+VGd4GMjHTGa820+/1DT5GmsLy4tWIwzQyFcj3xSQX99DffbIby4S7Jz5qyHeSffqaxeQSvL3k1q18S1bT2TSVraW8u2r5zpPHFl5GjaLdQ3WpGzkWVLe01BAJYAGBOCOqEng+xrkq0ok1XxBqDh55bu5WF5WaeXJCIpZuT6AHiqmnWdzqF7BZWULTXE7hI0XqxNexg4rC0HCrNXjdt7WTbev8Am97Nsh6vQgort2+HN6xmtbTXNGvNVhQtJp8M+ZRjqB2JHpXOwaHdzeGrzXg8a29pcJbyIxO/c3TArHD55l+JV6dVPWK6rWWkd1tLo9n0ZcqM47oyqcysoBZWAIyCR1rS07RLq+0HU9YikiEGneX5qsTube2Biu7v9Ph1ST4e2tzcWkMR05Wb7S2FkAkHyD1J6AVhmGfUMHUjD4leSlbeLjTdTa2rat944UXJX/rex5hRXeeJvBv2r4h3mj6Nd6Yok82ZIYnOLdU52MAOG9q5Xwzo9z4g1u20mzeNJ7gkI0hIUYUtzj6VthM7weJw31lSslBTd/sxabu/uf3ClSlGXLbyM2iuj8O+DtW121urixa32WtwsEvmPtC5zlyegUAcmnW3g+8vPENzpOn31jdRWqCSe+WTFvGuOSW/SqnneXwnUhKqk4K8vLbf1urd+gKlNpO25zVdVpPjzXbCwt9NZbK80+CPyxaXNuHjYZzkg98nrRrHgu5tdIm1bTdW07WrO3IFw1nJloc92U9veuVrKVPK8/o2nGNWMX1WsZW7Ozi7PTZ63RSlVoPR2O1ml8XfEV1trOxh+yWK/Jb26rDBDn68ZNMi8fa1b2MOnXtjpV9LYjyree7tRJJCBxgE8HGP0rqPCen6R/wqXUoz4kW2juZ4muZxA/8Ao7cfuyBy31HHNcKnhzzPBt74kS9DR214LYR7Pvgnhs9uvSvnsNhspxPPha1CKpUpqMFySVpS3d+8m3ddtZXTNPbVU+ZS1e5HqfirW9Tv9Pvr+5We408gwOyDOd275vXmiDxTq8HiG816KSFb28V1mPlgqQ/3sDtTvBPh1vEuo3Fmt0LbybZ59xTdnb2qbwX4TufFFrqUlpcJHLZxo6ow4fcccnsB1zXs1qGS4WnOnOnCMYRUWuXRRnK9trWctX56szVWq3e7uV/CnijVPDck/wBhaGS3uF2z208e+KUe4NaOofEDXbq0uLGCOwsLCeFoXtLW2CR4b7xx/e960tL8DeH9WlfTdK8ZQ3OrqpIh+zMsTkdQrnr+Fc74X8L6lr/iB9HtwsMkJb7TJJ92EKcEn8eK46mH4exlepjK1KPPCzk5waf92VpJX2spWb6JlRrVoxUIydivJqmo6lpWm+Hf3bQW8zfZlC4bfIecn6mrHjmbXJNfaHxCsa39tEkLKgAAUD5enHQ11Ol+DNAm1q2g0Hxhb6hqNvOkjW7wmNZArAsEboTgGjxpop8RfGm80hbgW5uHH7wruxiMHp+FKhmOXxxq9nBRjCFSbbg4yV5RcmrpO0tW7LVryJbm42b7fhscvHq91rOpaLbapqK2UFkEt4bmOLmBAeGOCM4POc16fLD48l1RFkt9DMAYK/iJEiWRoO7b85BK+lefeI/CdnoOjvJfa7AdYDgDToxuZUJ6sexxzitJvBWj6VY2q+K/Fg0y5uYxKtpFA0pRT03Y6V42d4DAY6NKeHlFRXNGMXRc93zSlBRcZPe7vzU3o2r79FDEShfmv99vv3/zMT4l6rb61431PULRw9u0gWJx0ZVAGfxxWZq+jajpMVnJfweUt5D50B3A7k9eOlanjbws3h37Hc29/DqOnX0Ze2uYxjcB1BHryKf4w0fVLOHQFutSk1E3tor20Zz+6UkAIM+5r6jLKuGw2GwmHws17NR5VdO7UI28rNW965zVJSnOUpbvX7zmKltYZLm5it4V3SyuEQZ6knAru5/Avh7S5Y7HxF4xhsdTdQWgjtzIsZPQM3b9Kwtc8Mah4f8AF9vo0tyolkeNre5jzgqxwrj8f5V00M7wmJbhSlrZtXjJJpdU2lzJeVyHBoyNZ0280fU5tN1CLyrmAgSJuBwSAeo9iKp111/4avbr4mt4avtVNxdSTLG94ykliUBzgnPTAq5/wheg6fenT/EXiyKwvmchIY7cybBn5TI3RcjBx2zULO8NTp0/aS5pyipe7GTun1SSbt67dQ5GcLRW94p8L3+g+JRobFbqaTYbdohxKrcKQPrx+FdDc+BdC0100/WvGVtZaw6gm3EDPHGT0DuOla1M6wcIQnzXU1dcqcm13sk2kurYcjOAorp/G/g+68K22mteXKSzXiyFkQcJtIHB7g5zXMV2YTF0cZSVahLmi72fo7P8US007MKKKK6QCiiigAooooAKKKKACiiigAooooAKKKKACiiigAooooAKKKKACiiigAooooAKKKKACiiigAooooAKKKKACiiigAooooAKKKKACiiigAooooAKKKKACiiigDvWhk1P4MWy2KNK+m6g7XSIMsFbJDEenIqf4W2F0nhrxVqTxuls+ntEjEYDtyTj1x/WqXw6ST7FczaH4gGm6+rgLb3EirBcRenI5YHNb+q6nqmlaBrFx4n1u1u9UvrcWlnaW8quI1JyzELwP/rV8ripTXtMLBr3pp9ebVpvS1muvNfRGb7GASf+FJRj/qLn/wBBqbwtDJqnwq1/TLJTJeQXUV00S8s8YxnA74wa43+0r7+yhpX2qT7CJfNEHG3f/e+tLo+qaho98t7pt1JbXCjAdD1HofUV6k8BUdOai1zc/Ou26dmVY6/4MWs8fimTWJVaKxsLaV7iZhhVyuMZ9fapPhvGPEGleIfC3AN2q3VuCejo3OPwwKwde8Z+JNbs/seoakz255aNFCK31x1rJ0nUr/Sb1b3TbqS1uVBAkTqAeorOpga9dVKk2ozfLa12lyu61sur102FZs9UF0mt+NfFPhWNh5M+ni0tQegeADH67jXKfFS4QeKLTR4D+40m2htFH+0AC36muXs9U1Gz1T+1LW8livdzN56n5snqfxyahu7me7u5bu5laWeVy8kjdWYnJNGFyp0K8Z391RSt/esk39yBRsz0D4gg/wDC64eDzPaf+gpXO/FD/koGtf8AXyf5CoNW8W6/qkdml9fGQ2Th4H2KHVh0JOOfxrJv7y6v7yW8vJmnuJm3SSN1Y+prTAYKrR9m6lvdhy6eq12XYaVjr/jH/wAjHY/9gy3/APQao/DxRHcatfxwpNeWWmyT2iuoYCQFRvwepUEmsLU9RvtTnSbULqS5kSMRqz4yFHQU3TL+8029jvbC4e3uI/uuh5Hr+FN4Cp/Z/wBWur2t5Py9Hs/IqHu2O80+9uvEHgmEa2/mxvr1tC1yyhWZCDuBIHOMnntmtDUL6yk1TWtIur+e7s4opkGmx6VtW2CA7WVs/LtwDu71wGreItZ1SA297fM9vuDCFVVEBGcEKBgHk/nUl54q1+809rG41F3hdQkh2qHkUdAzAZYfU148shrylzLlim27J6Rvy6q8Hrp05elmac6Oo1fWtY0ez8KRaXGkaz6bCzhYVP2pskbWyOR2x71fu9M01L3VNJVVj09vE9pGyg4CqwO5fYDJHtXOX3jTULe10q30a+liS2sI4ZA0SnZKM5ZM5xwRyMVzZ1C+a2ltmupTFNMJ5FJzukGcMT1zyaKGT4iceayg9dVe79+6b0WsUtNXu9kDkjvLbUr/AFfXfEOh6rHH/ZsNtclYPKVVtPLz5bLgfLjAHvmjSIYLuz0jxlNEjRaVZSJdqQMNNDgQgj/a3p9cGuTv/FWv39i1ldai8kMgAl+VQ0oHQOwGW/E1PcarZWvgtdD06e5llu51ub4yJsRCq4Ea8ndzznjoKc8prQjGMUouTSajdrl5Wptuys2vxjHdhzI1YNZ1DTvAunXlnKsN1Pqk5knCKXIwhK5I6E9RW5qOoXE/i7xDorLCum/2dM4tkiVUDiMPv4H3t2Tn3rzVry6ayismnc20Uhkjj7Kxxk/oKmOr6m19NfG9lNzPGY5ZeMupGCD+HFdNXIlOUppRu+fXzck4vb7KTXlfQXOehx3Vro8fh6xtdWktoprOCZ7OPTBOt48g+fc2fmycrjtisy4vF0jw3rc+ixm1I1vy4HeMebCmxsqM/dPaub03xRr2m2K2dnqDxwx58rKKzRZ67CRlfwrNN7dmyeyNw5t3l85oycgvjG4++DWVHIqim/aNNXTf960r6pRWvq5ddbDcz0qw1C7TxNaXscgjnvPDLz3DogHmSLFIQx465ANYnwYl874hxSzsGuJYJ2jY95SpIP161zVprmrWt7bXkN44mtofIhLAELHgjZgjBGCevrVWG9uoNQXUIJjDcrL5qyR/KVbOcjHSitkE6mExGGTS9pT5E+3xWvptZr7rDhU5ZqXZl/w7BrsviqC30lpU1kzMEIbayvzuJJ6d85rpbZJ1+E3iZbg75k1iHzSDkbuMnI96q3HxH1+SKUxwaZb3kyFJb6G0VZ3B6/N6+9ZXhfxTqfh4XMdqLe4troAXFvcx+ZHJjoSPWsMXhM0xkPaSowjKDptJSu5ck+ZrmsrL+VW3u3a5pGVOLtd9fxNzwnDIPhR4wuChETPaordiRJkj8Mj86v61/rfhr/17Rf8Ao0VzWqeNNb1DT7nTSbW30+4VVNrbwKkaBW3fKOxyOT1NULnXtTuP7K82ZP8AiVIEtCEA2AHIz68jvWMckx1avLEVVGLlOUrJt2Toqmley1uteltrj9rBR5V2/W56J4f5+PetAcn/AEv/ANArmvgpDLL8SNM8tGIiEjycfdHlsMn8SB+NUr/xrq914itvEEUdnZahBnMlvDt80nqXH8WelW5PiLry3K3FhBpmmy798rWtoqmY/wC36jvjpmuOeTZr9UqUIU43q0I0neXwuKmr6Rd01K6t6PuUqtPmTb2d/wAi7pMkkfws8YeWxXdqMKNg9QW5FT+An01fhl4l+22l1dRi5gNzHbS+XIY+xzg/KDnNcZFrWoR6Pe6SkiC0vZlmnXYMllOQQe1O8N69qfh++N3pkwRnQpIjqGSRT1VlPBFehisgxFXDYiEWuadWFSOrV+VU9G0rptwdmr20fkRGtFSj6W/M7LwvqmhW9jrcnh/wzq8itYPHdtLfK8caHoxG0dD/AFrzkdBXTa7411bVNMfTEt7DTrKRg00NjbiISkf3scmuZr0sjy+rhnVrVo8sptfblN2Ssryl130SslbcitNSsl08rHe6F/yRXxD/ANf8P/stGnf8kO1X/sKRf0rAsfETWvgzUPDf2MOLydJjP5mCm3HG3HPT1q94M8WWuk6VfaHrGljUtKvGDvGr7XRh3B/AflXHiMBioxqzjC79tGaV1dxSje2tr6PR2JUlp6Gn8D0ZvEOpuFJVdMm3H0zij4XyPF4P8aSRsVYaaMEdvvUad490vQWlg8OeGxb2c8brP51wWmlJGFJbBwFyeO9c94b8RNouja1potBONUtvILmTb5fXnGDnr7VjXwWMxjxFR0uVTdKybje0ZXlezaWmtr7eegJpW1L3wh4+I2j/APXU/wDoJrp/DRddO+JTWufte6Tbt+9s3ybsVwPhLWD4f8RWesLbi4Ns5byi+3dwR1wcdfSr/h/xdeaL4qutctYUZLuSQz2znKujsSVJ9s9a6M3yzE4mtVnSjf3IWu93Cbly/NaX21CMkkih4QM6+KtJNru877ZFt29fvDP6Zr0of8nH/wDbT/2jXPp4z8L6ZcHUvD3hEWupn7ss0+9Is9Si+tZw8auPiIPGH9mru3Z+zedx9zb97H49K5sbh8bmNSrUVBwTozgruN3J2stG9Ozv3vbS7TUevUxtbFxfeLb5FJeea/kVST1JkIFdf4k0nwnoOofZPE+r61rOrJGvnJb4Cx8ZC7mOe9cLPeyPq8mpRDypGuDOoznaS24fWu11bxh4U1qUanrPhKWfVtoEjR3ZSKUgYywHNd2Po4uMqChGTgotPkcVK+ltW17u+z3sTFrUs/E+Wym8AeEpNNtXtLMrN5UTvvZV46nue9R/EprhI/BMlqjPcJpsbRKq5JYMCOO/NUfE3jSx8ReFItNvtG8m+tWP2OS3fbDEhI429+Bj9azfEXiqXUzoUlvbm0m0i3WJH37t7KQQ3Tjp0rgy7LsXBUFOnbklVvdp6S5nHW7bveze+90VKS1On1nWfBXiS/aXxVpmq6HrGAs8sIypIHUqeRx7Vl694fm0HxhoTDUm1Kyu3iltLhiclN44IPTGR+dW7/xl4R1u4XUfEHhGWbUtoEjwXO2OUgdSP/11h+IvF0+s+IbDUWs4re10/YtraRn5URTnGfU460svwmNpyjThTlCCjJSjKUZRTtoqbu5Wv3srdAbR19z/AMnHD/r8T/0UK4HxpI8njHWXkYs32+YZPs5A/QVpzeMC/wARv+EwXT+fOEotjL6IFxux7elc/q95/aGrXmoGPyzc3DzbM527mLYz3616GUZfXw9WlOpG1qMIPb4le6/rQmUk18z13VBE3xo8J+djb/ZsBGf722Tb+uK8v8aGc+LtYN1nzftku/P+8a1NX1++8U+LNIuLCBLG9hihtbf99kb0J2tuIGMk10XibXtIGsP/AMJN4HaXxFDhZDHMVhmYDhiB1B49a8zAUsRllWjzU+aXs+VxTjzK0m76tLld7Np6NIp2kmV/iuZz4S8FG5z5v2F92evRMfpivOq9I+Nl5cTweGre+CJfpZNNcRqMCMuRhcdsbSMV5vXr8L3/ALMg5K13N6bazk9PLsTU+IKKKK+gICiiigAooooAKKKKACiiigAooooAKKKKACiiigAooooAKKKKACiiigAooooAKKKKACiiigAooooAKKKKACiiigAooooAKKKKACiiigAooooAKKKKACiiigAoFFFABRRRQAUUUUAFFFFABRXS+B9Hi1mDXIzavc3MNgZLVEznzNwAwB161U1zwtr2i2iXeo2DRW7Ns8xXV1Df3SVJwfrXmrNsJ9alhJTSmmlZtJu6T0V7vcv2cuXmtoYtFXL3Tb6zvY7O6t2juJVR0QkZIcAqfxBFaCabPaafrsF5ossl1ZmNHn80AWbb8HcP4t33fat6mNoxjGUZJ81rWa1TajdXaurtbb7K7aTSgzDorqvFHh//AInulabodjJJNd6ZbTeUmWLSOmWPPT+Qq5aeDL3T9E1+61zTipt7ISWsqyBlEnmKCMqcZwehrzpcQ4GNGnUlOzna0brmfNJRWl+718ky/Yzu12OJore1HSLq7vrK10/Q5rWZ9OScxeZvMwCktMPQEDOPam6l4T8QadpZ1K709ktlIEjB1Yxk9N4Byv411wzXCPkjOpGMpbJyjd30VrN3v5EunLXQw6K3NO8JeItQ0walaabJJbNny23AGTHXYpOW/Co7fwzr0+svo8emym9jQSSRnA2KQDuY9AMEdfWq/tXA3nH20bwvze8tLb310t1uHs56aGPRWpr2g6tockS6naGETAtE4YMjgdcMODVGztri8uorW1heaeVgscaDLMT2FdFLFUa1L21OacO6aa+/YlxadmtSGitzW/CXiDRrL7ZqGnmO3DBHdZFcIx7NtJwfrWbfafeWP2b7XA0X2mFZ4ckfPGSQGH4g1nh8fhcTFSo1IyTulZp3a327DcJR3RVorYj8Ma/JqFxp8elzyXVsEaaJcFlD429++RS654Y1zRYYp9RsWjhlbYkiurru/u5UkA+1QszwUqkaarR5pbLmV3pfRX1019NQ9nO17GNRXSw+BPFkocro8oK5wrOoZ8DJ2jPzfhWXo+h6tq99JZafZSzTxAmUfdEYHUsTwPxqYZrgakZzhWi1HdqSsvXXQbpzVtDOorU1jw/rGkXcFrqFk8UlxjySCGWTJx8rDg81taH4B1661ezt9QsJ7S2mujBI+5Qy7T85AJ5xg1FfOsBQoqvOtHlabTutUt7a6/IFSm3ZI5GitDxDpc+jazc6dcIVaJztywJK5+U8cciur8IaTpdt4IuvFN5o763Ol19nS2DEJEMAl2xz3/lWtTMKUaEa8feUrWtbW+2u34kS93RnCUV1fiW78KanoEd5p2njSNXSbbJaRlmjkj/vAnoa1r638O+C9M06HUNEj1nV7y3W4m8+QrHArdFAHeoeYWjFezlzNtcul9N3e9redybnn1Fdn4s0fSb3w7YeKPDtq9pDc3H2W4sy+4RTdtpPY/4Voa0PC/guWDRrjw/FreoCJZL2aeZlVWYZ2IB0+tSszjJRUINyd/d0urb3u7aeut1YOY4vQLGLU9ZtrCe8jso5n2tPJ91OCcmq17CtveTQJKsqxyMgkXowBxkV3MOi+Fr/AMfaFDpbibS9SAaa0MhLQNg5Qnr6frWTott4ZtvE+qHXmYWNmZfItlJBnYNhUyOgojj05OSUvhT5ba7tffpbt1uFzlq29F0FtS8P6vqwuRGNNRGMZXPmbjjr2rsPDK+HPGct3pS+Eo9LdbZ5Ybu2lc+WVHAbPBzWX4I/5J34w/64w/8AoVZVsxm4SSi4yi4XTs9JSS6Nra4XOIoqVbe4ZQywSsp6EISDXZeD9M0B/A2ra1rNnJO9ldRhAjlWcEfcz2BJ5OM4rvxOKjh4czV9UtN7t2Q27HEUV6Xpcfg7xB4W1DWLrw//AGa+ksrulnM2LhT0UlumTxmq0CeHfE3g/W57bw/DpN9pcSzRPBKzB1Jxhs9elcX9qq75qclZpPbRu1uuu62FzHntFdtoem6LovhGHxNrmntqk97M0djZlyqYXq7Ec/hU13ZaD4m8Kajq2k6T/Y+paWFkngjctFNGTjIz0NaSzKCn8L5b8vNpa97d776Xta4cxwdbVjoLXXhHUfEAuQq2U8cJh28vv757V0wtPD3hHwzpt5q2kLrGranH56xSyFY4Yu3TqTWjeSaJc/CDWL7RbR7ET3cIuLUvvWJ1YfdJ5wQc1zV8zk+X2UXyuajzaWfvWfW/fWwuY4LWtLt9PstNuIdRhu2vIPNkjTrAf7rc9ay66vxdo+nWOleGJrdBbtf2YkuZCSQW3AbsfT0rTu9Y8E6deJpuleFYtbtlCq93JK4kmY9doHSt6eOl7OLhGU2+bstnbXVL06sdzgaK6j4m6JZ6D4pa009ZI7aWCO4SNzkx7gcrn2Irl67sPXjiKUasNmrjTuKrFWDKSCDkEdQa6+2+JHi2GBIzfQTNGMJLNbI8ij/eIz+dcfRWWKwGGxaSxFNSttdJlJtbFrU7+81O+lvtQuJLm5lOXkc5JqrRRXTCEYRUYqyQgoooqgCiiigAooooAKKKKACiiigAooooAKKKKACiiigAooooAKKKKACiiigAooooAKKKKACiiigAooooAKKKKACiiigAooooAKKKKACiiigAooooAKKKKACiiigAooooAKKKKACiiigAooooA7j4ULeuniZNO3/azpEgi2feJyOnvUXhBLmDwR4ua8SSOwa1RFEgIBuN424z/FjNcrYahfae7vY3k9qzgK5icqWAOQDj3ANXNa8Ra5rUUcWqancXUcZyqO3yg+uB1PvXzGLybE1sVUlFx5Kkqcm9eZezs9NLO9tNVy767G8asVFd1f8AE6jxhY3d18QNFS3t5JDNaWHlkKcMBGuTn0GDV7xB1+Jv/X1B/wClArjI/FHiGPS10xNYu1tFXasYf7q/3QeoHtnFU5NU1GQXgkvrh/tpDXW5yfOIOQW9eea5KWQYy1GFSUbUlFK19VGpCd3orNqFra2fV9LdaOtuv+TX6nqJEzaleR2Of7Sfwdbi12/eJ2rvC++3Nc14Kh1GPwH4xaSOZLI2kYwwIUy+YOme+K5RdV1Nb2C+XULkXVuqpDL5h3RqowoB7ADtVvVPE/iHU1ZL7WLuZHQxshfCspOSCBweQPyrOnw5i6VP2EZRcZOm23e6dNp2StqnbS7Vm29bg68W7+v4noOnyPD450KaNirp4U3KR2IgkINcl4Mkkfw54x3Ozb9MVmyep85Ofryawf7W1T7RHcDULkTRQfZ43EhBWLBGwH+7gkY96r291dW8U8VvcSxJOnlzKjECRc5wfUZANdVDh2pTpyi5K7VJf+C6jm/vvp5iddN7d/xVjtPiBDqMviTRH02OZ7drC1/s4xAlRhRnbjvvzmuh8S3F5b+NvFpl0ltT057S3TUkim2SopRcMp6nkHPGPWsLSdc0lNGtbWLxRrGjwKgF3YrCZhI38RifPyBh24rD1jxXqE3i+91/SriewedtqBG5EYAUK3Y8KM+9eJh8rxeJnHDumlGlCUU5Kcbv2lOSu1bVqDfNBySl713flNHUjH3r7v8AR/1qafiCx09PC2l6pY3OrNov25ojp94Qro2AzFGAwQRxnHWmeGby2/4S/S5vCGiXH2yJnYwXV2GEw2nIBwMHGa57Wtb1bWpEk1S/mujGMIHPyoPYDgVTtp5rW4juLaZ4Zo2DJIjYZSO4NfR0cmrSwUqVeV5tTVrycfevpK3Lz76yaUn66mLqrnulpodxJZ6ZqHh3XrnQTrOkNBEs17Z3TB4JgHxtD4ByCcgHJqt45tLm6/4RJbe3kl83RoI49qkhm8x+P1FYmseKPEGr2v2XUtWubiDO4xs2FY+pA6n602z8TeILPS/7MttWuorTBAjVuFB6gHqM+1cuHyfMKMo1eaLkpN2cm7JwUfj5eaTTV/eW2nNoinVg9P637Hpt/FfnxR8QIdPEn2v+yoFUR/e4jj3AY74zXIeFY7iL4feJmvEdLJjbrAJAQDceYPu577c5qp4d8SSWtl4gmvNRuv7SvLSOO2m3MXLqwx83bAH6Vl6v4i1rWTCuq6lcXUcTZRHPyqe5wOM+9efgMixtNSwslHki6N5a3fsoU/h0s03G265dd9i51ov3vX8bnXfEu311/idbNbx3TSMtt9hZASMbV+7/AMC3Z/GtPxptm0vxsmkfPKNWga8EPJMflgN07eZuzXO+K/HGqPr162g61eRafME2KMrg+WqtgHleQemK5fStW1LSrw3mnX09tOQQzo3LA9QfX8anAZDjquEws6ijGVKEFGOurUoTfPp7rXLbTms25eQTrQUpJdW/12OvsVmi+HGlLfK6l9eVrFZBg7MDeVz/AA5/XNT31xNcfHsNNI0hTWBGm452qrYAFcZqutatqt5Hd6hqE9xPHjy2ZvuY5+UDgfhUBv71tR/tJrqZrzzPN88uS+/Od2fWvUp8P1m6lSo4qU41VpeydRx2dlorauyu9bGbrLRLpb8CXxACuvagCCD9ql4I/wBo11vgux8TW/hmTXvCWpzyXKz+XdWEKbiB2Yqfvfl/KuP1bUb3Vb577ULhri4cANIwAJx06U2wvr2wl86xu57WTGC0UhUn8q9qWFrVMJCk7cySun70Xbdapaedkznnq3Y9I8VLd3/w8utU8WaPb6fqyXCLZSiIQyzg/e3L+dVvH+kah4oh0rxLoVrLqEE1nHDOkC73hlXggqOa4C/v77UJRLfXlxdOOjSyFiPzp2n6nqWnFjYX9za7vveTKVz+Vc1LLKtFRnTklJNu1ny2aV0tbra/r0IUTutZjk8J/DzTNH1ABdTuNSW/e3yC0Ua9A3oTgfrR8SvD2qa54gXxDoVnNqdhqUUbpJbrv2NtAKsB06d68+uZ5rmZpriaSaVvvO7FifxNWbDVtU0+No7HUru2RvvLFMyg/gKuGXVqUlVhJc/vXutHzW87q1lYLM7zQPD9v4c+I/hex+1GbUHHmXsQwRC5U4UEfjT/AAZZwzar4uvLfT7fUdYtWZrK3mUMCS7ZYKep6f5NecC4uFuPtAnlE2d3mbzuz656063urq2uRdW9zNDODkSI5DZ+tKrltWpF81S8nFK9u0nLo9ne1uwcp7H8PLjxxeazI/iDzbSx+zypHbSQrAJZCvG1MAnHNch4Rt7i18B+NLe5hkhmjjhV0dSGU7uhFclLq+qy3sd7LqV49zH9yVpmLr9DnioJ7u7nlllmuppHmOZWZyS5/wBr1rOGUzTlrFKXI7JWtyyv+PcOU2tO8a+KNPsYrGz1eaG3hXbHGAuFHp0rX0Qs3wh8RMeSb+Ak/lXD08SSCMxiRxGxyUDHBPuK762ApyX7tKL5lJ2W9ncdjtPBwP8AwrXxfx2g/wDQqPh3/wAip4y/7B6/+hGuLWSRUaNZHVG+8oYgN9R3oSSRFZUkdVcYYKxAYe/rWdTAOaqLm+KUZeluXT/yULHqeg6l4gu/hnYJ4SmJvtNkeO8tkRWkZCcqwB69e3vVXVrrxsngq/vvEmrSafHLiCGzlt1WS5z144KgetedWV3dWU4ns7ma3lHR4nKn8xTr+/vtQlEt9eXF04GA0shYj865VlHLVcko2cua7jeW97X9eu6X3i5TvvFelXvivwv4f1vQ7d742tktldQQjdJEydDt688/pUsmh3eh/BzV4tQXybue6gle3J+eJdwC7h2J5OK890/UdQ092ewvbi1ZuGMMhXP5Uye7up3kee5mlaU5kLyE7z7+tWsurpRpKa5IyUlpro723t8wsz0DxHBaXEfw+t9QbZaSWqLMScDaXGee1aniR/Hlr4huNK8OaUNL01G2wTW1qqJ5f99pSPz5ryiWaaVUWWWR1jG1AzEhR6D0q1LrGrS2YspNTvHtgMCJpmK4+mah5VP3dVJLm0krrWV72vutv8g5TsvjlbXK+JrS8dXkgksIUW4AykjDO7B79c/jXn9Wbm/vrm2htbi8nmgg4ijeQlU+gPSq1ejgMPLDYeNGTvy6FJWQUUUV1jCiiigAooooAKKKKACiiigAooooAKKKKACiiigAooooAKKKKACiiigAooooAKKKKACiiigAooooAKKKKACiiigAooooAKKKKACiiigAooooAKKKKACiiigAooooAKKKKACiiigAooooAKKKKACiiigAooooAKKKKACiiigAooooAfBsM8Yl3GPeN+3rjPOPermux2K61cR6THci03gQrOv7zGB1HrnNQ6X/AMhSz/6+I/8A0IV6nebbLxv478QrGkl5pkKta71yEdwo349QB+teJmOYvB1lZNvldleybcoRV9O8t+ivoyoxujyu7sry0Cm6tLi3Dfd82Mrn6ZqJ45I9u9GXcMrkYyPUV6D4H1nU/FH9r6Br15LqFtPYSzo053GGVBkMp7VUuLebxP8AD7Q5bceZe6dd/wBmv3PlyHMZPsDxULN6lKr7LEQSs0m09EpJuL1S6rla9GPl00OY8P6TNqutWGn7ZY0u5kj8wIThSwBYeuKt+MrCws/EE9ho9pfpFbAo/wBo+ZnZWILjA4XpXY3WqyW3xY0XR9LuXitNMeHTRsbAcAjzM+uWzn6UaHfXl98RvEzXl1LOYdOvYYy7Z2IG4Uewya4JZtifaLEuNoKnzct31el9N7W9NR8q2PM0R5CRGjOQMnaM4HrW/f6PaQeAtL1xDJ9quryaGTLfLtXpgetX/hP/AMhLV/8AsC3X/oNSXsay/Cjw5G0ixK+qTqXbooPc+1d+Mx81i4UY6JTjfzThN2/BCUdLnF1ZNhfC1+1myuRb/wDPUxNs/PGK27jStJ0a5sr5te07V4UuU863tw24oDknkYxx+tegyX2vajrs+p+FfE+nazZShtmjzSeXiMjHl+WcZx+FRjs7dHllSj7rT1lzRV1bS/Lo33lZAoHmmh+HrjVNF1XUo2dRp8aOEERbzdzBcA+2c1lW9vcXM3k29vLNL/cjQs35Cu88Eapq1h4Q8XRw3VxZtaRI8UasR5DmUBseh7Uw6jeeHfhppt3pMzW97rN1M11dJ/rNqHAQN2GealZnio16tPlTvNRhr3gpu+na7666bahyqxws8M0EphnikikHVHUqR+BqWC1m8zfNbXHkROonZYz8gJHX0PpXaandz+IfhrBrGqN52o6fqa2q3LD55I2UHax74Jq/8T9e1H/hOn0GCbyNOFxbtLEgA85zsYs56k5xj6CnDN69SrGgqa5vf5ve0XI47aa3Uk1t5hyrc4HXF08axcLpK3Ast+IBOP3mMd/eobqyvLRUa6tLiAP90yRlQ30zXrMVrCfiX4z1ZpbWK40+PfbS3P8Aq4pGwBIfp/WqmnXnmWepWPinxxpGrWN1bvtRpy7xzYyjJkcc1x0+IZKEeSF0owb1bk+aKelo2bSaerV32HyHmNpZXl4W+yWlxcbfveVGWx9cVC6sjlHUqwOCCMEGvSdA1EX3g3S9L8P+Kbfw/qFqXN1BMxi+0uTkN5mOeO1c38Sv7abxCsmvWdtBePAmZLc5S4A4EmQcEmvTwma1K2Llh5xUfi0bfNo7J2aSaa1vFu2lyXGyucxU9rZ3l0GNrazzhfvGOMtj64qA8Amu/wDGusal4ZuNN0PQryWwtrazimYwnaZpHGSzHvXq1Kkk1GK1f6GM5NNJbs4HBztwc5xip7myvLaNZLi0uIUf7rSRlQfoTXeeHNRh1jxRqfiabS4orix0p7oRYykkyrjzMY/Go/Aev6t4g1+XQ9cvJdQstRhlDpNyEYIWDL/dII7VjLETSb5dlrr+Rm6sld223ODjgmk2eXDI+9tq7VJ3H0HqafNaXcM4t5rWaOY9I3jIY/gea7eDUrrR/hTbvYyeVcNqssSzr99F287T2JwBn0pur6tqN18PtD1ea7lfUbfUpYorrP7wKFyBup+3m3tpdoftZX262KniTRdB0PWtM02eLUnUBHv5xj94GUHEY9RmuWliWW/kisY5pEMjCFNpLlc8ZA74r0zW769uPjJolrNdSyQQy27xxs2VRmjUsR9az4LmTQ/D3iXXrDCalLqzWaT4y0KZLHb6E56/SsaVeajG+raXXuzOFWSir6tpfic7o+gpNomv3N/DcQXOnwRyRIwKcs+DkEelYlrZ3d3u+y2s8+3lvLjLY+uK7zRde1LVvh54ng1Od7uS3hjaOeTlwpcZUnuMjNaesw3Wk2GlaXo/irTtDhjs45pEaUpJNIwyXbA5HpT+sTjJxktb/LZeQ/ayTae9/wBEeWLHI0nlrGxfONoHOfpUq2d41sbpbScwDrKIzsH49K9Ogm0+8+I3hW8hvrG9v5EdNQe0PyNIqnDfUg/pVDwZ4k1a9+JEWny3Tf2dPPJbmzA/ciP5gFC9Kp4qdm1HZX/Py8h+2la6WyueeQQzXEoigiklkPRUUsT+AouIJreUxXEMkMg6rIpUj8DXbW1zN4d+H0mpaU32e91DU5LdrhfvxxID8qntk1R/tq58UR6PpGrxmedL1Y/t7H5zGxA2E459etaqtJttL3V95aqNu9tDm4rK8lt2uIrS4eFfvSLGSo/HpVevWtevNTs/Esiad4y0bTbOyk8qGwMpVUReNrrtwSe9cJ8Qf7KPiy8k0WWCSzl2yKYT8gYj5gPxzU0MQ6js1ur/ANaCp1XN7GBRRRXWbhRRRQAUUUUAFFFFABRRRQAUUUUAFFFFABRRRQAUUUUAFFFKiPJIkUYzJIwRfqaTaSuwSuIeBzTRIhO1W3H0Xk/kK6rTtL0iOQx7o7u5QfOXYMR/wHoK04Jbby28iSHZH97YRhfy6VyPFdkaql3OHEVwelrdH/tg/wDhQYpx1tbofWB/8K7qCeG4j8yCVJU/vI2RUlT9Zn5D9mjzwyIDtZgp9DwacK7+REkXbIiuvowyKxdU03R2lWHzIrO7kH7vY23ce3y9DVLFP7SF7Psc1RSNuSbyHRvO3MpVVJ5HXp9Kak0bRiQNhScAnjP510qcXszOzH0UjMF6/hQGBOOQfQjFPmV7X1FZi0UUEgdSBVAFFFFABRRRQAUUUUAFFFFABRRRQAUUUUAFFFFABRRRQAUUUUAFFFFABRRRQAUUUUAFFFFABRRRQAUUUUAFFFFABRRRQBc0SGafWLOOCJ5XM6fKikn7w9K7fxN4gOg/FLxA0lql7ZXRNvd2zNgSIVXoexB6GuG0vUL7S7sXenXUtrOFKiSM4OD1FQTyyzzPNNI8krsWd3OSxPUk15WJy761ieerZw5HG2t9Wnfytyq1tb9rFKVkdc/iTw/pWmX1v4W0q9gur+Iwy3N3MHaOM9VQD19a1fhJdXmh6dr2s3Nsw02O0EiNKhCvOG/d7c8E5z09q85q7Nq2pzaZDpct9cPZQnMcBc7FP0/E1zYvJIVcPLDw1U2uZybbaVtn30sui39RT1uSaLqjWPiK01iZGuHhuVuHXdguQ2Tz71raF4pTTvGV5rklj51ve+ck9uX58uQ8gN6jiuYor0a+X4evze0j8UeV77f113EpNHbaf4o8OaEL6PQdEvCL21kt5Zbu4BdAy4AXAwADgnucDpWFd62s/g7T/D/2Yq1ncyTmbfkPv7Yxxj61jUVlSyrDU5+0s3K6d223dJpbvs2g5mWdMu5LDUba+jVHeCVZFVxlSQehHpXaJ4o8HQa3/wAJHbeHb9NUEhmWH7Sot1lPfgZxnnFcFRVYzLaGLfNUvs07Nq6e6dnqgUmjqvDniWzhbXY9ctbi4g1lf3xtmCujb9+RnjGaNE8RaWNDk8P69p1xeaas5ntZIZQk0DHrgnggjqK5WionlOGm5OzV2no2rOKsmrbO2mm63HzM6bxH4jsrnS7PQ9E0+Sy0q1lM5Esm+WaQ/wATEcdO1VvE+vrrXi99eFq0CtJG/kl9xGwKMZwOuPSsKitKGW4ei04rVKSu22/eacr922lq/kJybOvHjTb411PXP7PEtlqYaO6spH+/GQMjcO/GQaWXxB4Z03T7yLw3ot2l3eRGFp72VZPJQ9QgA6+5rj6Kx/sXCe7ZNJJKybs1Ha6vrbz32d0PnZ11rr3hq+0Ox0/xFo9201gpjiuLGRUMiE5w4I5I9azvGOvR65c2i2tn9jsbG3W2tYS+9gg7s3cmsKitKOV4elW9rG91dpNtpN72V7K//DCcnawV148RaBqljZp4m0q8nu7KIQpcWswQzRjorg+nqK5Ciu2pTjO1+hnKCludZ/wmtwvi0azHYwraCD7J9iz8ht8Y2E+uO/rU0PiPw7o8d1P4b0e8h1C4iaJZbqcOturddgHU47muNorN4an2/rzJ9jA2JtaWTwfb6B9nYNDeNcmbf97cuMYx+uaJtaWTwla6D9nIaC8e587fw25cbcY/XNY9Faeyj263+ZXJH9TqLnxVHP46s/Ev2JlS3aEmDzMltiheuO+PSl0fxPawy6taapp7Xek6nMZpIVk2vE+4kMp9RmuWoqHh6drW8vu2J9lG1rHYTeJ9FtPD2o6DoujzxW96i757icNKXDA5OBjAAxgeuaZH4g0HU9Ns7fxNpl5PcWUYhiubSYIzxjorg+nrXJUUvq0PO+97u4exidYvi6KPxdpusQaWkNlpyeXb2kb4OzBHLY5Y5yTiszw5rS6T4sg1xrYzLFO0vlB9pOc8Zx7+lY1FUqELNW3VvkP2cbW+R02ieIrFNNu9G1uwlu9Nnn+0J5Um2WCT1Ung8dRSa74is202z0nw/ZS2Nlaz/aN8rhpZZezMRwMY6VzVFHsIc3N/w33B7KN7na3HiTwrqV8usavoF2+p8NKkNwFgncfxMCMjOOQK5fXNRl1bVrjUZo443nfdsjXCoOwA9hVKiinRjTd0EacY7BRRRWxoFFFFABRRRQAUUUUAFFFFABRRRQAUUUUAFFFFABRRRQAVd0FQ2uWmegZj+IQ1SqfT51tdRtrhjhEk+Y+gIwT+tZVl7jKhuizqsj6Tr9xLEp/fISoA/vjA/wDHhWba3TW0NxbojKtxGIs+oyDu/wC+d35V1niDSpNRMMlvJGkiAqS+cFT9PcVW1Hw+07W4t5Y0RIVik3ZyQO4x9TXCnG1mbalCzvbqytrewsIV+0z/AL1yVycvyoA6fdAyTUjeIb5bd4ZFjS6WQLuKcY5yCPUECtHWdFe5uI7qymEEyADnIHHQgjoRVM+G5vsjZuI2umcNubO0DnPPUkk5z7Ulbr/Woxq6zrFvafaLqCIxyqPJcgDJPPY9MAn8qoyzXtxq1nNfDDuYTH8oXKeZweD9etdFdaT9o0aCxaULJCq7XAyNwGOnpgmsyHQb9biCa5u4GjgKcl2JVFOcDIoi0l9/5Ayjq/7vXL4rxsDuPqYwP5vVAR4in5zkxxxkj7nVj+iD86kvZprm8vbiPyys7jyyc/KoYEZ9c7RTJPMMDRJhSXDh8/dO3HTHP6VrGEnHVdvuIcknuNRTtAdixLlST3ACkD/x4/8AfIpxUAMBwAhcD0II5/XH40m1tmN244GSe5Hfjoev50KrfxH0zzknHTJ4/kK1dOWsbddyeZb3EbcsTHeSfLDZx0JFDJhp1f5yuVjJ4KkSKM0Mr5HRlAxjOMj0P8uMU5wzbjxliSwBx1bdwfqBUyhUkrNP+mNOKYq7goDHJxyfWihAwQBjk45PrRXWjIWiiimAUUUUAFFFFABRRRQAUUUUAFFFFABRRRQAUUUUAFFFFABRRRQAUUUUAFFFFABRRRQAUUUUAFFFFABRRRQAUUUUAFFFFABRRRQAUUUUAFFFFABRRRQAUUUUAFFFFABRRRQAUUUUAFFFFABRRRQAUUUUAFFFFABRRRQAUUUUAFFFFABRRRQAUUUUAFFFFABRRRQAUUUUAFFFFABRRRQAUUUUAFFFFABRRRQBZs7++swFt7lgg6RuN6j6Z5H4GtCPxHeqP3ltbye6sVz/ADrGorF0IPoUpyN8eJm76efwmH+FB8TN/Dp5/Gb/AOtWBRU/Voj9ozYk8R3zDEdvbx+5JbH8qz7y+vbwFbm5ZkPWNRtT8h1/HNV6KtUILoJzkFFFFakhRRRQAUUUUAFFFFAH/9k="/>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itle 4">
            <a:extLst>
              <a:ext uri="{FF2B5EF4-FFF2-40B4-BE49-F238E27FC236}">
                <a16:creationId xmlns:a16="http://schemas.microsoft.com/office/drawing/2014/main" id="{FEF8B721-BE3F-FC8A-7B1A-5D5F5149343F}"/>
              </a:ext>
            </a:extLst>
          </p:cNvPr>
          <p:cNvSpPr>
            <a:spLocks noGrp="1"/>
          </p:cNvSpPr>
          <p:nvPr>
            <p:ph type="title"/>
          </p:nvPr>
        </p:nvSpPr>
        <p:spPr/>
        <p:txBody>
          <a:bodyPr/>
          <a:lstStyle/>
          <a:p>
            <a:r>
              <a:rPr lang="en-US" dirty="0"/>
              <a:t>Engage with Scripture</a:t>
            </a:r>
            <a:endParaRPr lang="en-GB" dirty="0"/>
          </a:p>
        </p:txBody>
      </p:sp>
      <p:sp>
        <p:nvSpPr>
          <p:cNvPr id="6" name="Content Placeholder 5">
            <a:extLst>
              <a:ext uri="{FF2B5EF4-FFF2-40B4-BE49-F238E27FC236}">
                <a16:creationId xmlns:a16="http://schemas.microsoft.com/office/drawing/2014/main" id="{DCAE8496-6B35-706B-E7E4-DD30CD01308F}"/>
              </a:ext>
            </a:extLst>
          </p:cNvPr>
          <p:cNvSpPr>
            <a:spLocks noGrp="1"/>
          </p:cNvSpPr>
          <p:nvPr>
            <p:ph idx="1"/>
          </p:nvPr>
        </p:nvSpPr>
        <p:spPr>
          <a:xfrm>
            <a:off x="495300" y="1268361"/>
            <a:ext cx="9259693" cy="4592349"/>
          </a:xfrm>
        </p:spPr>
        <p:txBody>
          <a:bodyPr>
            <a:noAutofit/>
          </a:bodyPr>
          <a:lstStyle/>
          <a:p>
            <a:r>
              <a:rPr lang="en-GB" sz="3600" dirty="0"/>
              <a:t>Respond to God’s generosity, and to the Bible</a:t>
            </a:r>
          </a:p>
          <a:p>
            <a:pPr marL="0" indent="0">
              <a:buNone/>
            </a:pPr>
            <a:r>
              <a:rPr lang="en-US" i="1" dirty="0">
                <a:solidFill>
                  <a:srgbClr val="0070C0"/>
                </a:solidFill>
                <a:latin typeface="-apple-system"/>
              </a:rPr>
              <a:t>T</a:t>
            </a:r>
            <a:r>
              <a:rPr lang="en-US" b="0" i="1" dirty="0">
                <a:solidFill>
                  <a:srgbClr val="0070C0"/>
                </a:solidFill>
                <a:effectLst/>
                <a:latin typeface="-apple-system"/>
              </a:rPr>
              <a:t>he widow gave all she had which meant trusting in God's provision </a:t>
            </a:r>
          </a:p>
          <a:p>
            <a:pPr marL="0" indent="0">
              <a:buNone/>
            </a:pPr>
            <a:endParaRPr lang="en-US" b="0" i="1" dirty="0">
              <a:solidFill>
                <a:srgbClr val="0070C0"/>
              </a:solidFill>
              <a:effectLst/>
              <a:latin typeface="-apple-system"/>
            </a:endParaRPr>
          </a:p>
          <a:p>
            <a:pPr marL="0" indent="0">
              <a:buNone/>
            </a:pPr>
            <a:r>
              <a:rPr lang="en-US" sz="2800" b="1" i="0" cap="all" dirty="0">
                <a:solidFill>
                  <a:srgbClr val="000000"/>
                </a:solidFill>
                <a:effectLst/>
                <a:latin typeface="Barlow Condensed" panose="00000506000000000000" pitchFamily="2" charset="0"/>
              </a:rPr>
              <a:t>REMEMBER THIS: WHOEVER SOWS SPARINGLY WILL ALSO REAP SPARINGLY, AND WHOEVER SOWS GENEROUSLY WILL ALSO REAP GENEROUSLY. EACH OF YOU SHOULD GIVE WHAT YOU HAVE DECIDED IN YOUR HEART TO GIVE, NOT RELUCTANTLY OR UNDER COMPULSION, FOR GOD LOVES A CHEERFUL GIVER.</a:t>
            </a:r>
            <a:endParaRPr lang="en-US" sz="2800" b="0" i="1" dirty="0">
              <a:solidFill>
                <a:srgbClr val="0070C0"/>
              </a:solidFill>
              <a:effectLst/>
              <a:latin typeface="-apple-system"/>
            </a:endParaRPr>
          </a:p>
          <a:p>
            <a:pPr marL="0" indent="0">
              <a:buNone/>
            </a:pPr>
            <a:endParaRPr lang="en-US" i="1" dirty="0">
              <a:solidFill>
                <a:srgbClr val="0070C0"/>
              </a:solidFill>
              <a:latin typeface="-apple-system"/>
            </a:endParaRPr>
          </a:p>
        </p:txBody>
      </p:sp>
    </p:spTree>
    <p:extLst>
      <p:ext uri="{BB962C8B-B14F-4D97-AF65-F5344CB8AC3E}">
        <p14:creationId xmlns:p14="http://schemas.microsoft.com/office/powerpoint/2010/main" val="874462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D766D77-E518-35B0-2B20-4614855D7734}"/>
              </a:ext>
            </a:extLst>
          </p:cNvPr>
          <p:cNvPicPr>
            <a:picLocks noChangeAspect="1" noChangeArrowheads="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647700" y="-441757"/>
            <a:ext cx="8763000" cy="774151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data:image/jpg;base64,%20/9j/4AAQSkZJRgABAQEAYABgAAD/2wBDAAUDBAQEAwUEBAQFBQUGBwwIBwcHBw8LCwkMEQ8SEhEPERETFhwXExQaFRERGCEYGh0dHx8fExciJCIeJBweHx7/2wBDAQUFBQcGBw4ICA4eFBEUHh4eHh4eHh4eHh4eHh4eHh4eHh4eHh4eHh4eHh4eHh4eHh4eHh4eHh4eHh4eHh4eHh7/wAARCAHpAx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jaKKK/VT5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JpLa4jt47mS3lSCQkRyMhCuR1APQ0R21xJBJcR28rwxY8yRUJVM9MnoK9HkVdQ+E+naPtBmS0n1C39SYpiHH/fDE/hTdNVdO+Fep6ZtAnutPGoz+uGmVYx/wB8qT/wKvhnxfP2b/de/wC39la/2efl59trJr/Fpc7vqavvpy3+dtv66HnE8M0EnlzRPE+AdrqVOD04NR16I3he1u9d1T7TJqWrzWdpbSRWkcyi4uN6DOCR91fQDPIrNsfDujX3jD+zYv7St4RaNO1pcBY7gzKM+QrMACT2bFd1Di7BTpylK/uwU5NLRXipeuzVm0o7q900s5YSaenV2/Q5CKOSaVYoY3kkc4VVGSx9ABTWVlYqwIIOCCOQa7QaPYxeLdCtbW31vRbqe5CTw3IxJDyNrxvtGc59OMVC+l6HpelJquurqF697dzx28VvKsZCRthpGYg5JJ4FbriWhKUFGLbmlyxS95tue2vLa0G781rK99rr6tLXXb/gfPqchRXcf8InpFvqWrfary7fT7XTY9RtnjCiSRHK4UgjGeSPrz7Vn6totjd6VpOo+HbW9D3801ubSVxK2+PacqQBkEN0x2q6HE+BrzjGN+WVveatFNw9ok29U+VNvTS1nbS6lhZxTv8A1rY520tbq8m8m0tpriXGdkSF2x64FWbjRtYtoWnuNJv4YkGWeS3dVX6kjiut+G2n6hpviXVLW98zS7j+xblhJLlTECBh+OQB14rO1xbxNKmL+PIdTXABtVuZmMnPowx781yy4gnPMfqtHlcPcd7Tlfmvs4pxW3V/gUsOlT5pb69unqcpRXoK+GfC6+J7fwyzao91d26OtyJUCwu0W8Dbt+YevI6/jWV4W0fTLvTvMm0nWtXuzOUeOy+SOBBj5i5Ugk88cAY5rWPFWElRdZQla0ZK6SvGfNZ3bSS92XxNbeauvqs72uuv4f8ADnLpDK8UkqRO0ceN7hSQuemT2zSQxSzSrFDG8sjHCoikkn2Ar0aDR9L0OHxxpV9NdSWNobU/u9olk+bcq56A8gE1H4W0vS/7e8M+INF+0xW1xfvazW9w4dopVTdwwAyCpB6Vwz4yo+yrVYQbjFXhK3uyvRjVSb3Tab6W0Wt2kWsHK8U36/fY87OQcHg0ld1pfhWBtGh1a80jWtWa+ml8uPT8AQxq5UsxKnLEg4HHSiTwjpOm6lry6tc3rWmmQw3EXlBVkkSQjCEEYDc49jn6V1/635d7SdNNuUdLJXu1NQaSTvpOSWqV91dJsn6nUsn/AFtf8jhaK7rRvDmi3WhprC6brOpRT3MiPHZSqXsY1PBcbSWJBz2FcZfxwQ31xFbSPLAkjLG7ptZlB4JHY47V6WX5zQx9apRpJ3g7O9t07NaN2afe11rG61MqlGVNJvqQUUUV65kFFFFABRRRQAUU8xyLGsjRuEb7rFTg/Q0ykmnsAUUUUwCiiigAooooAKKKKACiiigAooooAKKKKACiiigAooooAKKKKACiiigAooooAKKKKACiiigAooooAKKKKACiiigAooooAKKKKACiiigAooooAKKKKACiiigAooooAKKKKACiiigAooooAKKKKACiiigAooooAKKKKACirFjY3t/KYrGzuLqQDJWGIucfQU28tbqzmMF5bTW8o6pKhRh+BqPaQ5+S6v26gQ0V2/jrRoU0nwkNK07NzeaeZJRBGS8rZXkgdTXI39hfafKIr+yubSQjIWaJkJH0IrkwOYUsXTU46N30e+ja/QbjYrUVI8MyQpM8MixP91ypCt9D3ojhmkjeSOGR0jGXZVJC/U9q7OaNr3ER0VKsE7RecsMjR7tu8KcbvTPrTryzu7OcQXdrPbykBgksZViD0ODS9pG/LfUCCir1zo+rWtsLq50u+ggPSWS3ZV/MjFdL8OdPsb7SfFUl5axTvbaU8sDOM+W4Bww9648XmFLD4d1/iSaWnm0v1GotuxxlFXv7I1b7F9u/su++y4z532dtmPXdjFVYoJpY3kjhkdIxl2VSQo9z2rrjWpyvaS0FY6Ox8VfZP+Ed22bMNJEqSgvxOkjEsvTj5SR3pb7xWlzPr7CxMcWp20dtbxiTi3jQrtHTnhQO3rXMxo8jrHGrO7HCqoySfQU54Zkm8l4pFlzjYVIbPpivGfD2W+19pye96v8A5+e17/z6/htob/WalrX/AKtb8jqp/Eei6jqd3Pqel3SpPDAkU9vKBPbtGoUlSeCG7j6U6/8AFOlX2rWpvdKuLvT7exNmpmnzc9SRLvxjcCeB0A4rn7nQ9atrc3FxpGoQwgZMj2zqv5kYqnBDLPII4Ynlc8hUUk/kK56fD2WStKm3aK5VacrR91R010dktvXdtj+s1P6R18ni6xt5dDhsre/uLXS7w3Re8nDTOTj5FI4VeOnPNVYte0e/0tdN16xvHit7qWe1ltZVV1WQ5aNtwwRkA57VzxsrwWX202k4td2zzvLOzd6bumfapbTSdVu7dri10y9uIV+9JFAzKPxAxQuH8rpQTTcWn8XM01K8m3e+755X8na1g+s1H/w3p/kjcvvFwurjWG+w+XFe2CWNtGsnEEaFduePm4Xnpyay7nVhL4ZsNHWFke0uZpvND/e3hRjHbG39a3tf06yg+FXh7UI7SOO8nup0mlC4ZwGYAH6YrjK0yrL8vlDmoU7KE2lq94J0r76+7333eupM61R7vf8AXU3fB+uQaNqN1PfWs15Dc2Uto6JLsba+ASGIPpS3914QezlSx0XV4bkqRFJLfo6qfUgIM/nWNa29xdTLBawSzyt0SNCzH8BUt/p+oae6rf2N1aM3QTxMhP5iumplmEli/bc0o1HbRTlG/LteKaT+71Eq0lDl6eiN4eKo/wDhOLTxJ9hfZbpGph8wZbbHs64/HpTrfxDpc3hqz0nUrbUf9BkleNbW4CRz723fvBjOR0yO1aPwu0azntdZ1rUdJbUUsLTzLaB1OyV+fTr0/Wp/h9pNnrHiTWNU1LQcW1rbyXEdkEZYvMHRPw9K+fxlHKqTmvZy/wBnUEmpWeikoxXvXvapJNvvvdK2sa1Tvvf8bf5Ir3njLRrrUNbkn0i6kttajgWZPPVWhaPqUOOegxn8arQeLNP0260aHSdPuBp2mXD3TLNKPNuJWGCxIGBgAACq9vqunDUNbmvvCyo1zbFILeJCFs3xw+DyPX8a5mCKWeVYYY3lkY4VEUkk+wFdOE4ay5wdOVOSiklZzbi/3ap30lvGHu3+erswliql7319PO/5nT2fiDSrnSLbTtcttRxZSSNbS2U4QlHbcY2B46kkEetVp/EUDxa7FDpot4tTWNIkSTIgVGBGc8sTj86ydQ0zUtPCm/0+7tA33fPhZM/TIqCCGa4mWGCKSWRjhURSzH6AV6VLJMvvKrG7i3zfE+VPmU20r2V5JN/Po2nm69S1v62t+R0egazoNrZWn2uy1K3vrSQsLnT7gRm4UnIV8+nTI7VkeItSbWNdvdUaFIDdTNJ5a9Fz29/rUWoabqWn7ft+n3dpu+758LJn6ZFQJDM8TypFI0cf32Ckhfqe1b4XLcJSxEsZTbcpXV3JtJN3aV3om+nTZWWgpVZSioPYLeKSeeOCIZkkYKozjJJwKs63pWoaLqD2GqWzW1ygDMjEHgjIPFRXNpe2XkyXFrPbeYN8TSRldw9RnqK9S8Y6f/wlWreBtZjXcNVjjguD1+ZDls/+PflXnZvn7yzF4fnt7Coql31UoR51re1nGM+m6NKND2sJW+JW/HT/ACPO9e8O61oUVtLqtjJapdAmEsQd2MZ6fUVFNomqQ6FDrktqyafNIY45iRhm54A69jXq3xSvY/FPgzV5oFUvoWsGFdo/5Z4CZ+mT+lY3xMjW3g8IeCVbaIII3uB6PIQOff735181kvGmOx1LC069OMa0pzVRa2jCEOe61vdqVNa3V29DqrYKnBzcXdJK3q3b9Gcp4b8EeJ/ENr9q0vS3kt84EsjrGrfQsRn8KoeIvD+seH7pbbWLGS1dhlC2Crj2YcGvWfif4d1jUdSg03Tta0rT9KsYEjhtJL0REHHLMv8AKqOu2c8fwhvtP8QazpuoXllMkti0V2ssgXIBXPXu34Vw5dx/iMTPD4hzpyp1pRj7OKl7SCm7Rk5XcZNXTkuVWV7PQupl8YqUbO6W+lnby/Iw/Ff/ACRTwp/18zf+hPXO+GvBfiXxFA1xpOmvLADjzXdUQn0BYjP4V03iOPzvg54PhzjzLyVc+mXYU/4239xp+p2Hhaxke206ws49sUbFQzHPJx16fzrXJszxlP8A4TsByqpVrYqTlNNxjGFV3fKnFttySS5l1bFWpQf7ypsox26to4rxH4e1nw7dLbaxYyWruMoSQVcezDg1a8M+DvEfiOJptJ015oVODKzBEz6AsRk1YvvF13qfgu38M38P2l4LgSQXkkhLovTbgjkcnvXTfGa+uNJTRvCunyvbWFvYJIyRsVEjEkZOOvQn6mvbrZxnkJYfL5QhHE1JT97Vw5IWfOoqXNeV0lFyVne7sYKjQfNUu3FW063fS/6nFeJfDGu+HJUj1jT5LYSfcfIZGPoGHGabp3hzW9RsI76x06a4gkuPsyMmDmTGduOvTnPSu48D3dx4g+GfijRdSle4TT4FurR5DuMZAY4BPb5f1NLoGpXem/ATUJrKZoZZdUMRkQ4ZVZUzg9uOPxrircU5pQhLCyhB4iFanSb95QaqJSjNK7a0equ9U9dS1haUmpXfK4t+enQ5jW/APizRrEXt9pLiDIBaJ1kKk8DIUkjnippPht40TTjfNor+WF3lPMXzAP8Aczn8K6T4H6rfWumeKTHcOVt7D7RErHIWQBvmwfw/Ksr4ManqEnxMs3kvJ5Gu/MFwWcnzPkJ59eQK5sVn/EeHjj1ei3hEpN8k/wB4nDn5Uuf3GldXvO7toio4fDSdPf39N1prbtr+Bw1vBNcXCW9vC8s0jBUjRcsx9AK62T4ZeNo7L7U2isV27tiyoZP++c5rqvhXp6f8Jf4t1SEW63NiJVtGmICRuzN8xPbp+pqjZeG/F9rra6yni/RzeiTe0jamDv55BHce1XmfGtf67Uw2Gq0qXs4wb9opS5pTjzcq5XHlSTV5Pm1ekdApYKPIpSTd77W0toeaSI8cjRyKyOpIZWGCD6EU2u7+OUdh/wAJv9qsJbeQXVsksxgcMvmZKnkd/lB/GuEr7jI8z/tXLqON5eX2kU7Po+q+TOGvS9lUlC97BRRRXqmQUUUUAFFFFABRRRQAUUUUAFFFFABRRRQAUUUUAFFFFABRRRQAUUUUAFFFFABRRRQAUUUUAFFFFABRRRQAUUUUAFFFFABRRRQAUUUUAFFFFABRRRQAUUUUAFFFFABRRRQAUHgUUHpQB6d4p1O88EeF9D0TQZTZXF5bC7vbmMYkdj0Gew/wFYOu+MB4g8Gx6drUUlzrFtPugvcDJj7qx6n/APVW/qFinxD8N6PcaVeWqazp1uLW5tJ5QhdR0ZSev/16yPEug6P4Z8H/AGO/ktbvxLczhh5ExYW0Q6g4OMn3HevhcueBTpwrwvilUbdl797v3m/5OX5Wsl2NZX6bG/418R3+h+CvCkGlSfZbq508b7lAPMEYx8gPYE8n6VSvtUvfEHwXu7vWJTd3VjqMaQzuPnAOM5P4msz4lXVtceH/AAglvcQzPDppWVUcMUOV4bHQ/WjTbq2X4M6vaNcQi4fUomWIuN7KNvIXqRU4bAUoYPD1o0/f9tdu2v8AEa33tb5WG3q15E3iv/kkPhT/AK+Jv60eAP8AknnjX/r2j/ma0LPTG8YfC7StN0i6tTqOmXEhltpZQjMrZ5GfqKm03T7Hw38P/E+l3mq2L6xcW6u8EUysEGcKgP8AE3UkDpxUVMVSWFnhL/vPbX5eqXtlK78rddgs738hngzVP7F+EF/qkcEU1xBqY+zeYu5UkIAD47kZNReA7+41K517xvrrDULvSrMGASKMbznbwOOP61mWV1ar8FdQtDcwi5bVI2WEuN5Xjnb1xTfhbqmnRHVvD+r3AtbTWLbyRO3SOQZ2k+nWtK+CTw+NrRhebqWbS15Pc5kutmr7biT1RJ4f+JWuwayZtdu5dS06bctzauFKlSP4R0FafwmurG3ufGF7Da77GOwklSCXnMYJIRvXjiodH+Hf9mamuoeKr/TF0SDLu6XOftAHRVA55/OoPA99paxeN2haGyt7jTZltIZJMHBztUZOScY9anHRy3EYeusBDRqCbirR+NaafaS300Vrsa5k1zE/w88beJb/AMd2Nte6nJPa3kvly27AeUFIPCr2xUngaa1s/ifrnh2RQmn6nJc2RTsPmbZ/UfjXLfDWaG38eaPNcSxwxJcgs7sFVRg8knpUPiK+a28d6jqVnKrGPU5JonQ5BxISCCOoruxOU0p4uthqMFBTpLZWXMpOz06rQlS0Tfc6T4Y6ONO8Z6lfamuIPD0csspI4LrkL/U/lWd4N8RXUXjK81ldIk1bU7oSNboo3GORjnfjHOOldr8V9Q0+z8Itc6aNk/iiSO4m9diouR+ePzNc78G7uGMa7YQ30Nhq15aBLGeU7QGGcgHseR/kVwQxMsZgMRmVenfmUYcuqslZSvbW3M5Xt0iVazUUdT4ET4mN4mtpfEEs66ZMxFxFeSIAykHhU65z6Cuc+G9vFD8aZrWFQkSy3SKo7DDcVa8JeHL7QvGWn6p4u1u0tyk/7qNrwSyTOQQOhOBzyTTvD1sdB+OLyapPbW8UrTzpI0y7NjhtuTnAPtXBUlT/ANsjRlBqVF25I8sW1zbavmaurteg+3qZEmtX3i7xVZeF2ZLbRGvhHFaRIFVUUnv1JwDz6mrPj7xzrlj4nn0vQbxtM0/Tn8iGGBQAdvUn157Vx+kakdJ8WQasg3i2vPNwP4huOcfhmu58V+CW8S6zL4h8M6lp0+n3x86TzZwhgY/e3A//AK69nE4bAYLGUliYJUeR2uvd521dvpzNbN6vUlNtO2474l6l/bXwz8Nal5McMlxcyGVY12qZOQxA92BP41zV18PPFdtZS3k1jAsMUZlci6jJCgZJxu9K3viQ2j23w90LR9K1K3vTZXMiSNG4yzYyzY67SxODXnBlmIwZZCPTca3yCjX+pJYVqEeeppKLbtzu32o2073FNq+p6NZXsng74V2WpaXti1XWp3DXO0Fo41zwuenT9TU/gDWr/wAZW+p+FfEU7agsto81rNKAXikXpg/j+nvVXQltPGPw9t/DIvre01jTJ2ktVnfas6N2B9ecfgKueHtKX4dWeo63rl5af2nJbNb2VnDKHcs38Rx24H614+KWH9liKc4/7W6jcdPe+L3HF78qjbbRK9yle67EXwt1nVYPB/iiGO+mRLCyMlqAeInJbJFSfCbxBrVx/wAJH5+pTybbGW6GT0mPV/rxWN8O7q2g8L+MI7i5hikm08LGruFLt83Cg9T9KPhPdW1t/wAJF9puYYPM0qRU8yQLub0Gep9q6cywNKUcfL2avzQtp5Qv+N7hF/CXfhtf3mpR+Mb6/uHuLmXR3MkjnlsDHP4AUeE5v+EX+GV34os0T+1b26+yW8zKCYUHUjPfr+lUvhVcQQad4pWaeKIyaRIqB3C7j6DPU1Z8GSWPiLwJdeDbi9gsr5LgXVg87bUkPdCe3f8AP2qswpKFaunH90p0uZJacijrouidrrtfoKL0RW0nx9dT6XqWleK3uNXtLqEiItgvFL2YE9q3/AWl6xYfDh9X8M2IuNb1C4MQm+XdBCvUruOOSP19qzbLwdY+GLC/1Pxo9lKRAyWVlHcbnklPRvlI4H9aTwnLbeJvAR8JnUotP1S0uTcWRlk2JMDnKZ9eT+lZY/6pUoTlgY2pc8HN2vTas9opq6T5ee1l3vZjV7+8dX4Q03xvqIvNE8bWcl3pl1A22W4kRmhk/hIIOa5z4WzRaZ4V8YXFxbpdLaLG4jkGVdlLbcjuM4NQQeEY/D9jeaj401QKFiItLO2vd0s0nY8dqpeCLq2i+H/jKGa4hjmmgjEUbyAM5yfug8msHh4VcPXdKSlCU6S9yLjC/OruPvO7tbmastF1HfVHOeJPEOr+IrpLnV7rz3jBVMIFCAnOABXpHwn8U6LY+DZodXu7eK70maW4sFlcAuXjYYUd+S35ivIqK+hz/hbB51lyy+fuQTTXLZWte6XSzTafk2PDYmVCpzrU9E+DetaXDqOraf4iuoYLHUYhI7TuFUyK+QMn1yfyrnfHmuNq3jq/1i3kDqLgfZ2HTamAp+nGa52inh+GMJQzitmsW+apFR5fsr4U2vNqMU/KKCWKnKiqXRO/9fez1bxHpek/EaSDxBpOt6fY6k0KpfWd5JsIZRjcD/ntWB4u07wv4d8Mx6Rb3Ntq2vyS757uAkpAn9wHp/k+1cQQD1ANFcWX8K18E6VGOMm8PSd407JPT4YymtZQj0jpeyTbSNKmKjO8uRcz3f8AwO53XiLVLGT4UeGbG3voHvra5leWFXBeP5mIJHbtW7r1lpfxJtbHWNP1mw0/WIrdYb21u5Nm4j+JT6dfwryiggHqM0p8IKHLVwtd06sJ1JqVlL+LLmnFxejjtbZqydwWMvdTjdNJW9Nmd94wt/DvhzwdF4etLmy1TXJZ/OuryABhCv8AcVvwHH1PetjVINL+JGjaZeW+sWWna7ZwC3uYLt9iyAdGB/X8cV5TQQD1GaT4RmqdOpDFS+sQlKftGk7uatJOHw8jSSUVa1k077n1tXacFytJW9Nte56dfvpPgXwPqWiW+q22p65q+EnNs25IYx2z9Cfrn2rKttS09fgpc6WbyAXzasJVt948wptX5sdccGuGHFFaUOEacYKVatKdV1Y1pTslzSjZJWWiikkklt3FLGO/uqytZL1O6+Fepafp+m+KY769gtmuNNaOESOFMjYbgeprP+Et7Z6d4+0y8v7mK2t49++WVgqrlGAyT71ytFdmJ4co11jk5v8A2qKjLb3bQ5NPlrr1IjiZR9np8H+dzv8Awb4j0vTfGeu2+pybtH1hpYJZU5Cgsdr/AE5P55qxD8NtNhvVu7zxhox0VWDmVZh5jpnpj1IrzijAznAzXJiOGK8a8q2AxUqLnGMZ+7GXNyqykr/DK2l9VtpoXHFR5VGpC9tvn+hs+M7nRrrxFcyeH7MWmmghYUGfmAHLHPPJ5rGoor6XB4aOFoQoRbaikryd27dW3u31ZzTlzScu4UUUV0khRRRQAUUUUAFFFFABRRRQAUUUUAFFFFABRRRQAUUUUAFFFFABRRRQAUUUUAFFFFABRRRQAUUUUAFFFFABRRRQAUUUUAFFFFABRRRQAUUUUAFFWBZ3R086gIWNqsohMnYORkD8qPsd1/Z/9oeS32Uy+SJexfGdv1xzUc8e/kIr0UUVYwooqza2N5cyrFBbyO7o0ijbjcqgkkZ6gYP5UpSUVdsRWooopjCiiigAorV0zw7rWpWYvLHT5JrcuUEgIALDqOT7iquqabf6Xc/ZtQtJbaUqGCyDGQe49RWUa9KU+RSV+19RXKlFFFajFpKns7W4vJjDaxNLIEZyq9dqjJP4AGoKV1ewBRU89rcQQQTyxMkdwpaJj0cA4JH41BQmnsAtJRRTAK2PCcHh+fUWTxJeXVraCPKtbpuLNkfKeDxjNY9FZV6Tq03BScb9VuvTcEdL8RPEUPiLXElsomh0+1hW3tI24IRe5HYn/CuaooqMJhaeEoxoUl7sVZf137g3d3A0HnrzRRXQAUtJRQAUUV2Sab4d8P6Jp13r9nd6je6jH56W8M/lLDDnAJPUk1z18QqNlZtvZLd/kJs5nRtNu9X1OHTrFFe5mJCKW2g4BJ5+gNVZFZJGRvvKSp+or0PwnY6Pa/FDQpNCvTcWV1G0qq7AyQExvlHx3FRaLp3g3WvEMvhyK11AXMrSLFqJnGDIMnPl4wFyPrXBLNFGbbi+VRUttVrK97vpbbffcXMef0V0Ph2HwzBp93fa8091PHKIrewgk2NJ6uWx0FXfFWkaQfCdp4k0iyvdPWS5a2ktrh94yFyGUkZxXXLGxjVVNxertfpe1/X52t5jucjRXfeI9N8G+GNVhtbuy1DUWngjlZFuNghVh64yzHk+gpk3gzTo/G1/ZNeTJotlaC/llwDIIioYL9ecZrCOa0XHmaaTV02t7W2631Xr0FzI4Wkr0Dw7pfgvxNcXcVnZ6hp0tpayzrG9wHE6qpwc4+Ug4JHQjNZujaPo9j4Yg8Qa9bXd8byVo7Ozt32ZC/edmx0ycYFV/aVO7i4tSVlbS+t7dbbJvewcxyVJXVeKNG0v+wLXxJoaXUFpLMbee1uDuaGUDPDd1Irla6sPXjXhzR9NejXQaYUUUVuMKKKKACiip7e1urhJZLe3llWFd8hRSQi+p9BSbsIgooqa0tbm8nEFrBJPKQSEjUsxA68ChuwENFKQVJUjBHUUlMYUUUUAFFFFABRRRQAUUUUAFFFFABRRRQAUUUUAFFFFABRU9va3Vykr29vLKsK75CikhF9T6ChLW6e0ku0t5Wt4yFeUKdqk9AT2pXQrogooopjCiiigAooooAKKKKACiiigAooooAKKKKACiiigAooooAKKKKACiiigAooooAKKKKACiiigAooooAKKKKAOl8Fn7dbar4fbk31sZLcf9N4vmXHuRuH4iteOwt5tR8PeFroMYba1e8vI1OC8roZSv12qq+3NcXp95caffQX1pJ5c8DiSNsZwwqw+s6k2unXPtJF+ZfO80AD5vp0x7V5lfB1J1JSg7Jptf4rct/SxLRv2Vrp3iXTHmj0220uaG+t4Q1uW2vHKxXBDE/MMZzVfXJtKd9U0y28PiA2khS2uICxkUK+0mXJwQfoMHFZ+p+IdQvrdLfZa2kKy+eUtYREGk7OcdT6elS6l4o1S+tZYJBaxtOVa5lhgVJJypyN7Drzz7nmphhq6mn0vtzPTb79n99tgszpbjSdPaz1WyuNN0uyms9PeaONLhpLtJEAOXI+XnnI7ZoZbTU38N2s+nwIn9kTyfuywOVEmB16ZGfqTWCfGOqmSeVodPMlzG0d0/wBlXdcBhg7z3/DHNVIvEWoxQ2UcYtw1nFJDFJ5Q3+W4OVJ7j5jj0zXPHA4q3vPX1ejcWvzFZmxBHpWmRaBaT6NBfnU4UmuZpGbfh3KhY8HAwB155p17Z6boOk3kzadb6hdQavLaRvOWK+Wqg8gEZP8AiayNM8T6np9pBbxLay/ZiTayTQK725PPyE9OefY1nzajeTWBsZZd8Jna4OQNxkIwST1rojhKzn7z0vrq9dX92mlv8kOzOxfT9BtNf1aLyLKGTyoJLGO9Z/syF1DOpYd+flycdaxtZ0eNtemhf7BoaGJJUWS4MkT5HWNlBypOSPTpmq8PifVEnuZJvs10l0kaTwzwK0biMYQ47EDuKoavqV1ql39pu2QsEEaKiBVRB0VQOABRh8LiITvKXRK929bLZPTo979+rBJnURw6S3w90tdUvrq3VdRuhG1vCJN/yx5zkjHatC4s9Pujo6Hff6RY6RcXkHmErJOVYko4H3QG7AnjvzXCy391JpcGmu4NtBK8sa7RkM4AY56n7oq3aeINUtfsPkTov2EOsH7tT8r/AHlb+8p54PrUVMBWteMtbyfkr32sr31+V35BZmwtpZ65pVlqFvo8cFz/AGklpJb2jFVuFZdwA3E4YYIz7ir2raZp11oWoSLbaPa3NrcwJELGZpDGruVIkJO1vqO4Nc9c+JdTlms5Ifs9mtlL50EVtCERZO7Y7njvT7nxRfzWN3Yi20+G2uwPNjitlUFgch+Od2f50nhcTzRcXZJ33eivqvPT/K9gszqtPbS7PxZqmh2uiwxCzs7mOK5DN5zMsRBZ+cEHnjHHFUdNsdKutFtodP07T764azJuYpJ2ivBNgndHn5So4IAByM1jt4x1ooxDWgnkiMM1yLdfNlQrtwzd+Px6Uy38VarDawwqtoZbeHyYblrdTNHHyNof6E4PUVl9RxKV1vp9p6tJ6vra76PzFZm3Dc2UWkeE7W60q2vTcB45DOW+VDMRhcEYPJ5+lVry003QNNur3+zYNQkfVZ7OIXJYpFHGAegIyxz19BXONqd4y2KmQYsP+Pf5R8vzbufXn1q5aeJNRga68xbW7jupjcSRXEAdPN/vgdjz2roeCqx1i9LttXav7zfy3/Qdjo5/DmnXlzfafp9qY7mWG0vrUFiWijkwJI/cDeD68U7xJo+h28Gpa1Y2ajTmtEjs0LsQs5kaMnOeThGb8RXMW/iTWYNdk1yK7xfSKytJsBG0rtwB0Ax09MCq8urahJokWjPPmximadI9o4c9Tnr+FRHBYpSi3PTS+r8ub8lZ+cgsyhRRRXslBRRRQAUVe0PSb7WtRTT9Nh865cFlTcFyAMnk1TdWR2RhhlJB+tZqrBzdNP3lrbrZ7ffZ/cA2iir9vpGoT6Lc6xFCGsraRY5ZNw+Vm6DHU06lWFNJzdrtL5vZfMChXf6jpr+M9D0W60e6szeWNmtldWs06xsuz7rjPUEVwFXxo+oHQjrnkD7AJvIMm4ffxnGOtcuMgm4T51GSel+t9LWur39RWudl4ftdD0D4jaHb2+pRSmGJvt9yZh5IlKNkK3TA4H1NZXw3ube2+JFnc3FxFDAs8hMkjhVAw3c8VydFZvL+aE4ym25R5W/v1/HYVj0Xwb558IXX/CMyWCa/9tPntOUEogxx5ZfjGetTeKU1C8+GskV7rVtqmoWd+ZroJcK3koUwFHY/8B45rzSnIrO4RFLMTgBRkmsZZZ++9rzL4ubbX0vfbt28w5dTqfipcW914qSW1uIp4/sUC743DDITkZHeupu9U0qbxnqmmzahbx22raLDaJdBw0ccojXGSPcYNedaNpGoavqqaXYW5ku3ztjYhTwMnr0qfw7qY0PVZJLjT7e+hZHgnt5hwyng4PY+hFZ1cFTdNUYSvKEdtL6tWf3x06MHHQ7rwD4Zn0LVNQm1S7sxMdNuFghhnWRnGzlzjooHr1JqHw1qeq6l4GsNM8O6xFY6pp8jrJbySInnxschlLcEjnj3rAPiPRdPsL2Hw5os9pc3sJgkuLi58wpGfvKgA746muUrOGX1cTKVSvvdWulbRNaxu9NX1v100Fa+52/j241KHRbPT9X8SNqOoPKZZ7WJkeKAAYXLKOX5PeuIoor1sLh1h6fJ+SS/BFJWOl0fwTrmrWljd2ccLQ3jOFdnwIwn3mf0FV4/C2qXHiabw/YiG9uYj80kL/uwOMtuPQc10ms3c9v8FdFghkZEuLyRZQDjco3HB9s1P8OIrOP4e+I7m41A6b5skcEl0sZdo0OOMDnnOK53iKqjKb72Wnna/wDwDldWai5edvxMq6+HWsJazTWN9pepyQDMsFpcb5E/DFc94e0TUte1IafpsHmTYLMWO1UUdSx7Cuw8KxeEdA1611W38bOxhbLILCQeYvdTUei+JtD0vxp4gaQSvpGqh4hLCpDorHO4A89zTVataSSvppo0CqVLNLX5WKd58O9Wjs57iy1DStTa3UtNDaXG+RAOvGKoeERrx03XP7HeFYBZE3wkxkxc5xnv1rpdG8Mqly954B8YwT3fltiCRfKmZe4wev5VS+HKSR6R4yjlUrIumOrqeoI3ZFT7ZunK7TtbdWe/VfkHtG4u7vt0/Q5/wr4Z1TxJPKmnpGsUIzNPK22OMe5rvPhx4P1HRfGVnqAurHULLZLG89nN5ioxQ4DelY91I9l8ErJbQlBfX7i6Zf4sE4U+3yj8qb8DLq4h8a/ZY2bybi3k81ex2jIP5/zpYidWpSqST0V1b03JqynKE2noro5bT9J1DW9efT9NtzNO8jHHQKM8knsK6C4+HOsiCVrK+0rUZ4RmW2tbndKvrxjrWx8O4rWPwx4uvJr86exZYGuljLtEjMc4A55ziqXhu38JaHrlrqlv43cvA4YqLCQb17qfY1U8RU5pKHTybvpfpsVKrK7Uenk2cn4e0O+1zUHsbIIJkieRhIdvC9R9a3rD4eatdKkb3+lW1667lsprkCcjGRlR0Psa6LwJdWNz8YtUvNLcPaSxTSRMFK5yATweeua8/wBIup5/FNneySsZ5LxJGfPO4uDnNX7WrOTUXayT273K55ybS00TNrwN4duJvHEVhqEdrGbKcG5guWA3gHBUA/ePtUXxK0X+yfEly6PZeRcTSNFFbuD5SgjhlH3evSug17/kvq/9f0P/AKLWuf8AE0NhcfEjU4tTu3s7RruTzJkj3lfTjvzipp1JSqqbejjexMJSlNS8rnL11+m/D/VrmwgvLy+0zSkuBuhW9uNjuOxAxVDxDp/he1sBJo2v3F/c+YAYpLUxgLg5Ofy4966nWbrwl45Frd3WtyaLqUcCwvHPHuhOPQ9vz/CrrV5WThdLq7P8i6lSVk47en6HJ6p4V1XTdeh0a++zwSz4MUzygRMp/i3eldT8V/DUdja2F9a/2ZBHFZxpLHE6q8rk43hR94e9YnxC0zX9Oi0+PVNQj1KxERWwuIm3Js4yB+QrT+KqLJqnhyN+FfToVJ9ATWanOc6cuZddv6/4YjmcpQd+5l6L4F1XUNLj1O4urDS7SX/VSXs3l+Z9BWf4p8M6p4dmiW/jjaKYZhnibdHIPY1v/GyaT/hMEsfu21paxJBGPuqCuTgf56VLZu958E75bolxY6gn2Yt/DnblR/30fzqoVqvLCo3pJrTtfbUcak7Rm9n09TK0nwJrupRWM9utuILyJphK8mFiRTglz256Cqmq+F9Q0/SptUM1rcWkN21q7wybsOO/0NdH40u7iL4W+E7OORlhnWVpFBxu2njP/fRqH4YsNV0jXvCkhGby2NxbA9pU/wAj8qSrVeR1W9E/wvYFUnyub2v+FzmfD2g32uNd/Y/KVLSAzzPK21VUe/r/AIV2vhbwmt58ONRkaTSDc3LxvbzySpmBeMhmPKE+lUYs+HvhNKzAx3uvXBjAPBEKdfzwfzpnhr/kkviX/r5h/pSrVJzTcXZcyS+//MVSUpK6el0c9oXhvVNb1WbT9PjSRoSfNlL4jQA43FvT09a1tS8AavbadNfWd5puqxQDMwsp/MaMe4re8JW+nr8JL1rvVTpaXl+Ip7hYTISABhMLzg8/n70zwW3hHw1rsepReM2mQKySw/YZFEikdD/OlPE1Ly5enSzd/mKVad3y9PJ6mf8ADH/kB+L/APsEv/I0aD/yRzxH/wBfsH/oS1a8Dm3MHjs2ZzbGwmMJxjKZbbx9MVV0H/kjniP/AK/YP/QlqajvOT/vQ/QUvifrH9DD8L+FtU8QLNNaiGC1g/11zcPsiT2zVnxB4K1XSNN/tNZ7LUbAHDXFlL5iofeutu7PRz8L/Dtnf64dJguDJO+23aTz3z32+me/9Kg8LXHhDQbTVLf/AISxr23vrVomtzZSKu7HDdDz2qniqjblHo7Ws+9tx+2m7td9rP8AM4/Q/C2r61pzXunQpMi3C2+zdhtzd/p6mofFOhXHh7UhYXVzazymMOTA+5Vz2J9a6rwtd3Fl8HPEMtvI0cjXcUe5TggNtB5+hNef100p1J1JXeidvwRtCUpSfZBRRRXSbBRRRQAUUUUAFFFFABRRRQAUUUUAFFFFABRRRQAUUUUAFFFFABRRRQAUUUUAFPgilnmSGGN5JHOFRBksfQCmVv8Aw7/5HrRf+vtKipLlg5diZPli2Z/9jav9he+/sy7+ypndL5R2jHXmiXRtWhsBqEum3aWhAImaIhcHvmu98I61qlx8WLmGa8le3aS4iMBY+VsXdtXb0wMCqXgTWNS1PUfEMN/ez3EM2l3EjxSOSmRjGB0GM9q5HiKivdLRJ/eYOrNX07M4nT7C+1GfyLCznupcZKxIWIH4U2+s7uwuDb3ttNbTDkpKhU4/GvQNLjhs/hnpvk+II9EfULiV7ibY5eXYQAm5OQB1x71BrupaW/hjTo7nWY9ev7G/Vo3EThmgOMoWYc8j9RVLEyc7JaXt1/4YarNy0Wm39dDkf7C1r7D9u/sm9+y43eb5Lbcev0qrY2d3f3At7K1muZSMhIkLHH4V6g19c6x4mOr+F/GMf2iU/u9Kvi0YHGPLC/dYVz/hLUrbT7fXtG1K7n0K8upQv2yGMnymVjujOOQM+lTHEzcW7a6aa/l5eW4lWk09NTkr7TdRsLlba9sbi3mf7qSRkFvp61BPBNbztBPDJFKpwyOpDA+hFdl4vh16LwxZvJrFnrWlwXJMF7C5eSOQj7rFvmHritqXTYde8W6B4mlUCyubMXd83ZXgGHB/ELVfWrRUpba/eh+2srvzPNLq3ntZjDcwyQyr1SRSrD8DSW0E1zOkFvDJNK5wqIpZifYCt15LHxJruo6lrGsLppmlMiboWk3AngcdMDFbegLDonhfxPquj3oubiJoLaC8WMoVRz8xUHlT2zWk67jHb3tPTXzKlUsttTj9U0vUtMKrqFjcWpYZXzYyufpXQeJvDEq3unwaFpt1ceZpsFxMI1L4dgcn26dKpHxDq914XvdJu1l1C2MiyiaYs7WzD0bsD71vfEjWtTtRoVnZ3k9rEmlQS/uXKFnIPJI64AGKzlOrzxjpfX06EuU+ZL1OKFjem8azFpOblc7ofLO8YGTx16Uy2t57qYQ20Mk0hBIRFLHA68CvV0kab4p6RcyHMs2heZI3dmML5J965L4SZ/4TiLGeLef/ANANCxTcHK2yv+f+QKs+Vu2yv+ZzNtY3t0ENtZzzCR/LQpGSGbGdo98VLa6Tql1ey2Vtp9zNcxErJEkZLIQcEH0rrdG1S80n4SSz2ExguH1YxiVfvIpjGdp7E4AzTdX1C+0z4e6K1jdTxTarNPcXtwjkSSsrYALdff8AGm6872SW9l+Y/aSvZLrY5zSNLk/4Siw0vU7WaHzbqOOWJwUbazAH9Kta34b1FdX1MaZpV5LY21zJGrpGzAKpI6960dN1vUtY1fwsuowF2tbxI0vWDF5h5g+UseDitG48Qaw3xcCJf3EcKal5Cwo5EYTdjG3pz3qJVKql00T9NyXOfN8jz2itXxgix+LdYjjUKq30wAA4A3msquyMuaKZ0Rd1cK6/QfDOjjwyniPxNqk9nZzzGG2itot8krDqeeAOD+VchXeaNq2p6H4KtV1rQbPV/Dl1MzW4lbDI/fDDle/WvJzqeIjShHDys3JKyaUmrNtRctOb16XLhbqZfi3w9pVjpNnreg6s19YXLmMpMoSaJx2K+nFaTeE/DmiWNo3i7Wbu3vruMSraWkIdokPQuT39qfreleG7rwpB4v0O1utOjivkguLSZ96N3yhqP43Qyjxqb1sm2urWJ7eT+Fl24wDXj4fF1sVUpYT20o/HdtRU7xcbR6x0UrtrdL1KaS1sZfjHwsdFksbjT7walpuorus7hVwWP90js1bFz4U8J6G8Nh4o8QXcOqSIrSxWsAdLbdyAxPU1pIyaX4G8Dx6oNjHVjchH6rDv649OR+dc38Wra5t/iFqv2hW/fSiSI/30IG3Hr6fhSweLxWNqwwsqzil7T3la8+SfKujW2rstX5A0lrY0LHwXd2fxEh0FNWkgWaBp7e9t+C8ZUkEc98YNZXhHw3b6xc6jPqWpCx07TlMlzPt3OeSAFHcnFdN4B0bVNF+JWj2+qzB5pbB5kTzCxiQocKc9D7Vk+F9F0d9E1zxNrkdzdW1jOI0tYH2b2ZurN2HIqZZjVSmvbX9yklKMVduU5R0T0u7W1fKnqPlXYkHhfwtrGl6hN4X1q+kvLC3a4e3u4Au+NepBFJoP/JHPEP8A1/wf0rf+H+qWOoWXiRdL8MWumW0ekT750d5HZscKWPHTJwB2rn/D/wDyRrxD/wBf0H9KwdevJzo1nL3KtG3M4uSvJOzcdPQLLf1OHrpRpUn/AArd9a/tC48sah5P2TP7snbnf9afB4m0iPTUtW8HaTJKsXlm4Zn3k4xu64z3rQX/AJIfJ/2GB/6DXuYzGV70rwcP3kVryu6d+zdvwZKSMbxhoEWhJpLR3Lz/AG6xS6bcoGwtngY7UuoeH47bwZpWvJcSPLfzyQmHaMLtPBB962viyrC28LSEEI2jxgN2JBOR+oqfxLZ3MPwo8JwSRmOWa7lZA3Bwx+U+3Y1yUMyrPD4SUp6zm09tUlP8rIbirsbeeE/COhTw6b4k8QXseqSIryra24aODd0yT1p3hrQbDQ/ipZafeaoZRHNFLZS26B1nYn5Q3Py98/SrOv8AiKOG+TS/iF4Tt7y+hjVTdQS+XMUxwcjhvzpknh+y0D4p+GV06WZrS8kguYkm/wBZGGb7pry44jFSoThiasrzpza+BwlZXvBrVK3SS1T7q5VlfQS+0ex1T4uTWOka1ewT3FzcNczCPY0MgZiVUg8j3rA8LeFxrF3qNxfX4stL07LXd2y7j1IAA7scV0nhP/kvd3/1/wB3/Nqg0tHu/hd4rtbRS9xDqSzzIv3jFnrj0BBNa/W8Rhoxowna8KK5mldc8pJvbtor6bed1ZPX1Kc3hXw7qujX194T1i7ubjT4/NntruEIzx92Uiqug+GNM/4R9PEPibVJbCwmkMdrFBHvmnI6kDsPesrwvo2qauuoSadMII7S1aW4laQouwfw5HUn09q7vW9S0y3+HfhS8uPDlvq9qtu8JeSV0EEgIyp2+uM8+ldONxGJws44WnWlPmml9nniuVytd2jd20bV7X3dhJJ62OZ8ReF9OTw9/wAJH4a1STUNOSQRXCTR7JYGPTcPQ8VyNehvq7yfD7V5NL8I2em6XcvHDPOt0xLOCCu0N94j2rzyvWyWriJ06ka7vyyaV3FytZO0uVtXTb+VrkzS6HSarr1ndeAdJ0GOOcXVncySyMyjYQ2cYOc559Kd4H8RWuji907VbVrvSdQQJcxofmUjoy+4rmaK9N0IODh0ev6mPso8rid/p198P/DtydV02TUdXvEB+zwXEIWONiOrE9cfjWX4O8S2VlqOpjXrP7VZ6ojLcGNBujJJ+ZfTqelcpRUfVYtNSbdyfYqzu73PQtHv/AXhi+GsaZd6rqd7ErfZ4ZIvLVSRj5j361j+GvEltZweJW1ASmfVrV0Ty1BHmMSeeeBzXK0UfVY2fM272/APYrW7udh4P8RaVHoV14Z8SQTS6ZPJ5scsPLwSeo9v/r+tbXhvxF4J8IX/AJ2lrqWpPMCs1zJGFMaddqKSMknGa81opTwkJ3u3Z7roKVCMr+Z0/g7xLb6RfX8N/atd6TqSmO6hHDYycMPcZrY0+7+Hmg3g1axl1PVbmPLW9rPEFRG7Fj3x+NcBRTnhoybd2r726jlRTd77nWeCvFEGl+L7nXNUjlcXEcoZbdBwz+gJAxXN6ZMtrqNrcSAlIpkdgvXAIPFV6K1VKKba66fcWoJNs63VfE1lc/E4eJ4YZ/sn2mOXY4AfaqqDwCRng96r/EGfQb3W31LRL65uDdu8s6TQ7BETjAHr3rmqKiNCMXFrorfIlUlFprorDkYo6uvVSCPrXoGqan4F8UGDUNVmvtHv0iWOZLeAPHIR3GP/AK1ee0U6lFVGndprsOdNSs72Oq8ceINO1DTtO0PRIJ49M05W8t5z88jHqT6CrnjbVvDuvaJp95Dd3cWq2trHb/ZTD8hweTu/PFcTRUrDRXLZ7frvcSoxVrdDv7nXPCniqxtG8TyXun6pbRCJrm3j3rOo6ZHrWf4t8RaXJoNt4Z8NwTR6ZDJ5sss3Ek8nqR6f/W9K5CilHCwi07uy2XRCVCKa8uh0niTXrPUvCnh/SoI51n05JVmZ1AU7iMbSDz07gVD8P7m6tfGuky2al5Tcqm0fxK3DD8iawa6Xwl4sk8N2sy2ulWE14zForuVMyRZAGB7f4mnOny0nCCve/wCIShaDjFX/AOCaXxl1SO88WnT7batrpyeQirwA3Vv14/CovBWr6DH4Y1bw/rtxdWkd7IkiTwxb8be2PwrkbiaS4nknmcvJIxZ2PUknJNR0lhoqiqd9rfeCor2ah2Ou8J+INLsLXUfD+sQz3eh3km5XQYkiYH5XA9cAZ+laNjqngnwwJr7RHvdX1JoykH2qELHDnuQeprgKKJYWMm9Xruu4Sopt67nS+EfEFrpVhr8N4k7y6lZNBGY1BAc55bJGBz2zSaZr1nbeAdW0CSOc3V5cRSRsqjYApBOTnPb0rm6Kt0INt+af3FOnFu/p+B2Xh7xBol14ZXwz4pjuRbQyGS0u7cZeEnqCO461Nc6x4V0HQ72w8Mi6v72+Ty5Ly6iCiNO4UetcPRUPCwbvd23t0JdGN/0Ok07XrO3+H2qeH3jnN1d3McsbBRsAUgnJznPHpXN0UVtCChe3XU0jFRvbqFFFFWUFFFFABRRRQAUUUUAFFFFABRRRQAUUUUAFFFFABRRRQAUUUUAFFFFABRRRQAVe8P6i2ka3Z6osIma1lEgjLYDY7ZqjRSklJNMTV1Zm5oviGTTfFb6+tqkrtJK/klyAN+eM47ZqLw3rb6LdXlwlus5urSS2IZtu0Pj5vwxWRRUOlB3utyXCL6HRaD4itrbRm0TWdMXU9O8zzolEhjkhfGCVYevpT9X8U+Ymn2ujWCaZY2E32iGIOXZpc/fdj1Nc1RU+whzc1v8AL7theyje52z+MNBbVP7cPhRf7X3eZv8AtTeT5n9/Z+uKoaR4qEaanba1p6anZ6lN9onQOY2WXOdykdPpXMUVKw1NK1vxf4dhexhY6PXPENpcaKuh6LpI06wMwnkDSmSSV8YGSew9K6BrjUvDvwmm07UInt7jUbpkto5FxIsOAZDjrgkAfjXntTXl3dXkiyXdzNcOq7Q0rliB6c0pYdO0Vte/mJ0k7Lpe5BW14W15tFa6hmtI76wvI/LuraQkBx2II6EetYtFbzgprlkaSipKzOm1fxHYtoUuiaDpH9m2lxIsly7zGWSUr0GT0ArO8S6y+tzWkj26wfZrSO1AVt24ID8345rKoqIUYRd0hRpxjsdQnjK5j8TabrcdnEr2Nqlr5RYlZEClTk9sgmr+meLNN0u/kvPDvhUxO6MJzJO0hCEdF4+UZ7+2Kw/DnhXXvEKu+lWLSxIcNIzBEB9MnvXa+A/D+seH5vEcOrWb25fR5SjZDK/0I4Ncdf6vBNbtaWv/AF3Oer7KKa69rnCDWX/4RP8A4R/7Ouz7Z9q87dznbt24/rV/RPEdpDov9ia5pY1OwSUywbZTHJCx67WHY+lZdho2p32nzX9naPNbwSJHIy8kM5AUY6nJIq/feD/EFnqllpdxYhby9QvBEJFJIHXPPBromqOsW/Pfqay9ns2WNS8V+dqGkNY6bHaafpMgktrQSE5O4MSzdSTjrWa2tOfFZ1/7Ou83f2nyd3Gd2duazrqGS1uZbeddksTsjr6MDgireraTqGlC2N/bmH7TEJYckHch78VUadKNkupShBaEesXralq15qDRiNrmd5igOQu5icZ/GqldLovgbxRrFgt9ZaaTbsMo0kipvHqATzWfqHh7WtPspby9sJYIYZ/s8hfAKyYzjH05zTjVpX5IyWnmCnD4UzKrovDfjLWtBsXsLY21zZO28211CJYw3qAelM8O+D/EOv25uNN08vADjzXcIhPoCetVvEfhzWfD0qR6tZNB5mdjghkb6EcVjiKeFxa9hWSl5MpVY83KnqT+J/FeseIY4oL6SGO1hOYra3iEcSn1wO9XNF8ea9pemx6d/oV7aw/6lLy3Evlf7pPIrlqvaVpWoap9o+wW7TG2hM8uCPlQdTWU8swPsFRlSjyLVKysn39fMpza1bJPEWuan4g1A32q3Jnl27VGAFRfRQOAK3dO+IniKzsobV/sN6LcbYJbu2WSSIdsMf61DH8PvFz6f9uXSW2bd+wyKJMf7mc0zRvAnijVrMXlpppELZ2mWRYy30B5NZ1sJltWlGlUjFwjstLL07EfWIK75vxKlr4m11fEx19LpptTfI8xkD5yMYC9OnQU7w74m1nw5dXRtDHtuOLm3uId0b/7yn61Dptvq2keK7aBLNhqdvcrsgcdXzwPxp/iBNY1Txddx3diw1WeciS3jXJD+gFazweEmnTlTi4uKXTZbK3ZdOw1Ud9zVh+IviOG+W4gNlDAqsv2OO2VYGDdcqOp9yaxZNf1JrC/09Xiis76cTzQxxKF3DpjuAPQVszfDfxjFam4bSwwAyUWZC//AHznNc9pWl3+qammm2Nu0t25IEXQ5HXr9KzoYHLoXlShHS17W6O6b9HrcFWUk2pFKvQ9ZsLjRPg9DY6kI4Lq61ITxQ+YrMY9v3sA15/NG8MrxSLtdGKsPQg4NXdb0vU9Lmhj1SF43liEkQZ92UPQ1eNwrxM6XvpKMua1tXba2unno/kUpJfM2tJ8ea5p+kxaWUsL23g/1Au7YSmL/dJ/rms3W/Euta1bJb6nem4jSZplBRQQzDB5A6YAwOgrT0/4eeLr6zW6i0vZG43KJZVRiPoTmue1TT73S76Sy1C2kt7iP7yOOfr7ipoYHL1WdSlCPPe90le/V+XmSqylopXOotfiP4ihtYYZ006+eFQsU11aLJIoHT5v8awrvxBq934gTXri8aTUI5FdJSB8pXoAOgA9Ku6B4J8S65aC70/Tibc/dkldYw30z1rO13RdU0O7FrqtnJbSEZXdyGHqCODSw+Ay6lUl7KnFSd07JbPdendD9spPl5tTVvPG2s3HiG315I7G2voFZQ8NuFDbupYHOTz1rO0HxBquh6o2pabcmGd8+YNoKuCckMp4Iqlp9ndahew2VlA89xMwWONBksa6L/hBtUZnt7bUNIu75AS1lBeBpuOoA6MfYE1hiHlOBj7CtyxTVrO3wpvf+6m3q9LmsYzlqhmu+Odc1bTX01hZ2VpIczRWduIhKf8Aaxyar+GfFus+H4JbWzkhmtJTuktrmISRE+uD0P0rBYFGKsCrA4IPUGkrrjlWCVB0FSjyPW1tL9/XzI5ne5u+J/FeseIY4Yb6SGO1hOYra3jEcSn12jvWFV7T9Mub6wvr2Dy/KshGZstg/O4QY9eTTda0640nVJ9Nu9nnwEB9hyMkA9fxqsK8JQf1WhZNX91fJv8A9Ki36obUrczKdFFFdxIUVd0nTbnU2uVtdmbe3e4k3Nj5FHOPeqWazjVhKbgnqt/K+wWdrhRRRWgBRRRQAUUV3VrpGi6R4Q03Wr/RL3W3v97O0cxjitwDjaSAfm+tc2JxUaCjdNuTskrevVpdO4m7HC0V1kGg6NrnjW203w/eSjTp0EsjSj57cAZdffGOtWof+EB1Oa40yK0utK2xubXUZrrcHZRxvXGAG9qxlmEVa0JPRN6bJ918norvQVzmH0q8XQo9aKp9jkuDbqd3zbwMnj0xVCvQdLOkxfCaG41iKa4ji1d/Lt4n2ea5ToW7KBk1Q1zR9J1Hw/pOs6BZzWMl5emxktXl8xd+OGUnmsqWY++41Iu3M436afO+3W1gTONorvNSg8DaHrB8P3mm3t68LCK71BbnYVf+IomMYHv6UyDwXaWXifWIdWuZW0nSIBcySRcPMjf6tR6E5/SqWaUuXmlFpWurrdaLTXzWjs9Q5jhqv3mk3lppNjqkyoLa+3+SQ2SdhwcjtzXUWth4Z8UafqEejabc6VqVnbtcxI1x5qTov3gcjhqh8Rq0nw68IpGrOzNdBVUZJPmelDx/NUhBKz5rNPe3K2tm10/MLnHUVq6RoOo6hrNlprW01u13MIleWIqB6nnrgZP4V0wT4ftrEmgPZ3kEas0I1Z7no443FMY25Fa1sbCk+VJydru2tl33/BXfkNs5OHSbybQ7jWUVPslvMsMhLfMGbpxVCvQPC8emQ/DnxB/ajyT2kGpRHFu2DOQMKAT0B9fSs/WLHQNQ8EyeINI0+bTZ7W7S3mgacypIGGQwJ5B4rCnmH72UJRdublT6apWvrfd9hXOPortLc+DLRLOyh0e+8QXMkStczxTsmxz1VFA5x71oW3gvSR8RdR8PzzTrZRWT3EUjH5o/kDDd64z+OKcs0pwvzxasm9Vulvpe/XqkHMed1ffSbxdCj1plT7HJcG3U7vm3gZPHpiut0Wz8GeJLxtB0/T72wu3RvsV5Jcb/ADXUEgOuMDOO1VL5Gj+ElrG4w6a3KrD3EeDRLMG5xgouLurp9nfXRvsHMcdV7RtKu9WmnisxGWgge4fe+35FxnHqeeldXbr4Jhu7bS7XRb/XmdUE95DOyHe3XYgHQe9LD4UsIfG+v6LJLcPBYWU00LK+1iQFK7vXrz60p5lG0lyuLtdXXS6W179etmHMcKKK7HStL8PweArfxJqkNzcTG9eAQRy7BNxkAn+EDkkjk9KdrOiaVqei6Nq3h+zmspL+9NjJavKZFD8YYE845rT+0afPytO13G/S6v536b2sHMcZRXe3UHgPTdcPhy8sb2by38i41QXO3ZJ0LKmMbQazYdB0240DxCbSf7TfaVMskU0b/JNbZ2kgfkfxojmMGlJxaTtZtbpuye/52fkFzlKK6ObSbKz8AwatdK5v7+7KWo3YCxIPmYjvk8VzldVGtGrdx6Nr7t/8h3CiiithhRRRQAUUUUAFFFFABRRRQAUUUUAFFFFABRRRQAUUUUAFFFFABRRRQAUUUUAFFFFABRRRQAUUUUAFFFFABRRRQAUHgE0UUAej/E67n0bQNA8N6fI0FqbITzeWceax9cdecn8an+FOsXtx4d8R6TcTSTQxWEk0O9s7PlIIHseOPao2Gl+PPDOmwvq1tp2uabF5BFy21Zk7HP4A/nV3w3H4d8JaTrGn3OvWVzql5ZSbmib92gCkLGG7sSf0rxpcqoOk179+3nuec7ey5Gvev+u5Q+HWoTaX8NvE99b4E8UkXlsRnaxGA31Gc1kfDO8u734kaTNeXU1zJ5jfNK5Y/dPrS+GdQsbf4aeJLCa7hjuriSEwws2GkAIzgd6yfAWp2+j+L9O1G7JFvFL+8IGdoIIz+tdPsrqs7av/AORRvyaVNNf+AVPFf/Iy6t/1+Tf+hmu98b2ceoa/4JsZf9XPaQo49QSMiqviDwdps2tXOsN4p0ldInmadmEu6XDHJUKOp5wKj+JPiDT5tZ8PalodxHKtnbIQgbJjKsCFb0OBUe09rKnydE/loTzc7jy+f5FP4t6teXHjO6sVmkitbArDbxIxVUAUcgDvWxruqXOrfBC0nvJGlnj1BYWkbkuFDYJPc4x+VHiXRdI8aXn/AAkmj69p9m1wim7t7uTY0bgYJ9+lS+LU0y2+DlvZ6VcG5gi1ERm424EzgMWZR6ZOB9KzUoctKCWqavpt3ITjanFLVNCiK28YeCdG0vSdet9PvLCLy5rKaTyxK2B83v0z361h+MLfxho/hi30PW7dJNOSbfDcg+ZhuflD9h14NW18PeHfE2g6fPoeoafpeoxR7L23uZSu9v7wJ/p61Nr9xZ+H/h5P4Zl1uHWL+6nWQLCxdLdRjufp+tOD5ZqMdddmtV53HF2kku+zWq87mJpvgtb2wt7v/hKNAt/OQP5Utzh0z2YdjWz8Hd2n654hMckcrW2nSlXU5VirDBHqOK86rs/hZqFjp8+ttfXcNsJtLkjjMjY3uSMKPeunE05+xkm738vM1rRlySu7jPhjqN9L8R9PuJLuZ5LmVlnZnJ8wFTnPrVfxrq+oS/EC9ujdSiS2vCkBDEeWqtgAenSq/wAOrq2sfGul3V5PHBBHKS8jnCqNp6mqvieeG48WajcwSrJDJeO6OpyGUtwRVezX1hu32f1Hyr2t7dDvfGwH/C7dIbAyzWpJ9TmorXV9P0X42atdak/lQvJLEJcZ8pmAw36EfjUHizVtMuvi1pWoW1/by2cbW2+dXyi7Tzk+1V2u/DF18UtXbWzFcaZdyOsVwGO1GOMPkdutcUIfu0pJ/B89znjH3Umvsl+Lwr4rstZ/4SDw5rVprRDmRWS5y0gPZgTg/TNUPhzPeXPxfiuNQgFvdySytNGE27X2HIx2q1pHg6LRtZh1Q+MtKhsYJRJ5kU/7x1BzjaPUcd6rQeK9Mb4wjxFzHp5l2byuDt2bd5H15+lO7nGcY+97r1tb5Du5KSWum9rfI4rWv+Qxff8AXzJ/6Ea7v4oXEVr4r8N3U8fmQw2VvJIn95Q2SPyFQ6v4M0xNWn1S48UaV/Y8krTEpLumZSc7Qo6nt1pPiPrWh6h4s0W+hMd7p8dtEJ4UbJVdxyhx3ANbe0jVnDlTaSf5GnOpyjbszZ8WaFdeMNXOueGfEtrdKyqY7ZrgxyQkDoB29e1cz4nXX9V8YaXp/ii1W3ucx2+5Vx5kZb72ejd+a1dV8FaTqOonU/DXiTSbXT5MMqSTlXh45HrVX4j6/aNc6FZ6bf8A9oz6PGu+97SyAjv3+7+tZUH70Yw10fSzjp1IpPVRjr8tUdB8R9B1TVdb+z2+uaVZ6faIsdvaveCMpgdSvr/Sqnie3dfhY9nrOr6ff39lcq9q8VyJH8skKVz1PU/gB6VD4h0nSPHV0uv6TrdhZXUyKLu0vJNhRwMZB71heLrXw1ouhW+j6fNBqermTzLq9jztQf3F7f8A6vepoxuqcL6p7W273f8AVyaavyxvqvIb8Mg32vWmt8/bV0i4Nrj727jO3327qz/B8WlPfRPdapqNjfCdPshtLYSHdng5LDBziszStQvNL1GHULCdoLmFtyOO3+I9q338ZSLN9rsdB0aw1AnJu4IDvB7lQSVU+4FceOweMVas6Ebqqoq6aTi1dWfMneLv0TestNT14SjZX6GrcWcXh6HxNqsscOqaha6sLCKW6hDqCdzNKU6Enbjnjmrul6fpWr22m+KLrS7ZXW0vZbm0hXZFcPbgFW2joDu5A44rlbfxZerqGqXF1aWd5BqknmXdrKh8tmzkMMHKkHoQac/jDVF1ayvrSK1tIrGNore0ij/cqjfeUgnLbu5J5ryKuTZnOLS0qW+NSsmvZcvJZbe/rorL4l72hoqtP5f8Hf7je07Wf7Y8EeJWm02xtriP7LiW0gEQKGdflIHBweh61P4ts4dW1DxbZxW6NqVrPDeQMq/O8e1UdPcfMpxXN3ni2eTSrrSrHSdN06zuijTRwRtlmVgwO4nPbGOmM1reENdZfFN7401K+sbeSGNy1sCQ9w5TaqqnORkDJzxiuerleKwftcZTp8lm3CN7u/7m0dL6SdOSdrpJlKpGVot3/p/5lTxLpentr66HDe6fpy6ZapDNPNkCebrIcqDk5JH0FWbN7TQ/Aj6hDY6dqF8urPbxXUkPmRhPLBJAbg57ZHc1xdzNLcXEtxMxeWVy7se7E5JrrtJ123074eJZPb2N+ZdTdprS4BJ2+Wu1xggrznke9etj8BiKWGoUm3U96PNHa+jcnfzd9G+XpojKE4uTexuWkNpLbnXLe0hs5NR8PXjTwwrtj8xDtLKOwPHHrml8M2/ktoVheaf4csLS5WMTRXgWa7uw5++MDcmQRjpXI3fi3Up7yWdYbSGJrJrCO3jjIjhhbqFGevfJzzU8PjS6jezum0rTJdSs0SOK9kjJfanC5GduQBjOM15VbIcxlScOVPmvb3ruPxcqu3Z8qaV7SateK6mqrQuXhocOq6Re6dptsgv9O1jygQPmeCVti5PcKwH4E1ieOGsf+ElurfTIo47S1xbRlBjfsG0ufUkgnNdD4X11NPuNc8WfabKyluYJIYbCJyXaZ9uGAOSFBy2c9eK4Qkk5Jye5r2smo4l4ypKq3yQWl7/FJRc12fK1o1de80tjKq48qt1/pCUUUV9Qc4V6H4YttWj0SyuvB3idIpWB+32dzcogjkz1CtwVPrXnlFcmLwzxEFG/3q6fqhNXPT7zXtF074h6ZdyS2jsbE22rXFmv7oyuCGYY644yRWRbeDLHT7ia+13WdPk0eJHaJra6Vpbk4+QKo5BzjNcPRXLDLZUklTqNaJPTor7dt3309Bcp1VzdWrfC21s1ni+0DV5JDBvBdUKYBI6496s2eq29j4C0Zkmie6tNcNyYA437QoIJHXHHWuMord4CElyt6czl999PxCx6Fr/he31/xFPrmn63pa6ReyefLLLcqjwA8srKecjmrb+ItI1zxL4j017xLWy1S0jtbW6l4UNF9wt6A8/pXmVFc/8AZfNFRqTb5VaOm2qd/N6L/IOU9B0PTR4Jt9S1bVtQsHuZLOS2s7a3uBK0jPxuOOij1rL1nUI4/BHhRbK9QXlo9wzCOQb4iZMqSOo9q5KitY4C81UqSvK99rLZq1vm2FjqNB8YapF4m0vUNY1C6vbe0uPMKyPu2ggqxHvgmtZvBti2uy6nea7pp8OtK0xnjuR5roSTsC9d3auBop1MD73NQlyXVnZLbfTs9Xr57BY663u9PX4da7aQzJG0mpxPBA8g8wxjvjqcdzUenXVovwy1OzkuIhO+pwOsO8b2QKckDqR71ytFX9SjZq+8lL7rf5DseseIJNUkED+G/EWmaV4a8iMBobhI2T5Rv3KPmL5zx1rRiS1n+J91qDXkM2nXmiyETRyBjsEYDEgcg/WvFq2fCWtLoV7dXDW5n8+zltsBsYLrjP4V5VbJpRpP2crvla2SbvbVvq9N/wACeU6vwpoNv4Y1pPEmqazpkmn2QaS3NvcB3uWwQoCjkdefSsy51CyuPh7aR3E8ZlbXZJ5oFceYI2Xk4647ZrjgKK9BZe5T9pUneWnS2iv/AJu7HY9a8RTas2orNpHiXTNL8LDYYjbXCptTAyCi/MX68U3UJbW3+I2v6hJe2n2W/wBIma2kE6kPlUAHXrweK8norlhkqirc/RrZK97O77vTV/ghcp1NzdWrfCrT7JbiI3KapJI0IcbwpThivXHvV3T9YttO8FeH5VmikubPXGuXgDjeFAByR1wcda4miu2WAhKPK3pzOX330/Edj0LVPClpq3iWbW4dc0waDdTG4kma5CyRKTlkKdd3UVneCLzTrf4hNaWaynSdQaSxCvyzRSfKpP44NcdW/wCD9dstAmkvn0lbzUE5s5nlIWFsEZKj73Wuerg6scPODk5+7ypaL5vXfz+5BZ2LvxPuIRr0Wi2bbrPR4Fs4/dhy7fif5VydPnlknnkmlYvJIxZ2Pck5JplehhaHsKMad72/F9X83qNKyCiiitxhRRRQAUUUUAFFFFABRRRQAUUUUAFFFFABRRTljkZSyxuyjqQpIFJtLcBtFFOaORVDNG6qehKkA0XQDaKVVZmCqpZj0AGTQysrFWUqw6gjBFF1ewCUU9I5HUskbso6kKSBTO1CaYBRT3jkjAMkboD0LKRmtBo9F/4RlZVuLn+2vtW1osDyvI2n5un3s471jVxCp8ujfM7aK9vN9l3Y1G9zMopyRyOCUjdgOpVScUg56c1tdCEopwRyhcI5QdWCnA/GkAJIABJPQCi6ASinSRyRkCSN0J6BlIroPEGh2mn+EPDusQyTNPqYnMysQVXYygbeMjr3JrjxGPo4epRpzetWTjH1UZT/ACiy405STa6f52/U52iinLHIyF1jdlHVgpIH412NpbkDaK2fBOir4i8U2OjvM0Mdw5DyKMlVCljj3wK3dE8O+Hta8X39razanDo9hayXEpk2md/LwCFwMDJPHFeJmHEGDwFSpTrXvCHPKyvZNtL5yaaS8uhvTw86iTXV2OJorauk8MtpmoS2s2oJeC5UWMM20gw8ZLkD73XpisdI5JM+XG7467VJxXpYbFKvFy5XGzt7yt0T07rW1+6a6GUocr3uNNFFOMcgQSGNwh6MVOD+NdLdiRtFKqszBVUsT0AGSaV1ZG2urK3owwaLq9gG4Gc4p8MjQzJKuNyMGGRkZBzTKKYHeajf+AfEUqahqQ1HR73YFmjtIVaJyO444/Ss7xn4i0++0yw0HQraaDSrEllMx+eVz1Y/r+dcp+tdzd6B4Q8P/ZbDxNe6s+pzRJLOLIII7UMMgNuBLHHJxXhY/G4fLp04SU5ylfljFOTst3bsrrVvqktWkKjg+bVPRd3ojhiAeooFd3YeAo38dz+G7nUMQGza6trtAAHTblGIPQev0NGneHfCGvPPpOgajqn9rxxs8D3SoIboqMkKAMrnHGSa46nGGWx96LlKKjGbkotxjCV7Sk7aLR36qzbVk7dawdX53tv1RwlFdToWh6RD4fbxD4muLuK0ac29tb2oUSzuBljluAopPEug6XHoln4i8PXdzPplxObeSO5A823lAztJHBBGcGu1cQ4R4r6v73xOHNyvk50ruPNtfR+V1y35tCPq8+Xm+dutu5y9Feh614a8FeH/ABMdE1S/1i4kkZAr24QCBWA278j5jznAxgYrkfFejvofiS+0fzDP9llKBwuNw6g4+hFRlXEeDzSUY0VJc0eeLlFpSjom1fs2r7bpq6dwq4adJPm6O3zMsAnoCas/2fe/2WNU+zP9i87yfO/h8zGdv1xXa/CAaWG18X320Tf2VcbhFtx5Oz5uv8Xp2q1p0Ggy/CmeW9ubyLTIdddo0RVM8uYlCqP4Qe5PQYry8x4rlhcZLDKi2ozpxbs3fnT+FLrpZbre9rGtPCc8FK+6f4Hm2BnoKK6vxNoOjjQdN17w5LfNbXk7WrW93tMiSrg4BUAEHNX7vQvBWiX6aHr2paq2qYUXM1qE8i2dh90gjLYzyRXof60YR04yhCcpPm9xRbkuR2nddFF2Xndct7mf1Wd3dq2mt9NdjhcDPQVZtLC8u7e5uLa3eWK1QSTsvSNc4yfxq54o0W40HX7rSZmEzQMNsiDh0IBVh9QRXT/Cu0gvNL8VWt5dfY4G05TLMVzsUOCTjucDgVpmue08LlazGg1KD5GtG7xnKKuktXo7pd+gqVBzq+zlo9fwRwZA9BRXbL4f8L65o+oTeF7rVEv9PhNw9vfBD58Q+8ylQMEenNRWeheHdL8PWGreKLjUWl1EM9raWOwMIwcb2ZgRz2FZf60YPla5Z+05uXk5Xz3ceZaduVN3vayet9Cvqs+6tve+nY44gHqKK67WPB4/tfRYtBumvLHWwDZSyrtZTnDK4Hde+K0YvD/gW41o+GrfVtWGpFzAl66p9maYcbduNwGeM5qanFmXxpxqR5pJpydotuMYtxk5LdWkmmt7p2TswWEqXadl89/Q4qDT72ewuL+G2d7W2KieUdELfdz9aq133h7S75PBHjDRxbvJepe2sHlIMkuJGGB+NYXi3RdP8PpDprXclzrS/NeqhHk2+ekeerN69hTwPEVHEY2rhG05Kdo8ut4+zpzc32V52votktWE8O4wU/LX1u1b8DJ0a3ju9YsrWbPlzXEcb4ODgsAcVe8X6XHpninU9NsUle3tZiik/MQB6mq/hn/kZNL/AOvyL/0MV3nj7xzrGkeNb+z0RobO2t5/3iCJT574BZnJ5PpXo4itXji4wpK94t2bst15P8jkbdzzKnmKUR+YYnCf3tpx+deg+K4dPi8XeHtettG+0xapbpdPp8I4eXuAPQnHH1rptAn8fXXiaAa2tpaaRPLsksp2iA8s9EVPvZ6Vz1s45KSqKKtZvWVndaNJWd3p6C5jxalaORVDtGwU9CRwa9J8DLY6bq/jgyWcc9rZwSlYHGVISU7V+nAFM8F+L9S8Ra/H4f8AEPk3um6jmHyjEqiEkHaUwOMGtamZVE5yhTvGCTetnZq+itul5ofMcfpOhSah4f1bV1uFjXTRGWjKEmTeSOD2xiobhdH/AOEetWha4/tbzn+0Bh+78v8Ahx713nhbVNW0fwZ4ts4LvB0mREtjsB2kyMGPTnOO9YutYk+FGjXEigySapcF3AAJ6k1nDGVJV3GXw86Ss+jhfXTVdfX01V9TjkikdSyRuyr1IUkCmjnpXs17L4maCwn+H1xYzaNFbp/okBjD7wPnDq3JJ/OsLwdOt58Ymmm0b+yy0cpls2H3W2c9hjPXpSp5xKVOdTkXupu3NqrdJK10380HMeb7H8vzNjbM43Y4/Ol8uTy/M8t9nTdg4/OvTfh34n1DWPFL6HfrBJo00Eqix8pRHGqqSAv5Uvw+8TalrviibQdQML6RcW8yCzESiOJVUlQo7YxVVcyr0ufmpL3EpP3ujv5b6Py8w5meXUUp616HpEGleEPA1l4kvtLt9U1XVJGFnFcjdFFGv8RHc/4its0zNYCELQc5zlyxirXbs3u9Ekk230SNqdPnb1skediiu91bV/Dfifwje3N3Yafo2vWjK0AtUKJcqeq7fXr+lXLddJ8D+DdL1S40i11TW9WUyxi7XdHBEP8AZ79R+ftXmS4inCmoyw8lWc+RQutXbmupbOPLq5fK19DT2Cv8Wlr3PNhRXpTjSfHXg/Vb+HR7TS9c0lBM32Rdsc8XOfl7dD+lN8J2vh+D4VXWu6tpkd5NbajiJTwZTtXajN125OSPaolxRGnSbqUZKpGcabho3zSV4tO9mmmrPTztZj+r3ej0te55vkV1Pw88O2OvXGo3Gq3U1vp+m2puJ/JALsPQZ+hrq/C+o6b4407WNJ1Lw7pVnNbWT3NrcWUPlshXseTnt+tN+EGsRxeFPEUJ0qwkNpYNMzuh3Tgk/I/PK15uc8Q4z6hiYU6Tp1qbgn70XZTatJPbXVbXT1LpUY88W3dO/wCByFvb+E5v7dkN7dwJFHu0pJPvyt6PgEVzld74Ug0/XNK8aapc6VZxyRWRmt0jTCwNg/c9OlWvAdj4e/4Vxqus65YLciyvUYBRh5OBiPd2BJGa7HnkcvVbnjObjKnDlum7zjGyjtfV633ld7E+x57Wst2ecUZGa9O8C3Ol+MfiC7XehWNnaDTpFFvCgKrt6N0+9z1p3grxFoeqeJLfwz/wielLpF0xhicxk3HQ4ZnPUnHOMdarE8TV6DqReFk5UoKc1zR91Pm0vfV+69Fo+/cjh07e9u7I8vyKK9N/4SHRNA8WHw3p/hfTLjTYrr7LPNdR+ZcSndtZtx4HPQY7VmeJNH8N6P8AFmbT9QL2+iRyCSREBOFK7tgxzjPH0rfD8SOpUcKmHlG9N1I7Scoq11yraWqstd97kuhZaS62OFyPUVPY27Xl9b2kbKrzyrGpboCxwM/nXpGneMrS/wBdi0yw8CaPPpMs4hRVtCZShON271xz0qjfQWXhP4vvZWen21zam4iSKK4BYRbypyOeozxWceIcQ5ToVMO4VeRziuaLulZNO2zTa0enmP2EdGpXV7HL6von9h+KzourXEZWGZFuJYc4CnBJGRnofSoPE0OlW+u3UOiXL3Onqw8iV+rDaM+nfNd38T76C/8AibFpEml2SLFfRCSdEPmThguQ5zyOagvvCdlqvxquvD1tEtpp6SB3SIYCxrGrED0yf51x5fxD+5o4rHOUX7B1JLTlsnC8rLXmd9F0TaepU6OrjDvY85yPWivRrvx5oNpqT6fZ+DdGk0SNzH88WZ5EBwW39iev9aqeLvDen6P4+0lLBd+lak0NxAj84RmGUPqP6GvSocQVPaKnisPKk5Rco3ad1FXadtpJO9n566EOirXjK5wmaK9S8ca1ovg/xbeafovhvSrmXeHuJLyHeFJAIjRcgKAMc+prH+LFjpaw6Drul2KWK6taNLLBH9xXBXkf99fpWeX8SyxdTD89CUIV1eEm1raPNZpaq6u0+vWw50OVS1u1ucLRRRX1JzhRRRQAUUUUAFFFFABRRRQAUUUUAFFFFABRRRQAUUUUAXNDs/7R1qy0/dtFzcJET6bmA/rXfeLvG+qeHvE9xonh9LWz0rTZPs6232dGE23hi5IycnPevO7G5ls72C8hOJYJFkQ+4ORXfayfAfifVT4guteuNJknw95Y/ZS7F8fNsYHHP+fSvh+JMPQnmFGpmFB1sOoTVlB1Eptxs3GKbu43UZW93XVXO7DSkqbVOVpXXW2nqbbeH9FXx3LrwsY/7PTQ/wC2xZkfJvx93HpnnFc3Z/EW8vftdn4pgi1HS7mJlEEcCIYG/hKEAEY+tWP+E+s28dyXz2cg0KSy/sw24++LbGM/Xvio7FPAXh6S41SLVm8QS+U62ljJZbVVmGAZC2QcfSvlMNl1SlTUc3wtSrUdOmqVk5OLV7x51dU5p2cptq6tq7WOqVRN/uZJK7v5/LqvIfZ3kng74c6ZqmlJEuq6zPLm7eNXaKKM42rkEDJrH8UeKIfEmi2I1KzDa3bykSXcaKgniPQMB/Fn2q5o2qaDrXhCHw34ivpNMmsp3lsrxYTIgV+WRlHOM0zWNR8MaTp+maZoSrqktveC6u7+S3EZlwRiNc8heK9nB4WFPHylWws5Yv2tSXOk0uR83J+8tyuHJyw5L/F9nS5jOTdP3ZpQstPPS+ne+tzrhfePd9o+j6bZ+G9EREWO3vGhQMoAyzbxubPt/Oobu38P6Z8crhb2OztrdoRJD5q/uFuGQEEjpjOT9ayfFs3gzXNdl8S3Hia9ljmKyHTRakzAgD92HJ2gcde1T+Ita8Fah45XV71jqGm6hZiKaMRMJLJwoAb/AGj9K+VwuAq/Zw84KpQqxmqdGcJKb5HZzm37WaSlabspapNuVjrlUX8ydpJq7T016LZbaF3xDP46g0PUo/E2l22u6XPCRFcWwjKW7dpFKDIA96wLa0S6+EFjGqoss3iIQ+ZtGQDGR19Kv6Ff+F/Bsd9eWHii51qS4tngisktmijJboZMkjiufTW7OL4Z2+jRTONSi1j7YF2HAQIQDnpnOOK9nLsFiORQwtDliq1NqUac6SfuyTbpSvy8vu80laMr90YVJxveUrvlfVPquq/pHSeNvFmo+E/ELeHPDPkWNhpypGyeQjGdtoLM5IJOc1p2ljp7/FPwnrFpaRQQ6zafapLdVGxZNjbsD0PBrD1ybwX4wvU12/12bRb2SNRfW32UyB3AwTGwPcDvSp400k/EfRtSSOa30PSIfs1uCm59gVhuIHckivOWV1ZYBU8JhpxxCoVY124yXPN07JczVqspVPei05WV9Vexr7Ve0vOSceZcuuyv26aFrwn4x1K48f2uhxR2sWhz3RtRYC3QoI8kcnGS3cknmqPhX7dpvifxHbeHPDxv79JpIbSYqGSzUSEbiG46AAZ9K5vwrqdpp3jiy1e5Zxaw3vnOVXJ25J6V02j+INDvLXxRo17qU+lRatfG5gvViLArvJ2Oo5wRj8zXs5tk31CdVYXC3pzp0lK0ZNNqq+aUlC0qjUdZK/NNaO6ZhRre0S5papu23bpfb9Dd1SHxBffDrxCfGE2n3dzaLHLaGN4mmhO7ByY+gPv71zviK0lvvAPgKzhaNZJvtaKZHCKCXTqTwKtaHc+CtN0DXfD6a9O82owLm/e1ZYsqchFXJb8TXO+JNZsL7wX4a0m3eRrnThcC4DIQBvZSuD34BrkyTAYqOMhClTcYRruafspU4KMsLOPMoN6Ln0ave71s5IuvUjyNt3fLbe7+JPf0HnwVqFrqem299cWBjvbtLf8A0e7SVhuPXCnjjvXQeLPHOqaB4ouNG0GO1tNJ06X7Otr9nRllC8MXJGTk57157p11JYX9ve2+BLBIsifUHIrvdY/4QLxJqzeIbnXrnS2uCJLyw+yl2L4+bYwOOa9zOMG1jKM84pvEUVCa92lKSU242bgud3cbqMtlrqrmFGfuNUXyu63fT10+46PRlTR/jHpq6OqWthrlmt3JAEUhd0btgEjK/MM8Yqh8PfFOuXev+JvtF3G2zTriZcW8Yw6EBTwvYduh71j2/jXT5vipZeIZ4pbbSrNDBCiruZYhGyrwO5JrK8E65p+k6trtxePIsd7YXEEJVCxLuwK59BxXzNThjEVsHVeKw3PVeHoq7ipS5lOd1fW8lHkUtXsvI6lioqa5ZWXNL8l+F7mhbTyan8LPEWo3nlyXc2q25aXy1U5OM4wAB9BWn4z8Qah4G1K38MeGzBZxWdvG1y/kI7XMrKGYsWB456Vy+maxY2/w21XRJJGF9cX0M0ShTgquMnP4Vuatd+EvGX2XVdV1yXRNUSBIbxDamVZ9owHUg8Ej1r1MRl0aWPlLG4dzwiqVPdUHNXdOiqcuRJ3irVIppNJvpuYxqXprkladlre3V31+4n8Ox6J42+JVvdx6WLeFbQ3N5akhY5ZkHOOwUkjP410WkzeNrnW0h1+30ObQZ38uez8+22RRHjK4O7IH54rjx4u0bTfHFpfaNpgTR7a2+xumwJJcxkYZ2x1Y9efSnW9l8ONPvjqza5c6narl4tLNoVdj2V3zjAryszyutNpVKElTdGMaUXSlWnB3ldKSmvZ1NY+9K2yXN7rNqVWK2kr311ST28tVvp+Gps+ELa10ybxRpmgX2nQ6/Hd+XYTXZUgwg8hGbI3f/WrI+I0/ib+wrW08W6GBfRzlotUUIN6Ef6slBg+v4VneHpvCOpafqFhrajSLqa4860vYojIsS/8APMrn7tXte1fRdN8CTeFtL1m51yS5uUmad4jHFAq9kDEnJx/OvQp4CrQzuFR0ZVKvPC7lTkmlyRjKcK8XyKG7dKV7yuraozdRSoNXsrPZ+ezi9b+ZwdFFFfrJ5IqttYN1wc16T4x8O3njPWk8SaDPZzWl9DGZt9wqG1cKFYOCcgDGa81pQSM4JGeteLmeWV8RiKWKwtVQqQUo3ceZOM+VtNc0dbxi079NU0zalVjGLhJXTt5bf8Oew6Re6bqPxQNnb3ivZWOhPYtdDo2yPDOPUDJ/KsfwX4auPCmvDxNrV5Yx6ZYJJJDLFcq/2pipVQgByc571yHg3Wo9B1K4upYHmWWzmtwqkDBdcA/hWJ/CBngV8nT4RxUZ18HSrctCdKnTk3FNyS5+ezuuWT5tW01rotDreLhaM2ryTb9Nrep6l4V1jV9T8Dpp3hu7soNWtL2WWS1nSImaKQ7soZARkEnpWb4/u9bh0Gx03Xdctp72W486XT7eGELAo4VmaMD5jnp6VwdtDNcXMcFvG0k0jBI1Ucsx4AFd/N4I8N6EkcfjDxQbW/kUM1pZx+Y0YP8AePP8qWJybLsnzGNeTi3KcqkYxoqdVt7++ry5E3e/KmtFz20EsRUq0+XytvZfd3/qxn/FGeCf4n3M0M0UsRlgw6OGXhVzyOKm8b+Ir7SviRrl5ol9GonkVTIipIrKFHTII/KmeIvBFnF4ffxF4X1hdY0yI7bgFNssPuR6fgKy9P8ADsVz4C1PxIbl0ksrmOFYQo2sGIGc9utdGXUMoeFwznPnhSgsO4yhvKTp25otXTvFaNW1vexNSpV5pWVm3zaP1/zNz4eX15rfiTWmvLiOS/vtHuIIy22PzHKYVRjAqrer9j+FLabcPGl5Drz+ZD5gLDESjOAeme9cYODxxSd89/WvYnw1H64q9OajBOm1FR2dNNJJ3tZp7W0tv0M1iXycrWuuvqdol9Da/DTRGWSN5rfXJJzDuG7AUEZHXBxXba1c+L9X1k6l4b1bSX0O6KyLPLHbZtgQNwk3ruyOfWvJ/DFjY6lrttZ6jfLYWspIkuGxhBj3qpfRxwXtzbwTebCkrIkg6OoJAb8RXkY3hTD4nFtRlF1Fzy/eUvaR5asr6JtLmi46NPa9000awxcox2002dnojp9e8U6rZ+MNQvdM1w3rsFgN41tGPNVQBwu3AGemB0rW8CX39vL4pGt6rb2899p6QrNLtjUtvAUYAHfGcCvO60/Dug6hr9zPb6ckTSQQNO/mOFAReuPfmvRzHh3L6eXOF40nGMF7XlgmlBxa2SVrxWmkV0XQzp4mp7S+++l31O08O6PdeCbLWNa12W1hklsZLSzt0uFkad5MDICk/KMdaiv9LuPGfhbw/NoclvNd6bafYrq1eZY3XaflcbiMgivPiScZJNAJByCQfaofDWJdf688QvrPMmpcnuWUXDl5Oe9rSbvz35uttB/WY8vs+X3fXXe972/Q9Ol1iw8L6p4L0uW6iuW0d5Jb+SFt6RtKcFQR12jJ4qGy8FXNp4yXWrjULBdBiuvtf28XSFWjDbgAAc7u2MV5tS9sc49KyXCdajB/VsRyynGUajcL83NOU24rmXK1Kc7fEknZp2H9bTfvR0Wq17JL57I9K0/xQ66N471nTbtbO5vLyJ7f5gJNjO+So9cHqOlZXjKW08TeHbXxXFLDHqkWLbVINwDSMB8syjvkcHH9K4mjvXRheEcNg8UsXh5cs1JO9teRU4U3TfeLUFJdpWdtNZljJThySWn63bv+Jc0OeO11qxuZm2xRXMcjnGcKGBNdz4li8FeKfENzrUfiX+y1kk/0iGa2YtJjjen1AHB6GvOqK+gxGD9rUVWM3GSVtLbP1TOJo9Fg8aaSnxC069jili0bT7Y2Vu23LqpUjzMeuT+VR6VH4V0TxXba5eeK21YpceZGkMLbgSfvSM3QDPIHJrz6iud5TTS5YSaTjyvbVa9Wm76u9g5T1fwq2jw6/wCNrhrxdS0yayeaR4AQdjvkqM9wDWVoC+D/AArfHxAniEavNCrNZWkduyNvIwC5PTGa5TQNcl0iy1W1jt0lGo2ptnLEgoM5yKyKxhlUnOopTajKy6e8lFLXTT5WFyna+DdR0670jxNpurapFp8+q+XIk8qEpuDMzZx9aqapqmnn4f6Xo8VwJrq11GaWRNpAKHoc+9crRXZ/Z8Paupd7qVtLXUeXtfYdjvrix8G6hcw6rpHidfDymNfOtGikLxuBztIPP61bHjHRpfihDrTyypYQWZthO8ZLykIQGIHPJrzaisXlMJJqpOUtHFXtonvra7+dw5Tpvh1q1jo/i6PUNQmMVsIplLBC3LIQOBz1NO+G+r2GjeMU1HUZjFbCOZS4QtyykDgc1y9FdNbBU6vtOZv31yv0V9vvG0KetelavY3Pij4U6BcaPC11Po5e3u4Ixl1B6NjvwB+ftXmlXtH1fVNHuTcaXf3FnKRgtE+Nw9x0P41w5xl1bF+xrYeSVSlLmjfZ6OLTtrZpvVbOxtSmo3UtmdBa+C5ovB2peIdca500Q7Us4njw1w56jB5A6fr6VveLdPu/FPw+8N6xo8L3bafAbS7hiG542GOcDnHH6iuF1vXdZ1uRH1bUrm8KfcEj5C/QdBTdF1rVtFmabSdRuLN2+95T4DfUdDXmVcozSs4YqdWPt4Tcoqz5FFx5XC/xarXmte/S2haqU1eKWjXz9TvfBen3fhfwP4k1zWYXsxe2v2O0ilG15WbOSAee/wChqhbf8kFu/wDsMp/6CK5LWtb1fWpVl1bUbi8ZPu+a+Qv0HQVVF5eCxNiLqcWhfzDB5h8st/e29M+9TDh7E1JPEYia9pKrCo7X5UoJJRV9Xp1dtXsP28VpFaWa+87n4Jf8hXXP+wPP/Sm/Cf8A5F3xj/2CT/WuJs7y8smdrO6ntmkQo5ikKFlPVTjqPaktby7tY5Y7W6ngSZNkqxyFRIvowHUexrfH5BUxUsVJTS9r7K3l7N3f39BQrKKjptf8Tt/hj/yKHjb/ALBn/wAVS6J/yQ7xD/2EYP8A0JK4m1vr20hnhtbqaGK4TZMiOQJF9GHcU1Ly8Sykskup1tZGDPCJCI2I6Er0JpYnIKlbEVKvOrSq0qnyp8t16vl0CNZKKVujX3ncfAf/AJHWb/rwm/kKx/hR/wAlC0P/AK+B/I1gWN5eWMxmsrqe1lKlS8MhRsHqMjtTLW4ntZ0uLWaSCaM5SSNirKfUEciujE5LOtUxk1Jfv6cYLyspq7/8C/AmNVJRVtnf8je13/kpd7/2GG/9HV6Lcadp+p/H6+h1GCO4WO2EsMEn3ZJBGuAfXucV4288z3BuXmkadn3mQsSxbOc565z3qZ9R1CTUBqEl9dPeAhhcNKxkBHQ7s5rkx/DtfExiqdXlaoyp3V73lya+nu+upUK6juutz0mw1j4lan4ijsY7abSbZZ185IrUQRRRhucvjpj35qn8SoZo/jNHNJFIkcl1bGN2UhXA25we9clq3izxJqtqLXUNbvbiD/nm0mFP1x1/Gq+r69rGri2/tPUri6+zDEJkbJTp0P4D8q4sDw1iaGLjXUKVOPJKDUE/tWaldpczutnay6tlzrxcbXb1vqdn8QbW5i+Mvny28yQyX8HlyMhCv93oehrci1K2039oe/8AtbiOK5P2cuTgAtEuP1AH415rqniXX9US2XUNWurkWrb4C7co3qD1z71n3t1c3t091eXEtxPIcvJIxZmPTkmnS4VrVsNChippWoSovlu93G0ldLpG7XcHiEpNxXW50OpeBfE1v4hk0iPSbqVzKVjlWM+Wy54bd0AxzXT/ABCuLdfHfhfRYJVmbSUt7eZ1ORv3DI/DA/OuPh8aeLIbIWUfiC/WALtC+byB6A9f1rDWWVZxOsjiUNvDhjuDdc565rshlGY4qtCrj5w/dxko8qerkuVylfbTaKvvuQ6sIpqCep1Xxj/5KXrX/XVP/RaVpfE3/kTfA/8A2D5P5pXC3dzcXlw9zd3EtxO5y8krlmbjHJPJp1zeXlzDDDcXU80cClYUkkLLGPRQeg47V00MknShgIua/wBnVn5/u3DTtq7idZNz0+L/ADuQUUUV9GYBRRRQAUUUUAFFFFABRRRQAUUUUAFFFFABRRRQAUUUUAFFFFABRRRQAUUUUAFFFFABRXXeDPCNtr+ganqU+pfYvsMibmcAxhDyzHvkAHAHU1raT4O8K+JrW5t/DOtXp1G2QPtvIgiSLnGeOg/lXm1s1w9GUoyv7rs3Z2V7bv5kuSR53RXoeieFfBGq6h/YNr4hvpNUIISbyQIHcDkL3I4NYHhjwpc6x4qn0SS4S3Fr5jXMxGQiIcEiqjmdBqbldcqu7prTuHMjm60/DGi3niHWYdJsWiW4lDFTISF4GTyAa6+w8P8Aw71TUE0mw8Qaot5I3lxTSQDy3b8qx/Dfhea5+IH/AAjFxeSWsqSSRtPD1G0E5H1rOWZU5U6lrwlGN/ei9u9uqDmOZuImguJYHxujdkbHTIODUddX4L8KL4j13U9MN1KklrDK8TAD946sFAOegOa09K8O+BZ9Qj0ObxDfPqUjCLz4oR9n83ptBPJGeM96urmdGlJwd20k3ZN2XcOZHDWtvcXVwlvawyTTOcJGi5Zj7CmzRyQyvFKjJIjFWVhgqR1Br0L4faNZaP8AE/8As3VL2Vb6zuNtqIo8pMdp+8f4RjmsrxfpNlqPjp9P8PXNxeXd3dSLOs0ewRyFzkA91HPPtUxzOEsQ6dvd5VK9nb79rW699A5tTj6K9AuPDvgDTbw6TqniS+a/U7JpoIR5MT+n4VieIPCc+i+KrTSLi4EtvePGYLmMcPGzYyPcVdHM6FWXKrrS6umrpdVfcFJHNUV6DrXhHwp4Z1aa18Qa1etlv9Hhtog0nl/33PQZOcAelY/j3wxa6ELC+0u+a+0zUYzJbyMuGGOx/OlQzOhWlGMb+9s7NJ9dGCkjlqK9An8K+FPD9paL4r1e9GoXMQm+z2kQIiU9Mmsrxt4YsdK02w1rRdRe+0u+LLG0ibXRh2P6/lRSzOhVmoxvronZ2fow5kcpRXey+C9FsNE0rXdX1me3sbu2EjokYaVpT0RB6YySTUGveF9Dl8JyeJfDGpXNxb28ojuYLlAHQnvx9RSjmuHlJJXs3a9na97WuHMjiaK7Lw94V0seHl8R+KNSlsbCVyltFCm6WcjqR7U7XvCujyeGpfEfhXU57y0t3CXUNwm2SLPQ/Sq/tOh7T2eu9r2dr9r7X/XQOZHF0V2eieFdJh8PQ+IPFepzWNpcsRaQQJulmA6t7Cna34T0mfw7N4g8J6pLfWtsQLq3nTbLCPX3FH9p0Pacmu9r2fLftfbfT10DmRxVFFFegUd58CrSG48drcTKHFlay3Cg/wB4YA/9CNcdrN7PqOrXd/dOXmnmZ3Y+pNdF8Jdbt9C8bWtxeMFtZ1a2mY9FV+hPtkCofHfhHVPD2uXERtZpbJ5C9tcIhZHQnI5Hf2r5KlVhQ4jre3dnOnDkv1UXLnS87tNrtZnQ03QXL0buZ+geItT0O2v7axkj8m/i8q4SRAwZee3rya7n4fJpbfCXxA2smU2MV7FJIkRw0m3aQgPbJwM+9U/AXhm1tPD2r+J/FWnf6DDblLSO4BUySnoQOD1wB9ah0L/kiHiP/sIW/wD6EleTnmIwmPc6WGVmq9CMpxtrLmjs11grJ9tDWjGULOXZ6Gn4V/4RLxqL3RF8KwaPdJbPNbXNvKWIK/3s9f61kfC7QdH1vTPEEmsDYlrbJIs4zmEZJYgdzgd6k+BP/I6Tf9eE38hS/DH/AJEzxv8A9gz+jVzZlGrgVjsNhqs4xX1dx96UnFzm1Kzk29bLS9vvKp2nySkv5vwQ/Rv+ET8T+OdF0rT/AA8bLTwXSUNKd9wMZBYjnPHrUXgbwxpeqeMNcjvYZZbHShNKLWJjulCuQqZ69qofB3/ko+kf9dG/9BNXvDun+Irjxh4h1DwzfR297YSzymMk7pk3tlQuCG6dD6iunM41MHUxOFo4h04qjC0pSk7OVSabctWm9ubdaW2RNO0lGTjfV/ki1Y6x4A1x7jTNT8N2/h0eW3kXkUjMyOOgYAf41a+Bl5p8d1qlo+mJLcrZzSNdeYQXjGP3e30PrVzwhrsnjfWk0PxN4Us7oSKwkvIrcxSQkDqT2/MVmfCa3jtvGniK0tpPOiisLqONx/GA2Afxrx8wjBZdjsHVjOEoxhLldV1I7tXjK/NrbWMrLRNI0g/fhJWfyscJrl1ZXupyXOn6cunWzBdtushcJgYPJ55PNUaK1fCUNhc+JLC11NS1pPKIpMNgjdwDn2JFfqiUcNRsrtRXdt6Lu3dv1d2ec3fUyqK7b/hFbWLwdftMj/23FNK8Q3HHkxSLGwx7kk59BWgPCumx3mqSW+nNf/2WsFsbY3HlrLcsuZGZsggDkYB7Vxyzagr76O3Tul1fdr8SeZHA2Nnc30/kWkLTS7GfavXaoyT+AFV69R0TRbGz8QaXqH2U6b9qtruO7s0nEvlbYj8ynJOCCcA9xXNwQaBrujak1lpZ0u506NZ0dZ2kEsW4KwcN/EAc5GBU080jOTtF8umumjba117rpfvsHMclVq4sL23EPnW0i+dD58fy53R/3uO3Brt/EOh6Xa6ddtaeHZZ9PSENa6vaXJmZnwMGVc7VU85GARU3hmGx02+hb7Gbg3Phme4fzJm67H3KMdAwGPbtUyzWLp+0hHvpp2v30+evkHMecUV3OiaBB/wjlvrS6Cmqy308gjge7MUcESNjrkFmJz+ArE8caTa6RrKRWeVgmgScRNIHaEsOYyRwSDXTSx9KrVdKO+vbpv1v969AvqYNFFFdxQUUqqzMFUZYnAHvXp2t3GlfD2O10e10Ky1PV2hWW9ubtN4Ut/Ao7f8A6q83HZg8NOFKnBznO9ldLRbtt7JXXzaGlc8wor0PxHa6R4i8Dv4u0zS4tLv7KdYr23iH7pwcYYD8R+uarfE/TtPbTNB8SaRZwWlrqFrtljhQKqzL14H4/wDfNcuHzyFWpCnKDjKUpRd7e7KKvbzutU1uNwOForutTsLDRfhRYyT2Vu+raxOZUleMGSKFf7p6jOB/30alh8S+G/Dmh6fb6HpFhquoyRB765vIS2xz/AoPb6cU/wC151It4ei5+9KK2S93eTeyV7pdW9g5e7OAor0fxrbWOrfDu08VjQ4dIv8A7X5EiwIUSVTn5sfh1+tTmPw9o3w08P6/c6Na3moO0qRo6ALK28/NJjlgoHA96xXEEXShJUnzSm6fLdaSSb3va2m4+TzPMaK9Ogu9N8aeBtdnutDsLHUNKiWaGe0j2bgc8EfgfzqpoFvpPhXwNB4p1LTINT1HUJWjsYLgZjjUdWI7nj+VP+3rRlGdJqqpKHLdO7a5lZ7W5dW3tZhyeZ55RXr3gS68O+Mrm+l1Dw7p1tqVpau4EMY8qZCMZKn+JTjn3rmfAOk6VBoOp+L9ctPtttYuIba1P3Zpj/e9hkfrUriBR9rGrScZw5Vy6O7n8KT2d++nnsw5PM4eup8A+H7HXYtca9aZTY6dJcxeWwGXXpnIORXTeHPEGi+L9Uj8Pa54X060S7zHbXFnHseF8cc1H8OrCTS9Q8b6bK257XTLiIsO+0kZrmzHOK31atTlB0qsVF7p3TkldNfNMairo43TYPD7+F9SnvbuaPWEZPsUKg7JFJG7Py44Ge4rGrs/DWnWM/wt8TahNaRSXdvLAIZmX5owXUHB7Zrb0C1tfD/w2tPE1r4fg1rULud1keeMyJbKCQPlHTp1966Kmbww0qqSlKTqKCTaSu4KVk+kba63d790LlueY0V2vibXfDfiDwv576Zb6Z4himAAtYisc0ffPbP19K10Gg6L8MNC16fQ7S91J5ZUiEiDa53H5pMcttA4B9a2qZzUp04OdCSnKfJy6b2buns46b/5C5PM8zor1uzvPDniDwNdeJ9Y8N2aXWkzhfLtR5aXBIG1Wx/DkjP0qDw7qGm+NtD1zTr7w/plnNZ2TXNrNaQhChHb+X1rlfEVSMZznh2lTkozd1o3bb+bRpvbcfJ5nldFAor6cgKKKKACiiigAooooAKKKKACiiigAooooAKKKKACiiigAooooAKKKKACiiigAooooAKKKKACiiigAooooAKKKKAO98IcfCbxf/vwf+hCj4Kca1rP/YHn/mtc9pXiKXT/AAvqugrapImosjNKXIMe054Hejwf4il8N3l3cRWsdybm0e2Idyu0MR83H0rw6+CrTo4mKWs3dfdFfoyGty58KP8Akoui/wDXc/8AoDVq6d4eh1zxn4luL6+lstPsJJZrmSIfOy7jwPyNcp4Y1Z9C1+z1eOBZ3tnLiNmwG4I6/jWv4f8AGVxpXiHUdSaxhuLbUtwurRz8rKxzgH2zV43D4l1Z1KG7gktt+Zt7+W3S4NPob3hHUfBMXirTYNH8O389w9yqR3F3c/dOfvBB6Ve0D/k4a5/6+pv/AEXWDF4z0bSbtLvwz4Vt7G43AtNPM0zBc8queFyOM0k3jaxj8dweK9O0MwygMbiJ5yRK7AjdntxXn1MHiJyqONOXvU5R96Sbv56uy7W+dhWZo/CpmXxX4nZTgiwuiD6HfXFeFP8AkaNJ/wCv2H/0MVo+GfEV1ouoalqEOn/aBqEUtuQxICmQ54IHJ9qxdOuH0/VLa78vc9tMkmxuMlWBwfTpXqU8NUVStK3xKKXyTRVtWekSf8nCr/19j/0XUXw+aIfG298zG4z3Yjz/AHsn+ma5d/Fk7ePV8WfY41lEwlMAclemCM/Sl8ReIrO48Rwa54f02TSbpJDNIxmMm+UnO7ngD2rgeX15Q9k425qShfSyavvr+VybM09Q1LwGl9cJdeFNV89ZWEub853ZOf1q74n1UX+q+EbddEvdLhtmjW3+0tuMkZdcEHqelQz+N/Dd9cDUtV8FW9xqfBaRJiscjDuy9/1rndb8UX+seJodcvFjLwOhigXhEVTkIPb3qqGEqznFypyXKn8U76tW91Xf3uw0jS+MbM3xH1XcScMgHsNi1o+MYnn+H3giCP78iui/UkAVynizWZPEHiC61iW3S3e4IJjViwXCgdT9Ks6r4luL7Q9F0sW6Qf2SD5cquSXJOckdq6YYOtGlhY21hv5e41+fYLOyOl8QaX4L8K3g07WF1XW9TRFM2yURRoSMgZ6/zqf4gXNpd/Cvw/PY6eNPtjeSCOAOX2gBucnrmqOoeNtB1jZe674RivNUVArTJctGkmOhZR1qHWPHNvrXhVtH1TRIjLE5aykt38tLfjAG0dcDI964KeGxblRnUhJyi/ebkrbNe6r2tr2Tt3FZ6Fj4mM3/AAiPgtMnb/Z5OPf5ab4X/wCSP+Kf+vmL+lc/4j8RS61pmkWMlqkK6ZbmBWVyTIOOT6dKNN8RS2PhTU/D62qPHfyJI0xcgptxwB36V2RwVZYSFO2qnf5c9/yHZ2Ok+JwLeEPBskP/AB6/YWAI6b/lz+PX9a5XSrLXLjRdSuNP+0DT4FBvdku1CO24Z+b9a1/DfjGOz0Q6DrmkxaxpYffFG77XiP8AstS+IvGEF1oR0HQdHj0fTXcPMocvJKR03N6dPyow8MVQisOqd1zN8ztazlfa979Nt9bgrrQ67xxeeGbfRfDDavot5fxNpqfZ3gufLVRgZXHc9KzNG13QrfQ9cXw/4T1VYprQxXcrXPmJGpBwTnp3rF8P+MobfQ10HX9Hi1jTo2LQKz7JIT6K3pSeIPGMFxobaDoGjxaPp0jBpwrl5JiOgZvSuOnl1WKVCUJNc2/O+W173te9/K2/UXL0ORHSiiivqDQK6fQ/H3izRrRbSz1ZzboMJHMgkCj0Gelc1EjyypFGpZ3YKoHcngCuhsfA/iu9u7i1t9GnMtuwWXcVUKcZxknGcEV52ZUMBiKfJjowlHe07Neuo41HB3i7FXxJ4n17xEyHV9RluFQ5SPhUU+oUcVTi1TUYdJm0mO6kSxuHEksGBtdhjB9ewo1rSdS0a8NnqlnLazYztcdR6g9CPpWz4pu9Tu5dCGpaSlgsVtGkBC48+PI+c+tTToYSlTp0aFOPs90lZJNappd79VtuDqSbvcxtI1TUdHuzdabdSWk5QoXQDO09RzRYapqFha3drZ3ckEN5H5dwi4xIvofzrqPjUiR+Pp1jRUH2eHhRgfdrPj8B+LpNN/tBdDuDBt3dV3keuzO79KmFbB1qMa9eMV7RRettbapa72e3boJTdlqYmk6heaVqEV/p87QXMRykgAJXjHeptP1rVNP1c6tZXssF6zMzSocFixycjoQfSmX2lahYi0N3ayQ/a4xJBu/jU9CK0YvB/iWSW8jXSZg1km+4LEKEGN3UnBOOcDmt6ywUk5VeV8ys721V9nfdXe212NTa6mhqfxG8ZahZNaz6qY4pBtcwxLGzDuMgZrC8P61qWgaiuoaVcmC4Clc4BBB6gg9RWhr13qc3hPQ7e60pbazhEn2a6C4Nxk85PfFNsvB3ia8uY7e30idnkhWdSSAuxujFicDNcOHwOWYbDTpexp04Sumko2aWmvR+ae2w3Wm3zSepn69q19rmqS6lqMiyXMoAdlQKOBgcD2FUUZkYMrFWU5BHY1vSeDfE8esLpLaPc/a2XeqjBUr67s4x75qDxF4Y13w+I21fT5LdJThH3Kyk+mVJGa78PWwdOMKFGUUre6k1strLsS5Xd2zck8fTSeLbbXX0yIpDam3e18z5ZA2SxJxxljnpWXp3iJN+pw6vZte2epS+dMiybHSQEkOrYPIyRyORUXh/wn4h1+JptJ0yW4iU4MhIRM+mWIBqLxD4c1vw+6Lq+ny22/7jHDKx9AwyK54UcAp+xi1zWStfXR3XW+j17k6bGpZeKbHS9Xs7rStDijtrSKVFjlk3STM4wWkfHP06YqKbX9LtdMurXQ9He0kvSv2mSefzcIrBvLQYGFJAznnHFZ/h/wAPa1r8rx6Rp8t0U++wwFX6scAVPfeEfEllPcQ3Wk3EbW0JuJTwQIx1bIOCPpTlSwManLKS5lbRy13urq+urvqGhpjxRpFtJeX2l6HJaahdwPC6i4/0dN4wxVAPrgE4FQaf4ohhv7KW4sHeCDS302VElwzqwYFgccH5ulYekaZqGrXq2em2kt1O3OyMZwPU+grU13wb4m0O1+1alpMsUHeRWV1X6lScfjRKhgYS9lOS5n0cte2l3cLIdZa3pT6Uuk6tplxdWlvM8lm8VwEljDHlCcEEHr25zWXrl9FqOotcW9jDYwBVSOCLoqqMDJ/iPqe9UaMiuynhqdObnHf1dtd9NtR2CinwKskyRtIsaswUueignqal1KCK11C4tobqO7iikKpPHwsgH8Q9jWvtI8/J1tf+nsO2lyO2l8m5imxny3DY+hzXsvxI8SeL7O6tdW8OzGXRL23SSJ47dZAjY5BODg/57V47p0MV1fQW811HaxySBHnflYwTyx9hWzpPivxB4baaz0fWpFtlkYLgBo25+8oYHGeteBnGWLG4inOMIzlBP3Zp8rUrdbOzTWmj66alxdkdT4nv/Gk3w/a+8QapHBb3soijsntgkso67unA4z/+unfD+1/4S7wFf+Ey6i5tLqO6tix6IzYf8ufzFcg9xr/jLWUjuLyS9uzG7J5rgKqqpY47DgGs7StU1DSbg3OmX09nMV2l4X2kr6VzLJ5PCSw9NwhWUlUXKrKLvpoldppNXau9R82t+h0vxa1OK/8AFr2VqwFlpka2cGOgC/eP5/yFdZ40v7/wWNN07wnpFvDbyWqSG+FqJZJnPX5sf5zXkru0jtI7FmYlmJPJJ6muh0nxz4r0vT1sLHWp47dRtRSFbYPQEgkVpicjmqOHpUlGcaaacZNpSul7zsnqnd6prVgp6s7fxh/wkVz8GkuPEPnyXsmorJh1wyR4O3IA+X1/GsTxf/ySHwh/11uP/QjXO2vi7xJbW97bx6tO0d9n7SJMOXJGCckHHHHFZk+o39xYW+nzXk0lpbEmCFmysZPXA7VngcjxFCUFLlSjUc/dulZxcbJW0s3prquwOaO1+Gv/ACJXjb/rxj/m9WdVtJ/EXwg0SfS42uJdIleG6hjG51B6Ngc+h/GuBs9Rv7O2uba0vJoIbpQk6I2BIo7N69TXb/D6wupNDe98J6+1n4hjkKz2csqok0fYqG4P4+9Z5rg5YWpLG86T9pGSvey9zkak1snr73TQIu+hpfBDRL+CbVtYureS3gNjJBF5ilTIxwTgHqAB+tO+Geo6o3w61nT/AA7Iq6za3IuUj2hmkjIAOAep4P6etXUude0Cy1bxB401aKW/lsns7C0WdXbL4ydqcDoP1rybTL+90y8S80+6ltrhPuyRtg1wUcDUzmWJqScXd03G13BuF21fTmWtm7bt22Kb5bHpfhTXfiXr2q/Y1uzZxxgtPcT2YVIQB3yOvtUHw+uZrzU/G9zPcrdSyaXcFp1XaJOvzAds1yuseOfFerWRs77WZ3t2GGRQqbh6HaBmsfT9Rv8ATxOtjeTWwuIzFMI2xvQ9VPqK9BcP1J0aseSnTclFJQWmjTbcrJu9trWRPPqjs/Cf/JHfF3/Xa2/9DWl0SLxf4Z8JWfiLw/qTXFleOfOtoozIImHHzqeO3Ue1cZb6nf2+m3OmwXcsdnclTPCD8shByM/TFXfD3ijX/D4ddI1Oa2RzloxhkJ9dpyM11YjKcQ1W5OSSnPm5ZK6a5Ixs9HZ3V00mJSWh32pyN4n+G+ra14i0O30++tGT7JeJCYmnJPIwev8ALn2rH8U/8ka8K/8AX1P/ADauY8Q+Jte8QbBq+pTXKIcqhwqA+u0YGaoz6jfz6fBp815NJZ27FoYWbKIT1IHassHkdeiqfM0lGpz8qbaiuRx5Yt67u+yW9kNzR2vhv/ki3iX/AK/of/ZaX4M/6zxL/wBgeSuKh1G/h06bToryZLOdg8sCt8jsOhI/AUadqV/pxm+wXk1t58Zil8tsb0PVT7V0V8nqVMPiaSkr1ZKS8tI7/wDgIubVFQdKKKK+hICiiigAooooAKKKKACiiigAooooAKKKKACiiigAooooAKKKKACiiigAooooAKKKKACiiigAooooAKKKKACiiigAooooAKKKKAClHUZ4HekooA9H8RLDHpng7TtL1idN4ikiQ221Cxc/viM/eBOMH86x38Nm+vfEl9qWspENMvtlzMYMmXc7hmCg9crwvv1p97e2b3ngopdQsLaCJZyHH7oiXJDenHrU2rX1k2m+OI1vIGe51WOSBRIMyqJZCWX1GCOR6185SValFRg3dveyvrUs+nb/ADIRk634fsodLsNV0fU2u7O7na2PnxeU8UgwcNyRjBBzWlD4T0K6v5NFsfExuNWRGIC22bd3UZKq4P69Kh0640p/Buj2WoXEfljXHkuYg/ziEogLY644PNdnpE81h4uXfqHhzTtFdnjtUtWi3TKQQgJHzemSxFLE4vEUoOKk7rmttrZ6fZd/RJaa3BtnA6R4es7jw2df1DVPsdql2bZ0WHe5O0MNozyTn8MZqa88I+ZqWjw6LfC9ttXRmt5ZE8sptOH3jnGMH8qL94rb4fHSpLiA3kWtOzRJKGO3ygNwx1GeM9K2ND1vTbCLwc1xdR7IoLyC62NuaASsyhiByOGz9K6KtfFRTqU23rJJWVrKLa6X3S6+QXZj3Xh3RJbG+fRvEBvLqwQySxS2/lLKgOGMZzzj0PWkg8PaRaWFnP4h1t7Ce+jEsMMVsZSkZOA7nIwDg8CnXPhW002yv7zVdYsniWMixWzuVke4kJ+XjnC45NdM2o6jrWm6XcaHqOhxLFaR293DepCHhdOC2XGSpGDx71nVxVRRXs6jcb6ydlbTa/K1v5eVwucB4j0m40PVpdPuHSQoFZJE+7IjDKsPYg1e8PaFaXmk3es6pqD2en2siQkxQ+ZI7tyABkYGO5q7r/ia+tfE11Pp2rR3wEaQfaWtUCuFH8K4wACTg9xVvwfdapdQ6leadr1rb6rLMplsrkRrDcx4+9hvlJB7YrpqV8SsKpSaTtHXXyvo4+76tO3VId3Yz4/DNldeJtK0zTdajurXUyuycR/PFk4IdM8EfWqGgaL/AGrqd5Z/aPK+zW08+7Znd5Sk4xnjOK6+4vNH03xp4XvbhtNgvopN2qNYf6hDu+U8cZx1xUehaVDoGravealrGlqk1jdx2gjulczF0bB46DHr1JArn+v1VTeru46aat3aey10t8tbIVzHt/DOlQaBp2taxrjWsF8reXFFb+ZJuBwe+MAYOffFTQeBnn8QJp0OqQta3Fi17a3mwhJIwO4z8uO/XFaF9ojaz4F8LLbX1nDdxwzfubiYRb0L8spPHBHI9619Cl0467Y6DHqEU0Wm6FdQ3N3EdyB3+Ztp7hc1hUx1eMJShNtrnurLRJuz28kt3e/kK7OQl8OaTdaXe3Gg649/cWEfm3EMlsYt8YOC6HJyB6HtSxeG9Hs7OyfxBrj2F1fRiaKGK2Mnlxn7rSHIxn0Har+j6dH4V0/VtSv9U06c3FjLaWcVtcCRpjINu7A6KBzzTtb0xPFq6bqmn6np0IWyit7yO5uFja3aMbScHqpAB4rf61Pn5faP2d/ist7bbW+dt9B3M+08FXD65qulXV/BbNp9t9pMxBMciZXDZ7Da2fwxWlpmleFT4Y8QyRapLcLCYNlw9h88fJ+7k5+Y8H29anvtb0u61bxOYLyPyBoa2VtI7bfPZCg+XPXOCR7CsfwfGt34V8R6dHPbx3MyQPGksoTeEYlsE+gqJTxFSlz1ZONnDolu4tvb/huoa2Od0f8A5C9l/wBfEf8A6EK7v44a3qEnjCTTI7iWG1tUUqkbFQzkZLHHU9B+FcJo/wDyF7L/AK+I/wD0IV6r8T9K8N674tnWTX4NH1K3VY51ulPlyrjKsp9cHGK1x1SnTx9KdSN0oy6XtrHXT7vmD3RiavdTeIPg1FqGoMZrzTL/AOzpM/LMhAOCe/UflUfxP/5k/wD7BkX8xVfxtq2i2fha08H+Hro3sMUpnu7vbgSyeg9v8BUPj7VtO1D/AIRr7FdJN9ksI4p9oPyMCMg5Fc+Eoz9pTkotRcqjStsmtPS71t5gkdhqdhb6h8fbeK5QPHFbRzlT0YpHkfrivPdf8Ta1c+KrnVRqFxHPHcN5O2QgRgNwAPTiui8ReLbWH4rQeI9Hk+220ccStsVhvG3DgAgGk1jQvBd5qMutQ+LYLfT5XM0lmYz9oUk5KKv1/Ks8Glh/ZyxEHZ04paN2et1a2jenrYS03LXxhuTeaj4VvCoQz2KSFQMAEuDTfjbrupJ4ql0i3upbe0jhRmjiYqJGZcktjrxgc+lHxluLd9U8MyRRmCIWCOIz1jUtkA/hXP8AxU1Sw1nxpc3+mXAuLZ4olWQKVyQgB4IB60ZXh1P6tJw0UZ/J8yt87XCK2NHxp/yTHwd9J/51d+Leo3kemeGdNiuHjtm0uKZkRsbmxgE464A4+prG8U6pp934B8M6fb3KyXVoJvtEYBzHk8Z7UfEnVtO1Y6D/AGfcif7LpccE2FYbJATleQM/hW2Gw8nUouUdpVXttduz+fQEtje8Wa1qQ+EPhxBdyhrp3jmfcdzomcKT1x0/KqkVxNdfA66W4laXyNTRYi5yVBxwPzP51meItW066+Hfh3S7e5D3lpLK08W1gUBzjkjB/A0WmracnwqvtFa5Av5L9JUh2tkoMZOcY/WlTwrjRjaFn7W+3Tmevpb8AtoasFh4w1vwdplqTZ6Po1sp8qWa48gTZ/ibJye/51f8QWjWvwcltptat9YeHUkxLC5dYsj7gY9eufxqDXP7D8Z6No0y+JrPSZrC0W3mtbvIAI/iXHXPt7U5W8KyfDu/8Nad4giSeG4Fy090pjW5YDkRjrjgAd65HOTcG42tO7ioPTXdy1vfy79gK3i25n0P4b+GtK06R7dNQia6unjO0yk4IBI7c/oKs/DfV7278DeK9NuppJo7fT5JIS5yUBVgVBPbocVT0670XxT4MsND1nUl0jUNNLC0uZ1PlSxn+En24/IVt+F7XQ9J8H+LLLT9RXU7gae7XN3GpEQyrBY1z17kmjEOEMNKjUg/ac972fWejvttpv5CexW8E2E8XwrubjTdSstMvdQvDDJdXE3lYjUfcVvU8/rVrwBp8+h6lLHqni3QrrSrmJo7m3N+H3ZHBAPGa5fwdqujXnhe78I+ILlrKCSYXFpd7dwikxjDD0P9TVq00vwb4Zhub/UNYsPEdyYitrZ26kpuPRnPbFPE0Z81elO95y0She60taWyt5tWsNrcx/A9vb/8LL021wk1uNREYzhldQxA+oxXR6J4gnvLHxRHc2OnS22m27XFjA1qmy3dZAoI4yevfOcVweh6nPpGtWurW8cTTW0olRXB2EjsQCOKlsNaurOHVYoo4WGpwmGbcD8qlw3y89cjvmtc2ySeNrSm4p6U0r9Gptyt2vHS/XY66VXkil6/kdXqN5LrfhTw9qmpJDLejV2tmmESoXjwpCttABxmr87W+m3nxDu4rG1ke0u4vsyvECsTGbaCB04znHTiuHi1y6j0ez0sRQmG0vDeI2DuLkAYPOMcVYvfE19df27uht1GtyrLcYB+Qq+8bOfX1zXFPIMRf2cYpU+Z6J2XL7aE7JdPcUtPkX7aO/X/AIDR1+mXT6/ZeFNS1WK3uLz+3fsry+SqmSL5TtYAAH8qg0C+sbOTX7Sz1Gx0bWW1J/Iurq3DRmEMR5anBCHPtXK6X4kvdPtNPtYobdksb/7dGWByz4AweenH196s2Hito7e9s9R0mz1Kyu7trwwSll8uU9SrA5HHH4VjXyDEJVKcYXp30inHb2jlblkuVqz+F2T2utBqtHR31/4B2eiXGr2fxIge6tNPtnu9NkZprMK8V3tjciVTjAJI5xisey1uex+Hza4lvaSapPrLxrcSW6nywYgSVGMDp6cZrIXxneL4hsdUSxs44LGBre3skBESRMCCvXOTk8561nahrb3GkNpENnBbWX21rxEUsWRim3bknkY9s0qPD1edWDrUY2apqVrWtF1Lxerezjdax0teyQOsknZ9/wBDqbLSI/FWn+F7pI0QxzvY6iyqBhEzIHbH+xu59q5LxVqEeqeIr6+giSKCSY+SiAALGOFHHsBXTeH7ybw38PtXma+t/M1hUitLdJQ0i9Q8hA5XC5HPrXDV6uSYef1uvNu9ODcYf9vPnn9zagu3IRVa5Uur3/Jf5/MKKKK+oOcKUEg5BIPqKSigBWZmOWYsfUnNJRRQAUUUUAFFORHckIjOR12jNb9/olrB4E0zXY3mNzd3csLoSNgVRxgYzn8a5cRjKWHlTjN6zlyr1s3+SZUYt3t0OeoopcH0P5V1EiUU4o4UOUYKehI4NCKzttRWZvRRk0rrcBtFKysrFWUqw6gjBpVR2OFRmOM4Ck0XVrgNopyI752IzY67QTitDQI9Gkluv7auLiGMWztbmEAlpv4FPB+Xrmsq1ZUoOdm7dErv7hpXdjNop0au52ojM2OijNIQQSCCCOoNa31sISinKjtnajNjrhScfWhUdgWVGYDqQMgUXQDaKKKYBRRRQAUUUUAFFFFABRRRQAUUUUAFFFFABRRRQAUUUUAFFFFABRRRQAUUUUAFFFFABRRRQAUUUUAFFFFABRRRQAUUVr+DLW3vvFmlWd3EJYJrpEkQk4ZSeRxXPi8RHC0J15LSCbdvJXKhFykorqZFFbfjmyt7Hxnq1hYwiKCG6aOKNcnaOwHeqVzo+r21v9pudKvoYP8AnpJbuq/mRiscNmNCvQpVubl9ok0m0nqk7euvQcqcoycexRoqSOGaSN5I4ndE++yqSF+p7UkUcksgjijaRz0VRkn8K7OeOuuxFhlFKysrFWUqwOCCMEGrOl6fe6pdi00+3e4nKswRMZwBknn2qalWnSg6k5JRWrbdkl3uNJt2RVoop0atJIsaDLMQAPUmrbtuI0NT1aS/0rTNPkhRE0+N0RgSS+5t3NHh7V5dGup54oUlM1tJbkMSMBxgnjvVXUbK606+lsb6BoLmFtskbYyp/CoFVmOFUk+wrnhChUo+5Zwlro9HfW9/O9wcbaMQDAooorpAKKKKAJrGYW99b3DAlYpUcgdSAQa1/HmtQeIfFF1q1vDJDFNtwkmNwwoHb6VhUVi6MHVVXqk18nb/ACFYKKKK2GXNF1G40nVrbUrTb51vIHXcMg+oPsRxXXXPiLwLe3rapeeFbwXjt5kkMV1iF37nHUA+lcLVz+y9Q/sj+1vskv2DzPK8/Hy7/T61w4rDUJyU6kuV7XUnG/lo1f8AqwrXLfi7XrnxHrUmpXMaRZUJFEn3Y0HRRWRRRXVSpQpQUIKyWwBRWx4P0KbxJ4gg0e3uI4JJg5DuCQNqlu30rNvrdrW9ntWYM0MjRkjoSDjP6VCxNJ1nQT95JNryd0n+DHbS5DRQTgE1veM/DVx4Zu7S3uLmK4NzbrcKYwRtB7HNE8RShVjSk/eley723+64WZg0UUVuB12ieKNLbw7F4f8AEmjvf2lu5e2mgk8uWLPUZ7jml1jxTpcfh2fQPDOky2FrdOrXU08u+WbHQewrkKK4P7Ooc/PZ73td2vve17b6+upNkFFFOjXzJFQcFmA/Ou5uxQ2itzxp4cuPDGunSZ7iO5kEavvjBAO7tzWfq2mahpNwLfUrSS1mZBIEcclT0Nc9DGUMRCE6ck1NXXmu6W42minRW94q8NXHh+30uaa5imGo2ouUCAjYCAcHPfmsGqw+JpYmmqtJ3i+vo7fmJqxPaWl1ds62tvLOyLuYRqWIX1/UVb1TQ9Z0lIpNU0u7tI5fuNLGVDfSui+ErXianrDaeGN2NJnMO0ZO7jGPf0pPCk15ceD/ABSuoSTSWSwxSKZSSBceYNuM/wAR5z7V5WJzOtSrzjFLli4J78z53bTtb5320KUdDC1PTfM8QPp+kafqHzbfKt5kzNkqCcge+SPbFQarouraVPHBqWm3VpLJ9xZYyN309a9I1hpo9b8cz2JYagmn2vlMn31jKJ5pXv0xWBoT3E3w6uvt7O8UWr2v2EyEnDknzAue2NucVx4bOK0qUKllyr2aabfM3OMXdPsubXTWzd1YpxRzo8M+IPss90NFvvIgJWWTyThCOufpUGkaLq2sM66Xpt1emMZfyYy23616AL+8l+PU6PcylFu5YAu47fL2EbcdMVUuX0iD4e6It1JrEcElxcNKdP2BTMH/AIy3cLjH40lnWKtCLguaag1ZN25lJ2avrbl7q9/LU5EcJ9hvft/9n/ZJ/te/Z5Gw793pjrU+raJrGkNGuqabdWZk+55sZXd9K9PtLm2m1ae6ktdYgvYfDf7uV/LN5Mu7/Wrg43bD35wK5wXmnN4G1W3sYNeurVriAia9MXlwS7uq4OcsMg4p0c9r1ZxXs1a8U/8At52une1l0Wreq0YciORu9H1WztWurrT7mCBZfJaSSMhQ+M7friqNdh8Xb67uPHGoWstxI0EDIsUW47VGxTwOmck81x9e1luIq4nC061VJOSTsuiauRJWdgoooruEFB6UUGgD0vxHrV14H0nRtF8PeTazz2SXl5dGFXeV36LlgeBirXiHxF5ngvwl4iW0ginj1KSS4SOMBJHXAY7enzD9TWRNfeGPFuiaYutavJo2q6dALZpTbmWOeJfu9CMEVX8a634duPB+leH9Ca5YafcSEvNHtMoI/wBZ7ZJPHYYr8voZXCrWw1Oph5e2VSftZ8rs4uM1dz2kndcqTfKtNDvlUaUmpaWVvw6GzL4ZtZPjGG2p/ZDKNXLY+Tycbz+G7io/BGp2+pav401u8soriE2Ek4gZfl2hvlX24Aqxc64IPgra3MkWzUrpW0uKY/ea3V9xx7Y4rkfBWsWOlad4igvGkV7/AE17eDahbLnpn0HvToYPF47AV/aJuVPloRtu1TqLnmrfzaX7coOUYzVuuv3rRHUeC/EepeJ4Nd0jXDb3Vp/Zc9xFH5CIIXQZXZtAwKpeA7nxJH4Wkh8KaHsu2uC1xqsgTbtxwgLjC1ifD/WLHRbzU5b5nVbjTJ7aPYhbLuMDPoPetey1DQda8BaboOoa5Jolxp0rsQYGkjuAxzn5T94e9dWY5asLVq0qWHXsZSpu3JKUF7sry9nC3Pqopra7TexMJ8yTctdeuv3s0fiZBfTeANL1HXGsJ9XW9eF57Uo2U25CsU+Uke1T/EHxTqPh3xJZWuiLbWYNnbyXDCBSZyV6MSOgHGBisjWb3wnN8Of7C0vU51uLG7a4T7RAQbssuCVA4Qex9Pesj4iazY634ihvtPaRoUs4ISXQqdyLg8VjlGU/WKlKjiaLdODr6Sg4xtJwcPdd0k1dxWtvVaOpUsm4vXTr6nY+PPFF94d8dLY6DBaafbsYZrlEgQ/aHkALbiRnGDjAxU72NnD8U/F8MNrCkX9jTSrHsG1WaJGJA7ckn8a4n4ga1Ya14z/tSxeRrbZAuXQqcoqg8fga6CTxdoknj3xBrCzTC0vtKe2gYxEEyGNFAI7cqea5lklehgaLpUWpyoNT0d3PmpNKXVy+K19Ur20K9qnN3el9PxLXgdr5/AFvD4Lu9Og177Q5vlmKCeRf4AhcYxWH45uNUuNd0dde0L+ztTjKJPNtCi6+cYbAGPyqHSI/Buq+GrS1vb46Dq9qzeZc+Q0qXKHpnB4Iqx4w1/SpNP0DQ9PvrnU4tLmMkl9OhUvlgdqg87QP6V34fCyp5vKVOi3JzqXcoSjKKalr7VPknB6KMHqk11iRKV6er7df06PzOj8V+K9R0f4pNpOlx2ttZfaoUuIlgQ/aC4XcWJGehwMdMUzUvFF7o/xS/sDSYLSz0lL5IZLVIE2y7yN5YkZyc/hXIeLtb0/UviRLrtq8jWTXMMgZkIbaoTPH4GjW9b0+7+JsmvwvIbFr9JwxQhtgIzx+FYYThqk6NBVMPq8O+a6/5ee7bm/vq8rX1Wthyru7tL7X4f5FHx5bQWfjXWbW2jWOGO8kVEUcKN3QViVr+M7+31TxZqmpWbM1vc3LyRllwSpPGR2rIr77K41I4Kiqt+blje+97K9/O5x1Lc7sFFFFdxIUUUUAFFFFABRRRQAUUUUAFFFFABRRRQAUUUUAFFFFABRRRQAUUUUAFFFFABRRRQAUUUUAFFFFABRRRQAVu/D7/kedE/6/Y/51hVseCrmCz8XaTdXUqwwRXcbySN0VQeSa83OYSnl2IjFXbhL/ANJZpRdqkfVHXtf3Gm/GbWrqy0V9XvBcSrbwqMlHOPnxg9K6zwJD8Rj4niPii9QadOHWe1up4mLgqflWMEkc/TisHw7r+jj4geLsarFZjVo5I7HUQflRj0Oe3rn2qPwdpOk+F/GVlqniDxbpt1KJCsKWkzTZZgRudiAFUZr8Xzmj7XB1KE6EY1Vh6cY81KdSpO1O9qeqjT5ZOzaTafvStZHtUZWmpKWnM+qSWvXvcpfDOa2i8c6v4Zmwljqyz2e3sGBbYfqOQPrR8MrFvD954h8RahHg6FA8KA97hsqAP8965zxH5mg+OZrq1vbW6eK6+1RTW0m9DltwGfX1Fd58btSsbfRLOw02MwtrUg1S7U9TlQFz+I/8dr3s1p1a+Lo4Wgm6eYQgpPt7Ozm319+k+X1SOek1GDlLem3b57fc9TgfCGiyeKPEEkVzd/Z4VSS6vbkjOyNeWbHrk/rXc/DW38GzeKJJtAudViuba1mIS92FbhChBKlQNpGQcHPFcp8L76yt9YvtP1C4S1h1SwlshO5wsbtgqT7ZGPxrpvh74XuPDHiJ9Q1+/wBOtIxbSxWwF2jeezKeRg8DHOT7CtuNcS3HG4arXlTtTXsoR2ndPm0s+b+Vr7Efe0vcWCjrCSjfXV9u3p+pynh/RNHj8OHxH4kuLtLN5jb2tva7RLO4GWOW4CirGqaFpSWWmeJPDtzcy6dNerbyxXOPNglHOCRwQRnBrd8Farq158P4NG8N6haW2r2N07tbzrFm4ifnKmQEZBzxVfxje61Bpul6fr/iCC5vZL1ZprGCOEJAqnAZnQD5jnpnpWv9p5lUzedKVVKXtJR5OZ39kk7P2apWSatJVOe3NpfXlF7KmqKdui1t19b/ACtb/Mv/ABCs/BMXj6/i1u91V7u6lDO9qEEVsCAAGyCWPc49aTwPoll4d8eavpWoSXM0sdhM0EsO0JJA0eSxz/EQRjtnNM8d+D5vEXjW91PRtS0240+eQefObtALcgANuBPTjIIzmp9P1Wx1b4sXa2NxG8A0uSwtpXYKJmWLaDk+pzivnKdaVTIlh6OInNfVm6qf/LuUVDlWy5NOZcvWKv5vpcbV+aUUve081rf16anl999j+1yf2eJxa5/dedjft/2scZrul8E6Fa+FtI8SavrM9tZ3UO+ZEQNI7nokY/PJPSuFv7O40+8lsbtAk8LbJFDA4P1HFd78Qif+FY+CVzx5DHH4V+o5nVqOWEpYeq1GcrOSs248knu7rW17/M8ZLe6LMfgPwzr2ijWfDOuXEFpBJtvft4GYlAyTwBzjnHf1pmieE/AviUXGneH9Y1UapFEXja5jURy47gAZx+Oeai8FEj4PeL8HH72MfoKq/An/AJKHB/17TfyrxK7xtPD4yosTL9w3y7fyqXvae9vb0KVrrTc57wr4cvvEHiFdHttscgLedI33YlU/MxrrP7C+GK3n9kt4k1M3e7yzdhF8jf09OmffHvV/4Pm2XUPGMk6yttt33CLHmbNz7tvvWAJvhWV/48PFOMf89Yv8a6cVjcTicbUop1FGCjb2ajvJXu7/AHJbb3EkkjI8VeGLrw74lTR7yQSJIyGKZBxJGxwGH6/lXV+IvBPhXwrqkg8QaxfG1fH2WC2RTPIMDczdlUHj3qn8Qtdsdav/AA4ljYalarZosQN7GFaRNybSCDz0PPvR8e3ZviHMrMSFtogo9Byf61VHEZhi6mFo1pum5Qm52sm+VxSa3s3vp0bXoNJXIPGXhPR7bwzbeKPDWoz3WmSy+VIlwB5kbfgB34xiuthtfCB+ECQy6pqK6Wb8M8wgHmCbHK49Peuei/5IDN/2Fl/nR/zQM/8AYX/pXDXjXxFKnTqVpPkxHInpe3RvTddH941ZdOhl+B/CdnrVvqOr6pqDWOi6ef3syrl2J6Afhj16itvS/C/gDxLcNpvh7WdVg1IoTCLtF2SED2A/nWV4P8MWt34XuvEGva1Pp2jRy+XshBZpnGOMdPQV0/wxufA0fjWyt9C07Vpbx94W5u5FCp8pJIUeoGOfWts3xtaP1mrQq1G6d7KKShFpXak3pJ9XZ6LRK4RS0ujnfg1DJbfFO0tpRiSLz0Ye4jYGuT8Qf8h7Uf8Ar6l/9DNdx8Nf+S2N/wBfF1/6C9c9bT+H7fxZqreIrK7u7YzSiNLeQKwfzOp9sZr06WIlHM6lXlcn7Km7Ld+9Pa7X5kte7bzOZf7h+le0/E7SNCkudK1fxJqc1tZiwjhigtVDTzNjJxngAAjk15x4tuvCNxZRr4d0vULOcOTK1xKGBXHQYPXNdL8dnZtX0RCxKrpkeB6ZrHHupjcdg+XmpX9pfbmtaO26V+/bzCOiZV8ReE/D83hCTxR4T1K6ntreQR3MF0BvQnHoB6j169aoeCfCUGrafda5rWof2botodskwGWkb+6o/EevWtbwn/yRfxX/ANfEX80rZtX8OxfBTRv7dh1GWze7fcLJlVvN3PjdntiuKrmOLw1GeHjOUn7ZU1KyclFxUtNk3uk2NRTd/IyrPwn4K8SrLaeE9bvo9TRC0cN+oAmx6EAf57Vy3hPwxe694pXQQfs0qs3nswz5Sr97j17V1PhzVfh3puuWl/pem+KZLyF90Sho33HHTaDk8VU07SpPGnxD1i5srifSLMF7id5BtkiTjIIB65963pYzFYZV1Oc401C6lUSbjK9tl8S2aXfQLJ2LX9j/AAtW+/sttd1k3G/yzchF8rdnH93pn/8AXXM+LvD0vhjxZ/ZMkwnVWR45QMbkY8Ejsa3Ek+GenXaCGHW9alRxhmZYonOfzx+FWfjjz8RYCBgfZoOPxp4DE16ePhR5qjhOEm/aJLVcusVo1vqmktgaXLct/FePSpviwqazc3FvZ/Zo90kCbmDYOOPrUnx4h0L7ckxvLr+1hawiODyx5RjyeS3rjNZvx1/5KP8A9sIf60348/8AI32//YOh/rXDlFBynlkudr909Fa2nJ5db6+itYcn8R0vjjSNHudC8M6p4g1OSzsINMijEcC7ppnKqcKDwAB1JrmdX8J+Gr/wjd+IvCOpXsi2JH2q3vAN4HrwBj1755qb4xOx0nwhHuO0aUjAe5VP8BTfh3/yTbxt/wBe6/yNTgY4nDZZSxcK0vjS5dOWzqcrTVrve9737A7OVrHO+CNXh0ebVJpLiSCWXT5Yrd0Bz5hxt5HTp1qrrPiXXNYto7bUdRlnhRt4TAVS394gDk+5rIor7b6hh/bvESinJ21aWltNOxld2saUeu6xHrH9sR6hOt/gAzhvmIAC4PqMACnax4g1jV5IX1C+kl8g5iUAKqH1CjgGsuitVhMPzqfs1dKydldLsvIV2XRqmpLqx1YXswvy5kNxn5yx6nNWNF8Ra1o6Spp1/JDHK250IDKzeuCCM+9ZVFFTC0KkeScE1orNLZbfd07Bdmgda1Y6x/bH9oXH9obt32jf8+fr/Spta8Ra1rKRx6jfyTRxNuSMAKob+9gADPvWTQelH1TD80Z8ivHROyul2XYLsnv7y6v7yS8vbh7i4kOXkc5ZjjHP4CoK6++8O3V9qV693e6fZrZWNvPK6RFU8tlUDgcluRn1NNfwlp8cdldSeJ7RbG/+W1m+zyFncHaQU6qAepJ71zwx+HjGMVptok30vZWXbp2FzHJUV0EXhtYr/U7fVtVtdPi02TyppCDIXbOAEQct0z7VK/hGd9VsrWx1C2ubW9t2uo7shkRYlzvZweVxg1q8dQW8vPZ22vvttrbcLo5qiulm8NQDSbjWNM1u11C2tZYo3/ctG29mwAVbt3z3q1qfhue51LW7zUNQsLKOwuES5aOJgg3DjYo57Yx71P8AaFG+/wCDvfTS1r9UK6OQqW0m+z3cNwI45DE4fZIMq2DnBHcVvT+Fsajp0Nvq1nLZ6hE00V5JmJFVc7twPIIx078Ul54esV05dSsdfgu7Fbhbe4l+zOjQlgSDtPLDg9KbxlCa5W9/J+as9NHurPW4+Yr+K/Et94imtzdR21tBbIY7e2to9kUYPXAyeTWLXda/ottYeKtes9EkszBDYPJJFLEzeSoVcqpb+LuG7ZrNtvCURWzt77XLSx1G9jWS3tJI3PDfc3uOEJ7fWuTBV8HhsPGFGPLC10rO+ur0/Fv53HKbk+ZnL0V0Vr4XYadPqGqahDpsFveNaTB42d1kA6BR949fyNUfEmjto17FD9qiu4Z4VngnjBAdG6HB5B4PFd8MXRnPki9fn+ewrmXRRRXQMKKKKACiiigAooooAKKKKACiiigAooooAKKKKACiiigAooooAKKKKACiiigAooooAKKKKACiiigAooooAKKKKACiiigAooooAKKKKACiiigAooooAKKKKANnwjdaBZ6k03iHTbi/tgn7uKCTYQ+QQTyMjGRj3pfGniCfxN4hn1WaMQq4CRRA5EaKMBf8+tYtFecsqw/176+7upy8qu20k7X5VeyvZXaV3ZGntZez9n0Cg89eaKK9EzCiiigAHSit3SfCusajZw3sMEQhmfbCJZ0jaYg8hFYgt+FXdZ8K3EnivVtP0mBI7WxYeY88wRIgQMbmY9Sc8da8+WaYSNV03NXSbeq0s0tfO7sPlZy1dP4n8SWureEvD+jQ288cumRlJHfG18j+HBz+dLong2+ufFdtouolLdZozMJUmQh0wcMhzhuR29/Sqdj4V1i7SWRFtI4o5jB5st3GkbyYztVicN1HTiuavisvrVYTnUV6dpJ3095SivXqNKVi3oHiW107wNrnh+W3nefUXVo5FxsTAHXv2qL4c+ILbwz4nj1a7t5p4lieMpFjdlh78VialZXWnX01jewtDcQttkQ9jV/RfDuqatbtc2scKQK/liWedIlZ/wC6CxGT9KdfCYD6vWdSSUK2snfR3SWj80lsCbuvIteFvE9x4e8UPrFrGJI5XcTQOeJI2OSp9+ldK1/8KHvP7UOnawsm7zDYjHlbuuM56e2cVyNn4a1i51C7sRaiGWz/AOPpp5FjSHnHzMTj6etaGh+GZI/FcGl63b/u5beSZCkgKyKEYqyspwRkdq4sfQy+cpVlVcZqOvJKzlFK6uuumz313HFy7EPi7xRP4j8Tx6tcQiGGEosECnPlxqcgfXrTviP4htvE/iiXVrS3mgieJECS43ZA9uKbeaEZrHw6ml2skt7qMEjOobO5hIRnngAAfSqes+HdU0qCO4uI4ZIHfyxLbzLKm/8AukqTg+1dOFhl0KlL2doygpQir9L2el9buO+/4ifNqaKeJLVfhrJ4W+zz/aWvRcebxs2jt65rV8K+IfDD+BZfC/iQahEn2v7RHLaqGJOBxz07/nWDe+Etcs7GS7mt4gIVDzxLOjSwqehdAcqOR9O9aV54TbTZbItbjURc6W1yyJdIDHIFYlhg8quAffkVx4mnldSm4RqfFNzvGSvzJXdm9Fp30KXMWfCfifQU8M3XhTxJa3UmmvOZoJ7f/WRnPcfh/Or/AIf8U+CvCetQXGhabf3m5ts93dkb0jPURqOM9OT24rlbDwjrl5DbTRwQIl0ga2MtzGnnZ6Bcnk8dKg0zw7qt+90scMcK2j+XO9xKsSRvnG0liBnIPFKvl2V1nW5qz5ZfHFTtG70u13b+TfQFKWmh0dn4k8OaJ8S08RaWmoXVgRI8iSKqyeY4YELn+EZHX3rjtTuFutSurpFKrNM8gB6gFif61NrWj6jo08cGpW5gklj8xF3BsrkjPB9jT/Dui3uvX7WNgEM6wvKFY43BRkge9ephcPhMPH61Cd/dUeZu94xvbXbq9SJN9TNblSK6j4ieJLXxNf2Nxa288C21osDCXGSR3GD0qKLwldTanNZwalpssVtAJru7Wb9xAM4wzY5OeMCodY8Oz6ZbW2oRXlpqOnzS+WtxbOWUOP4WBGQcVU5YStiKdRv343tv9pa/NpaX1EpdC1oviS1sfAWs+HpLeZ59QkR45VI2KFK9e/arXgnxZY6fpN14d8Q2L3+i3Tb9qHDwv/eX8hUnizw/LqXxF1my09La1t7ciSWRyI4YIwi5JPYZNY2t+HJ9P09NSt76z1KwaTyjPauSEfrtYEAg+lcX1bL8VTcZaOq1Pd3UrKzT6OyVgVTY62w8R+A/CzSah4ZsdRvdUKFYXvOEhz396wvAfi7+w9fvL3U4XvbbUY2jvFB+ZgxyWH454rk6K2jkOF9nUhUcpuokm5Nt2WyT6Weqt11K52d3JqHw50mcaho9jqmo3aHdBBeELDG3Yt3YD0pPiV4i8PeJLix1mxF8mpgIlzC6gRqqgn5T3Of0rhaKKWRUYV4YhznKcbq7le6fR9LeiTv1DndrHTfEbxJbeJvFB1ezt5oI/KRAk2N2V+la/wARtf8ACviaxi1K3/tGLWkhjh8p1HlbQecnueuK4KitIZNh6fsPZtx9jpGz6aXT7p2Qcz1Oo8c+JLXxBaaJDbW88J06yW2kMmMOwAGRjtx3o8L+JLXSfCniDR5reeSXU4gkTpjahAP3s8/lWBpljd6lfxWNjC01zMcRxgjLHGe/0qCRGjkaNxhlYqw9COtUstwnsFg18MWpWvr8XMn3tzL9A5ne42iiivUJCiirelade6pdG1sLdp5gjSFVIHyqMk8+gqJzjTi5TdkurAqUUUVYBQelFFAHc6xrOlzLrojvEY3Ol2kMOAfndNm5enbBrI1C/s5NA8L26Tq0tm05uFwf3e6YMM/Uc8VztFcNLAU6aSTejv8A+S8v5fiKx6E2oaPd6r4iurK70pNQnvhJaXF/FujMHO7buBAbOOo6VefVrC4l05ZdYjvlk0u5067mghIaEtk+ZsA/1Y45x0ry+rWmX93pl7He2M7Qzx52sOevBBB4IPpXLUyiLXuyd0tL2/ltva/n69Bcp2FpY2el+BtbC6ra30j3Nrua2JMagPkckDLHBOOwFM8Uaxpt1a+KI7e8SRrzULeW3AB/eIoO4jjtkda53Vtf1LVLVLW4eFLdX8zyoIEiQvjG4hQMn61lVdHL5OTqVpe9e/8A6T5L+Vf1qCXc7jRdQ0GSHw/b6hNbO1tZ3SYnQtFFOz5jMgxyv51LrN9HP4J1DTbrXtLuLxbiK4SC1jEcYQBgQhCgM3I4rgqKp5ZDnU+Z6O/T+Zy7abhynf61qGljxT4h1CPUraWDUtLcQFCSd5VQEYY4bg1Fef2Lrmrad4gl121soo4YBeW8obzkaJQuEAHzZCjH1rhaKI5bGCXLNppWvpta3byXzDlOs8Ta5Z6toN6UcJcXOtyXggIOVjZCAc9Pas/xZe2t5Ho4tZhIYNNjhlwCNrgtkc/UVh0VvSwVOly8vS/46DSCiiiuwYUUUUAFFFFABRRRQAUUUUAFFFFABRRRQAUUUUAFFFFABRRRQAUUUUAFFFFABRRRQAUUUUAFFFFABRRRQAUUVM1rcrbC5a3mEDHAkKHafx6VLko2u9wIaKmhtbqYEw2s8oC7jsjJ49eO1I9tcJbrcNbyrCxwshQhSfY9KXtIXtdXCzIqKmFrcm2NyLeYwA4MoQ7Afr0pscE8gzHDI4wWyqE8Dqfwo9pDXULMjoqZbW6aATrbTtEzbQ4jJUn0zUr2sP8AZ8E0U0klzJI6vAIj8oGMEN3zzx2xUutBNK/W3f7+23UdmVKKmktrmKFJpLeZIn+47IQrfQ96Ba3TQrOtrOYmO1XEZ2k+gNV7WFr3QrMhopalW1uWtjdLbTGAHBlCHYD9elOUox3YENFa93oVxHpemXtuJbpr6KSQxxxEmMK+3tWVsfaW2NhTgnHAPvWVHE0q6bpyvZtfNNp/imNxa3G0U8RyHbiNzuBK/KeR6ipFtLppkhW2nMrgMqCM7mB7gVo5xW7FYgorV0PRpNRvLu1ld7Z7a1luGDIckoM7cds1n3FvcW+37RbzQ7xuXzEK5HqM1lDFUp1HSjL3lZ/ft6j5Xa5FRWhoui6trUzw6Tp9xeOgy/lJkKPc9BTb3R9UstTXTLvT7mC9dgqQvGQzEnAwO+fao+vYX2zoe0jzpXcbq6Xdre3mP2crc1tDq7vT5dfsPDt9p15aJBZWiW9yJLhYzasjkliCc4IOcjrWnqUFhqeueJ7q28jV7k3kfk2r3nlRSx7eZeCN+DgYzxnNeepp98+pf2alpM175hi8gId+/wDu49a6DRvBeo6l4U1TWI7W8MtpIiQxLFkS/NiT/vnBzXzWPjhcDCNStiVGN0o/9xKiau1JNptWuraXbejZrThObtGP9JHUjy4/Fvgu4ZtOihS1kt3+zTAwxSAyfJkk/wB5eT1J61jado8cPhu3AsbHUL2K4lW8S9vtsVkQRg7AwzkclufSuYs/D+tXkQlttLupYzA1wHEZ2+WpILZ6YyD+VO0Xw3r2tQvNpek3V3Ehwzxp8ufTPc+1U6GFw8HJ4uMVGyk27W96bSb5018T66teqEozdkovU6Lx3fQWXje/un07TtThuo4XhZ2LJtEajK7WHcEc+lRCzk8R+D9KtdLa1WexuLj7RbPMse0SMCsg3HlcDGe2K5U2N6L/APs82k4vN/l+R5Z8zd6beua0tW8K+I9Js/tmo6NeW1vkAyOnyrn1x0/Gut0sJhoYej9YjGorcl38VouOkebW6f2euolGbu+XQ6Iwf2hpOu+HrXWY9R1D7ZbzrNLKF+1KiFWVWY87SRjnkDNXdOmttN1Dw5pN3eWxubGzu/tDCZSkRkVise7OMj09TiuK0Tw7rmtrI+k6Xc3iRnDtGnyg+memfatTwToMd34rm0nWrOZDFa3DtC+UZXRCRnv1rgzBYOhRr89dS9nFylGPLzr3ORu11ZW1SstettC4U5ycbLf7jf8ADepafAnh+Gae0LS6Pd2o82TCRyO52hyDlQemeOtRXFz/AGFpkMd7puj6dHLqMEr2ttM00jrG2TJ99go7e+a5S98MeIbLTBqV3o15DaEAmV4yAAehPcfjWRXXh8twmLk6lCspxvrZ31UnK2jsmubqm9NLES5oaSVjt9e0e6j1TXddbW4ILC4E0kM8NwGa7DnKxbQc85wc9MVo25jR9IvmmgFu3hiS2D+av+tCPlCM5B5HHvXm9Fdc8onUpqE6myt8NtOW3ffrfbskRzHXandQvceDQLmNlt7aEPhwREfOJOfT15rT1mIa/purabpdxbSXUOuz3RiMyqJomGA6knDYx+RzXn1auka09hZy2M2n2N/ayOJPKuYyQrgY3AqQRx74pV8rnBRnRd5Rd185Xfa+76r1Q1LubPxJj8g+H7drhLhotIiUyI25Thm6HuPeo/hkxXWtQZW2kaTdkH0PlGsPW9UudWvftVysSbY1ijjiXakaKMKqjsBVKunD4GawKw9R6tO/zdyJanXeC4X1Pwjr+h2WG1CYwTwxZAaZYydyr6nkHHtU8tldaD8Pbiz1aI211qGoRPb28n3wqA7nI7DtXFozIwZGKsDkEHBFLNLLNIZJpHkc9WdiT+ZrSeClKo3ze65KTVtbpLrfbRdCbHrVzKkvi3xtpcVnbX17ciF4LadiFnCAFkBBBzyCBntXPa//AGhYeCrmG60LTdDjvbiNRbjzPPlKc7wGY4UdM+9cIrMrBlYhgcgg8inzTTTv5k0skr9NzsWP5muajlXspR966XLffeKS726J7P8AySiR0UUV7JYVv+BdBj8Q601rPO8FtDA9xM0a7nKIMkKO5NYFdJ8OrW4uvEBWw1n+ytQSF3tJDgCWQD/Vkk4GfxrgzSpKng6koT5Wk9bXt57P8nbccdyfUrPwZd6Ld3OjXl/ZXtqVIt74qftCk4O3b0I64qW00Tw9pOg2OqeKJdQkm1FTJbWtntBWIHG9i3r2FdPqcOqXPhfWJ/HmkadayxQZsrtVjS4knzwo2H5hWTq+k3vjDw14fvdBjS7msbMWN3bLIokjZTw2CRwR3r5ijmDlGMJ1XGnz2lLmUkvcukqllo3u3Zp+71Ro4+RJ4X0jT9N+KHh2TSNQF7Y3gM0LMR5iZRgUcDoRUdhoPg/VvEk/h6O91Q6nLLIsd4FUQGUZO3b129s1J4a0ez8O/Enw5Z/b0mvApe+AdTHDIUbCBh6DrWX8OXRPirZO7qqi9kJYnA/i71NV1JqriKVaTcaKae3M1KpZvTXb0d722BdFbqQeHvD+m/2Ld6/4iubiLT7ef7NFFbAeZcS9wCeAAKXXNB0i48ODxF4ZmvHt45xb3VrdAeZCzfdII4INamm2reJfAdzoOnvG2p2Opvdpbs4UzxsCDtzwSM0slrN4P8AXlnq2yPUtUvIHjtA4Z0jiO4s2OmTxXTLHVfrD/ev2vtElT0s4aa23ty3lzd9L9BW02IL7Q/CHh6SDTfEV1qk2pPGslwbMKI7bcMgc8sQCM1o+ENDbw98Sp7Hz1uYW0uea3nAwJI2jyppnjXwxqnirxD/wkHh9Ir2x1JI38wTKPIYIFZXycjGK1bO+sZPiVBZ211FNFpugvZGcMNsjpHzg/XivMrYypVwbSqucpU5OpH+WVl0+zZ3jbrv0uUlrschoWhaJB4SXxL4ge/lgluTbwwWYUHIGSzMeB7Cs3xXY6HbSWtxoGoPdWtzFvMUuPNt2zyrY4rpvA0HiaHwsLzwpqKXrvOUvdKkRGCDs+1zzkY6f0qv8ULa1hs9IluLGx0/XZUkN/bWZGxRkbCQCQrHngV62Hxs/7UdOVXmvKSsnskm7Sg0mkraTTd3boyWvd2OGooor6wzCiiigAooooAKKKKACirejWMmqavZ6bC6xyXU6QqzdFLHAJ/Om6paPp+pXNjIyu9vK0TMvQlTjIrH29P2vsb+9a9vK9r/eOztcrUUUVsIKKKKACitTSNFn1LS9V1CKaNE02FZpFbOXDNjArLrGniKdSc4Rd3F2fk2k/wAmmNppJhRRRWwgooooAKKKKACiiigAooooAKKKKACiiigAooooAKKKKACiiigAooooAKKKKACiiigAooooAKKKKALGmrC+o2qXJAgaZBKT/d3DP6Zr1jUb2OPxZrFlIfEF1axwzI9gYY1tFgCnaVy2AoGCD1/GvH605tf1ubTBpkurXj2YAXyWlJXA6D6e1fOZ3kk8xqwnGSsk079LtO60eqt0cXt7ysbUqqgmdhbarqVjZ+BLezvJreN8l1jbG/8AfkYb1GM8H1NLfaje3y+O7S6uZJbaFd0UJPyRFZwF2r0XA44rgjd3X7j/AEmb/R/9R85/dc5+X0554o+2XeZz9qnzc/6/94f3vOfm/vc881z/AOrMOf2nu8173tr/ABfab+mhXt9Lf1tY9durqC08aQWFm+vz2aQIsNhDDH9jltzHk8k4KkZJY965DUNTubL4dabb2FxJbW91fXaybDhmjyuEJ9Oeneucj1/W49MOlpqt4tkVK+SJTt2nt9PbpVJ553t0t2mkaGMlkjLEqpPUgdBmufL+FpUJQ9s1JRcfPm5YzV3olduV+rVvielnPEXvb+tj1mxutbh+Lun6bYtONGRIhBAoPkfZ/KB3Y6dec9c1meEzgeEj1/4nt1178LWfpvjOwsILaW3/ALaR7VAYtP8AtAa0EoXAbJ+bbn5tvTNcdFqF/EIhFeXEYhkMkWyQjY56suOhPrXnYTh7E14yhKCp2hGN7ayajVi5O3X3029VvaTNJVorrf8Apf5HW2eqX2qeHfF0eo3cs8KeTIiOcrEfPAyo/h444rqLG61yL4v2+m2jTjR0VRDAufIFuIsqwHTrznrmvJUuLiOOaOOeVEnAEqhyBJg5G4d+eea7ax8aWFjDBLa/20slvH+5sGuA1oku3G7J+bbk7tvr3rbOchqxjUWHpKamppKytFyhTin5O8HZ2tZu7XVUqy05na1vzZzDjQ/sExmfURqO5sBVTyfvce/Su31q68SQ+NV0vQVL6d9iRba2f/j1e3MILM3IXH3iTnrXmv15NaKa9rSaWdLTVbxbIjb5AlO3Hpj09ule7mGT1K84yi1PSStPVLm5dUl/LbRaaN+8jGFVL/gHTX2sanp3hPwlDp95NaqfNkYwttLETYGSOoHp71f8VxM0HjpYYjhdUt3ZUXoMtzgdsmvPZLi4kiiiknlaOEERKXJEeTk7R2554q3Z63rFney31rqd3Fczf62USndJ/vHv+Nc0+HpwaqUXHmTlLa171Y1FdrXRJq+tr7Fe2Wz/AK0seg6FHNZ6p4JWeErIukXT+XIvYtKRke4I/OsXSdU1e58I6/rEV5czav59vHJOpJljtzuyFI5C7goOPYVysmq6pJcrcyalePOgYLIZmLKGzuAOeM5OfrTNM1G/0u5+06deTWs2Nu+JypI9D6is1w5PllObi5vle2mlWVRx6uz5kvldp7D9utun/Asd7oF7ry6vFqOrpGLoaBcPbysAZZEAO1pM9/TOMgCsa8vr3Uvhl5uoXU13JFrAWN5mLMoMJJAJ7E84rnbjVNSuLyW8m1C6kuZUKSSmU7mUjBUn0x26VALif7KbXzpPIL+YYtx2bsY3Y6ZxxmuihkHLUjWaipJwei2UXK6Xl71unotiXW0sdlqE09j8I9FXT5HhS8vp2vGjJBZ14RWI/wBnnFaumSy3vhnwReag7SXUWvfZ4JHOWaEMpxnqQDXIeHfFF9o1nNYC3s76wmcO9rdxeZHvHRh6H6U3XPE+qate2lzI0Vstlj7HDbRiOODByNqjvkDmvErcOY2rUdHkio+0qVPaX1anGaUbWvdcyi9bckVbXRdMcTBLmu9krelv8vvOl0dHf48hVUkjWJGIA7BmJP5U2ymmTwN432TSLt1CHbhyMZmOcVTk+ImtfbV1C3stJtdRJBlvIrUCWXHZj6HHOMZrK0bxPeabBqdubWzu4NSO64iuI9y7gSQw9CCaxeR5pWhGdSlFOEcOlHmvf2VTnk72SV18P42H7eknZPfm6d1ZG74u1O+t/h54Ssba5lhhltJXlWNivmESEANjqBzx7mtjxd/YNtpXhuyuNc1jT4U0yKaGOytw0bMxJZ924ZbP5YrzzUNWvL6wsLG4ZDDYRtHAFXBCltxye/Na2keMr+x0uHTbmx03VLa3JNst9biQw56hT6e3StMRwxi6dGjKglzQqVZtRcU37SU2neUZLmSaWq2bSfdRxUG2pbNJfdbszsLmW51bxtpV9ol1cWN1baQZLrUdRtQpaNVI87aM5JU9fWofDbaMdD8Vw2Gt6tqsraVI8jXEWyHgjDAFid2fUCuQj8Ya4viZvEDXEcl26GJ0eMGIxkY8vZ0247Vft/H2oWrTR2mk6NbWc8bRz2kVqBHKCOrHqcdueK83EcK5pGhGhSimlGna0orWE3NxbcOZpXtCzjFdUjWOKpOTk31f4q3e3ruyz42uLix8JeEbSxmlgs5LA3DeUxUPOW+YnHUitbwZqGvT+PrHUtatxFcjRJWgkKYM0axHY7c8k+veuV0bxhfafpw02ax07UrJJDJDDewCQQsTzs7ge1QyeLtbk8Qya600Ru3haAfuxsSNl27VXsMdK9Crw5jquErYJ0Yaqtao3rL2rbSta639+99la/TNYmCnGfM+mnp/WhtfDy+vbseKhdXU04m0S5kkEjlgzAcHnvzXD1f0fVrzSftf2Nox9rtntZdybsxv1x6H3qhX1mAy6WFxuIrJJQnyWS/uxs7r7vkclSpzQjHqrhRRRXsmIVe03TZr6K8kjZUFrbNcNuz8yggYHvzT/DUdrN4i06G+2/ZXuo1l3HA2lhnPtXcveeIriDxlb6pDItrb2kiorRbVgPmAKqccDb2HUc15GY5hPDyVOCV9Hdu28lHRW1evl07lRjc89vbdbe4EUdxFcgorb4SSMkA7fqM4PuKg74716UZmstZ1OaO1vFT+y7JWu7JFaa1zGnzBT1DdDjmmywX0OqapqSTJeaodGjuLGUWvlzbSwVnMfP7wLnn8a44Z67JSj0Vtd21HeyskubXrZXUbD5Dz60t1mkkSS4ittkbPmUkbiBnaPc9BUABIJAJA6+1d5p8mrXkoutbt4/NfQ7wxysuJZUCnDOPbkA9xWktxr8N/4Qs9Pt2On3VhbCZFhBjnB4k8zjnC+vSqqZ1OnJx5U3Z/a00vez5ddv8AhrMOU89n06aHRrXVGdDFcyyRIo+8Cm3Of++hVMgjGQRnnmvSdKtdLkvPD9qwSTTxrV+sIOCrgbfLHPByQv1qDWLt77QpheQ6tqEyahCsL6hbRwiOQt80QIYnDDgjGBgVNPO5c6g4Xu/Syc5RXS2ltbteV2Dgee4OASCAenvV3W9Nm0nUprGdld4SoZkzt5AP9a7nxi93qOk6yyzXkEdpMjzWF9aqBbHdtCwSLxjnGMDIFT6nqd7c+L9b0eWTNgNLl/0faNm5YAwfH97IznrUwzurO01BWSk5K76cj35dXaXo97hyI84u4EgWArcwzebEJGEZz5ZJPyt78frUJBU8ggivTNDW4V4HsbdJboeEi8SmMNlxLwcdzWB4jlvb3wPp9/rW9tQ+3SRQSyriSSAICc9yA/APua6MPm7qVVTcVa9t9db20ttp3/ITjocpJLLLjzZZJMdNzE4/OiOSSNt0cjofVWIP6UyivcsrWsSB5680dqKKYCqzKwZWKsOhBwRSu7yMWdmdj1LHJptFK2twHpJIisqSOqt94KxAP1plFFFgHxySRtujkdG9VYg/pWh4Z01tc8SWGltIVN3OsbP1IB6n64zWZV/w/qUuj65ZarCoZ7WZZQp/iweR+IzXNjY1nh6n1f8Aicr5fW2n4lQtzLm2O1Gs+GD4p/4Rw+E9OGkfafsnn4P2r723zPMz1zzin6Noei6Pb+Mv7ZsV1D+xp41g3EqXO8hRkdAeM+1Q/wDFBjxH/wAJP/bVyYfP+1f2X9lPm+Znds3527d3f0q54V1Kx1bRPHGpa6JY7a9lhaUwjc0ReQ7SB32kj8q/OMTz0sPzUFVjC1JTvzqTm6sE+Xm1cnHmUnHR3WrO2Nm9bX1tttYzoX0rxd4a1hl0Ow0vVNLt/tcUlkhRJYgQGVl9RkYNa9t4dvdF0LSjpXgqLX7q8t1ubq6uYTKibukaDPGB1PvWGbzw74b8N6paaPqz6vqWqRC3aUW5iSCHOW69WOBT5b7QPE+k6Z/aeuzaLqVhbi1kJhaSOeNSdrDaRhua3r0cS/4KmsL7TaUaknbkX2U41OTnvp31tyiTj1tzW8u/3Xsal94WsLf4g+FvM0lrK11fD3GnTciFxkMn+70Ipnh650C/8aN4R/4RnTjp0sstutwyn7SGUN8+/PHI6DpWPa6x4b07x7ot7py3K6Zp7J51xIC0k7AHdJtzxn0FUvC2s2Gn/EWHW7p5FslupZSyoS21g2OPxFaSy3G1cLP2jqOUaD5Pii+fmqOOik/fS5Vq3Lvqxc8FJWtvr6aFXTfCuu6t9ok0nTpbuGGZoi6kDkfU1taPaWPh3whJ4g1HS7fUdQmvms7aC5G6KLYPnZlH3jniuQuZi11NJG7hHkZhgkcE11Ggajo2o+En8Ma5eyaeYro3VneCIyKrEYZHA5wfWvfzenjXRi6j5qXNHmUIyU+XW92pNy1tdRSfLfcxpuF9Ny9pmoaDqvifwreWGnx6bqn9oxpeW9uhEDDeNrr6H1FasOpaJefEqbw23hnTprK6vngkuJVJuWck5cPnjnoAOBWIuoeFNF1Lw9DpsjXn2K+W5v8AUvIKmQBh8iL1wAKz9L1qwt/ibFr0jyCxXUWuCwQ7thYnp689K8KplbxKqVKcKiiqU+S7knzc0nHqn25FLVK2hsqnLZNrdX/r8yzZaTYp4T8XyPAkk9hdQRW8rD5kBdwcfUAVW0mxs5fhxrmoSW8bXUF7bJFKR8yKwbIH1q/4f1bQ7iDxPpGp3sljBq0yzW915RcIUdmAZRzghqS91Dw3p3gXUPDunX019eT3UUzXHkFI3254UHkADueua7JVsYqs6DjPmlVpSTtK3Jalze9sldSTV773VtSUo2T02f36lzxQ+h6FoGkRW2g2k9/qejxPLPLkiIlfvKP75OTn6U7XbrRfBmpQeHh4b03U2hijOoXF2paSR2ALBD/CBniuf8a6vZapDoS2TuzWWlxW025CuJFHIHqPetzVbjwl4svLfXNT1ybSrzykW/tjamTzWUY3RsOOQO9csMFOjSoyxkajhL2jnbnb5rr2d1H3klHmtbROzetmPnu3y2vpbb5l3wrJ4dhj8cT2UM1zows4pI4XJRmG7Ownrjdxn0rOafTfEXgTWryTQdN0680poWhlsozHuV2IKsMnPTrUP/CRaEsfi2OztWsbfUbaKGwgVM/cbqx7E9fqazNA1ays/CHiLTLhnFxfrAIAEJB2MxbJ7cEVVPLK96mJUZqfPQtdu/Lakp3s+Vu3MpvVaPsDqLSN1az/AFt/wDsbXw7e6LoOltpXgqLX7q8t1ubq5uYTKibukaDPGB1PvVfVfCujQeNvDjahZvo9hqsfmXNnK+BBIOCm7spOPzrOlvtA8T6Rpn9p65Noupafbi1kJhaSOeNSdrDaRhuTVGe+8Hr4qsFWxubrRLeMRXDyMwkuGI5lxnjnBA9q5MNhsx9pNzlNVLVeblhPW6fLaUp8jd7OHKtLWfKrlSlCy2tp/W1/U3/FELWlhqNtrvgG306Dy2+wXunxfcf+Es4OGU9680r0jSdU8P8Ahi11GS28V3WswXFtJDDpv2d1QlhgGTccDHsK83HSvoeF1UjGrCUWo3Vm1OKemto1LyjbS+rTb01uY4i2n/A/QKKKK+qOcKKKKACiiigAooooAKKKKACiiigAooooAKKKKACiiigAooooAKKKKACiiigDV0Lw7reul/7J02e7Ef32QYVT6EnjNT6do91Y+MNO0vWbCSFmuolkhmXG5SwH4g1v+ObifTfB3hTS7GV4LWex+2S+WxXzJWPJJHXHSqmn61quraj4Uh1GAvHZ3iRQXbI26UeYvyljw2MV84sdjMRSlWSiqb50t1JcvMk73s7tbJK193YuyTsZ/i3S2Pj3VdK0myZtt7JHBbwoTgA8AAVDrXhXxFotsLrU9IubaAnHmEAqD6EjOPxr0ewjt4de+IeptqA064juDCl55RcwK7nLADnJ4FZnhS48PaS1/DdeNjqdle20kU1q1lL8xI4bJJwQe9edSz3EQpqNOPNyRhdcs5OTcYt2klyrR9b3e9lqU4I4TTvD+taits1jplzcLcuyQsiZDlfvc+3en6b4c1zUtQn0+x02e4uLdisyoBiMg4OT0H511cuqX2m/BnSlsbiS3a51CeOR4ztbaOcZ6gE9ai1i4uNO+E2hJZTSR/2pdXE15IjENIyNtUE9enOK7/7Uxk5WiormqSpx3+zzNyevaLslu+qJ5UcxqHh3XNP843ul3MAgdEkLpgKW+7z79qp6lY3mm3j2d/byW1xHjfHIMEZGR+ldzBqF5e/BDUYrqWSUW2pRRxO5yQpAO3PsSfzq7eaT/wAJld+DtXABF3GLXUG/umDlifqoP6VMM8q0ZS+tJKMZTi2r7xipp691zadHZXDkXQ861HT77TnjjvrWW3eWMSosgwWQ9D9K0fBGhSeIfElpp4hnkt2kX7S0P3o484LZPTFaPiC+0zxN46v7rUtSbTrEkpBIIDLhE+VF2jnkDNT+F7fS7H4iaAmi6zJqMT3UfmP5DQ4O/wC7g9RXTXx9b6jLmTjV5HL4Zcqdr25trr13BJXMvXvC+qWHiC802HTrsiISTRhlyzQKT8/096p3ug6zZGyW6024ie+G62Qr80g9l69xXeeCriSP4o+Ip2YyGG2vWUOdw+U5A57e1c74JvPFGr+MobyxukuNRVHk869YtHCuPmY56YHpXNSzPFxUufltThGTburtp272V1q9fQOVFO+8E+K7Gya8utDu44EXc7YBKj1IByKr2JX/AIRHUf8AiRmc+fFjUccW/wDsZ/2q9A+HlvYW3jH5vGbarezxTB4IY5DHIdjE7nbgjv064rnNK4+E/ikDgDUbf/0KsYZvWqSdKqk7SpWaU4fHO20nd2tvs9rbj5UYdh4V8RX0yRWukXUjPEsynbgFG+62Txg4OKLbTL/SPFFpZ6pos006zKTYuvM4z90eufaul+Juo3kejeFtPinkjg/smKZlRiu5jkZOOuAOPqa1LiaW51L4Z3FxI0kzxqGdjlmxIAMnvTeb4qVGNSpGPJNTVle65VJ3vfry9Emr7hyq5wV7p99fanqctlpE0McE7GS3RCfswZyAh+h+X8Kl1Xwn4k0uw+3aho91b23GZGUEL/vY+7+Ndxo95Pp958Sry2bZNEzlG7qTM4yPcZrG+G93dTaV4ut5riWWJtHlkKu5Ybh0PPeqWbYuNOc4RjyU+RO923zKLet9Lc27vfy3DlRzWheHdc1zzDpOmz3ax/fZAAqn0yeM1FqOi6tp0TTX2nXNtGkxhZpEKgPjO3645rq/G9xPpvgvwnpdjK8FrcWJvJvLYr5krHkkjripvEN/d6h8F9HlvJHlkj1N4lkc5ZlVWxk98dPwraGa4uUqdW0fZzm4Ja8ytzK972d+Xa2ndi5UcXpel6hqjyJp9pLcvGAzrGMkAnA4+pqxrfh3WdFhjm1KxaGKQ7VkDq6k+mVJAPt1rf8AhjHey2viWPTt/wBqbSmEYT7xO4cD3xmrHguJ7Pwrqb61FJFpr31mI1nUgNIJcvtB/wBnOa7a+PqU6s0rWi4q3V81ttfPtrboZNmAfCHiRdO+3nSZvJ8vzCNy7wn97Zndj3xWXdWN3a21rc3EDJDdIXgc4w4BwcfjXfwWmtj41/aHjuNovjK8xB2fZupO7pt2VHoFlbeKtNm0pWUR6XqpuVYngWkjHzPwGAfxNZLM5wSnUs42i210Ur+b6216q+iFzHHR6BrMmoQaemnzNdTxLNHGMZ8sjIY+gxzzinar4e1nS54Ib6xeNrhtsJDK6yHOMBlJBP412mh6rBrc/jK9a1ubiSeGPybe2k2Sm2VsFVOD0ATIA9arwywxeGbS3tdDvrOym1iBopLy7DkSL12JtBwQeT06Uf2hiFPllFaWT9Wr/wA3S+1nez1C7MjQ/BGtXes2Npf2c1pBcTNGzll3KFOGIUnJx+tZOs6FqWlmaS5tXWCO4MHmbgRuxkA4PXGDXV+fNP8AHXM0jvs1hkXcc4UMQAPwFV/C9tLq8viHwmQVmu2Nxah+MTRufX1Un9KI42vB+0qNcvLFtW2Tbu9+i39OgXZyNzY3dta211cQNHDdKWgY/wAYBwSPxqtXRfEG7hn8QtZ2rA2emxLZQY6EIME/i241L4F8KjxOmpqLv7NJZwLKhbGw5bB3E9ABk/hXbLHwoYX6ziPdWnyu9PzVy4ps5iiutk8M6VqniOx0TwpqkmoNIh+03E0ZSNCOrD/ZxWlb+GvAt9f/ANi2Pii8/tFm8uOeS3At5JP7oPXGe9c1TPMNTSclLa7XLK6W15K10tHvqVyM4Ciuq8P+Dbi88RalpmqXK2EOlRvLfTY3bEX+6O+eo9qvv4b8Jappd9N4b127N5ZRGUw30axiZR12n19qqrneEpz5Lt7XaTaXNtdpWV/y12DkZw1XbnVtUuYEguNSvJYkXYqPMxAX0xnpW34T8M2l/pNzr2uag2naPbuI96JukmkP8KCrmoeFtEvtAu9Z8J6rcXYsRuu7W6jCSon98Y6iprZrglX9nNN8rtzcrcVJ9Oa1k9V162YKLsctbalqNtdC6t7+6in2hPMSUhtoGAM+nA4pP7Qv/t/2/wC23P2vOfP8078/73Wuk8OeG9Gbw4fEPiTVZrOzaYwwQ26B5ZWHU89B/hTvEXhrRV8Mf8JJ4b1S4u7OO4FvcRXMWySNiOOnXt+dJ5lgvb+y5Xdvkvyvlv8Ay81reXa+m4crsczcahf3Fy91Pe3Ms7qUeRpCWZT1BPp7Vpan4kv7iC2t7S5urSCOxitZY0mIWTYCNxA9c1v6d4M0ZfDml+Ita1x7KwuUfzgI9zlw2FRAOTkAkntiqmh+F9KubG+1/VNUmstBguDDbuse6a4bsFX6dawlmOWzvLluoPl+F25r25Vpq7rZXtuPlkcl50vlpH5smyMlkXccKT1IHY8CtfxPF4hhSxOu3NxKs8AmtvNn8z5D3HJxWtr/AIY0d/DEviPwxqdxeWlvIIrqG5jCSwk9Dx1FdP4103Q5NK8Nah4g1Oe2txpccUUFtGHmlbqTzwFGRzWVbOqHtqLhG93JNcr500r2S3TfXy121BQdmea3mq6pe26W95qN3cQx/cSSVmUfgarm5uDK0xuJjI6lWfedzAjBBPcY4rpfGnhvT9L03Tta0TUJL3TL/cqGVNskbr1Uj/PSuVr2MDWw+JoqpQVo6q1rWadmmujutSWmnqa2i61Np63u5ppHnsWtImEhBhyysCPQDHQetUtQv77UJhNfXk91IBtDSyFiB6c120ngvQdN0PS9c1zXLiC0vrVJBFFEGleQjJVR/dA7n1rN8VeF9PttAh8SeHdSk1DSnk8qXzU2ywP2DD/PavNw+aZdOupU07yfLzcrtzLTl5mrX0+b8ynGVjkqK9Am8FaBpen2Gqa7r8ttaXlmsscaRbpXlPVQB/COOT61Q0PwtpK+Hx4i8TapNY2E0pjtIoI9005HUgHoK2jn2DlB1IttXsvder10jpq1Z3tt1FyM46tC/wBH1Cx02x1G6hCW18rNbtuB3AHB4HT8a3vEXhfTV8PDxH4a1OW/05ZRFcJNHslgY9MjuKr+IdHmtfC/hy8F9c3Rv0fZbvysRDYwn1q4ZrSrOn7OVrycWmmndRbt0s9L66W9UHLY5miu8ufC3hPQTFZeKNevI9TkRXlhs4A62+egYnqfpWT4l8I3el65Y6fZTJqEOpBWsJ4xgTBjgfQjIzRQzrCV5qMW1dNptNKSW7Tas+/prsDg0czT4o5Jn2RRvI2M7UUk4/Cu9m8K+CdP1FdD1TxNeDVciOWSGAGCKQ/wknnr1rY+GOhW+gfEW+03ULuUalbwyrEsceY5YimS+eoOMYFcWJ4kw9PD1K1OMm4x5knGS5l3V1tqrvpe+w1TdzyeirutR6bDqDx6RdT3VmANkk0exycc5H1zVKvoKc1OKklv30f3EBWhZaveWej3+lQ+X9nv9nnZXLfIcjB7c1n0VNWjTrRUaiurp/NO6fyaTGm1sbng3w9P4j1KS1j81Y44XkeRI920gEqD9SMVUt9C1m4uHt4dMupJUmEDosZJWQgkKfQ4B/Ktj4Xsy+KCFYgGzuM4P/TM1Nod5dWvw01yS3nkjklv7eNnViG2lXzz15xWM6lSM2l5fiznlOSk7eX4mLYeHNcv5riGz0u4ma3cpNtXhGHYnpmpNM0yS38RJp+raRfzOobfaRArKflJBHt3+grXgiitvBlhNrmsaglndTyy21pZxruLA4Z3ckenTmuoG0/EbwyyRzoDo/AnOZMeXJjce5xWdTESV+1n36ef9epEqrV/n+B5vp2i6tqCRvZafcTpIzKjonykqAW56cZH51bsNIuLPxLBp+s6PfyseWtIgRLIMHG3/PatKa5nh+FFjDDK6JNqs3mBTjcBGhArotBkeXXvh/JK7O5sZQWY5JAeQDn6U6leaTfTVfcn/kOdWST+f4Hn+n6PquoKj2On3E6O5jVkTILAZIz7Ag03UdL1LTr0WV9ZTwXDY2xsvLZ6Y9fwroTczwfChI4ZWjWbWZBJtONwESnH510fh5jPceCpJW825XTrz7OX5JkVn8sc+hAxTniJxvK2mv4Jv9Byqyjr01/A4a78L+IrVQ1xo15GCjPkxngKMnPpgc81j13Hw4uNUlvfECzS3EkbaXctc72Jw+04Jz3zn9a4etqU5OTjLpbY0hJttPoFFFFbmgUUUUAFFFFABRRRQAUUUUAFFFFABRRRQAUUUUAFFFFABRRRQAUUUUAFFFFABRRRQAUUUUAFFFFABRRRQB1uleJ9Lm0C30TxPpEuoW9mzG0mgm8uWIHkrnuM03WPFyXOo6N9g00Wel6PIr21p5mSx3BiWbHU49K5SivLWT4RVHU5X1druycr3aV7Ju71S6vuyuZnV2XjKSDxTq2qyafHPZasz/a7GR8qyMc43Y6jscVYk8U6Dpun3kPhbQZ7K6vYjDLc3Vx5rRxnqqDtn1rjKKUslwcpJ8rtorXdny7cyvZ287+Yc7Nq8103Hg+w8PfZdotLmS487zM7946bccY9c10nhiWYeAmj1nRG1nQPtZ8s202Li0lxyeBwp964Gr+j61q2jyNJpWo3Nmz/AHvKcjd9RU43LFUoezopJ83Nq2tW7tpp3i7vdelrApa6nfeIruGP4RyW8OknSbW51FBYwSEmWRVGXkYnk5P4cCm+Fr7UvDfwq1ua7he3+1TiGwEilW3uuHZc9tvf2rmNRs/EWt+HJfFmpagby2gnFsTNMWkDHHQYxjkVlaprGq6okKalqFxdLAu2JZHyEHsK8bC5XTxNCWHjOMkqt6mrdpLlfLd6t7czeur01NJXi02umhQq/wCHtRbSNdsdUWMSm1nSbYTjdtOcZqhRX1tWnGrBwmrpqz+ZidkfFul2fii+1nSdJuFS+tJoZYp7gZDydWBAPA9KyPBWvN4c1f7YbVbuCSFoLiFm2742GCM9jWJWvc+HtQt/C1t4kkMP2K5nMEYDnfuGeox04PevJrYXL8NTVGs7KraGrd5WTsr33te3UuKnK7XTU6PRPF3hnw/q8d7onhqcA5WZ7m63uEIwVj7A+5+lZNx4hso9B1rRNPsJo7bULuOeJpZQWiC84PHOa5uitIZNhYz9o7t+7q5Sd+V3ju+jFzs2vFGunW00tfsvkfYLFLT7+7ftJO7oMdenNXl8WfvvDDmw40JdvEv+v+bd6fL+tcvRWzyzCunGny6RvbV/aTT69U2LmZ0q+Ktp8T4scjXiesv+ozIX9Pm647VU8M66dFg1WP7L5/8AaFk9pnft8vd/F0OfpxWLRT/s3DckqfLpK19X9lJLr0SX3BzM9DsJj/wgmmp4l0CXV9KDv9gubKfEsBz80b4HAz0zUvxAuwPhtodm2nLpfmXkkttZ870gUEBmJ5JJOcnrXFaNr+t6MrrpWqXVmrnLLFIQCfXFVtS1C+1K6N1qF3NdTkYMkrljivIhkdT63GrJrljNzVnLd3+y3yp63bW/ZXZXPoaXhfV4tKstZRmmSa7tBFA0fVXDg5z26dao6rq+qar5f9pahc3fl/cEshYL9Ko0V70cPTVR1Lav/K2hnY0jr2tnTf7NOrXhs9u3yfOO3b6fT26VTtrm5ti5triaAyIUfy3K7lPVTjqPaoaKuNKEU0orUCayurmyuUubO4lt5kOVkjYqw/EVY1HVtU1K4juL/ULm5lj/ANW0khJT6en4VRopunBy5mte4EwuroXv237RN9q3+Z528792c7s9c+9dH4e8Q29nf3PiDUp7281tUZbXOChYrtDu3XjPSuWorOthqdaPLJeXy7ejBoVizMWYksTkk9zXc/DEldB8YFTg/wBlH+Zrhav6XrGoaZb3tvZTCOO9i8m4BQNvT05HH4Vy5phJ4vCujC1247+Uk/yRUXZnX/A6WNfFN5C0aySz6fKkKMcb24O3PuKZpWsaXNrdvYWXw7sRqHnBY4/tEoZXB7+mCK4qyubiyu4rq0meGeJg0ciHBUjvXXS/EzxO8LbWsIrl12tdx2irOR/vf/WryMxymvPFTr0o83OktZzhZq+r5fiWu2/3lxkrWNZNS8V/8J14i1qx02yaa3i26naeYJY2jAwR6t07UmhweEvHT3Vlb6DJompJbvMs1tKXhyo/iU9K4nQde1XQ9UOpaddtHcNkOWG4SA9QwPWtrVPiD4gvrCayjFjYRTjbMbO2WJpB6E9awxGTYuMksNFRaUUpqUotWVvejqprsn00fcFJdTo9NvLKD4OWks2hwazFaajItxG8jKImIOH+X64/Gq+ga55mia5eaD4L0+zt1s2ivLgXT4CMOg3cE+1cf4Y8Sat4dmkk0ydVSYbZoZEDxyD3U1b8R+M9b1yxWwuGtrayDbjb2kIiRm9SB1onkVb204cqlCc+a7nNWTd2uRaN9ne2ze2pzqxsW+m+HdA8FaXr2r6bPq91qTP5UXnmKGJVOOSOprU1G8S++C2o3EGiW2k239pRCFIA2JBxliWOWOeM+1cp4f8AGms6Nph0yIWd1ZbiyQ3cAlVGPUrnpUx8feIpLa9tbiW2ube7TYYZYFKRAAgeWowFxmlXyrH1KynJKTjUUk3OVuVSukoW5U0tL/5gpKxoeMmP/CsPB654/fnHvmn6uj3XwW0WW1BeOzvplugv8LNnaT+Bxn3rkb3WNQvNKstLuJg9pZbvs6bANm7ryBk/jVvwx4m1fw68v9nTJ5UwxNBKgeOT6qa7HlWIp4eHJZzhUlNK7s03LS9tHaXZ6+QuZXE0/RdTufC+pa1DMItPtmRJQzkeaxPAUdGIrofiwT9m8LDPA0ePH51ieJvF2seILaO0vHghs4m3LbW0Qij3euB1NZ+r6xqGrLaLfziUWkIghwgXag6Dgc/jW9PCYytiKWIr8q5XJ2Wtk4pLWyu76vbsthXVrI6vXGC/CTwyxUOBfTkqeh9qy9X8SaXe6dNaweEdJspJAAs8JfenPUZOKyLjV9QuNGttHmmDWVq7SQx7ANrN1OcZP41QrTCZVGCbrbqc5Kza+KTkr2tf53By7HofxPtbo+DPBl8FY2q6asTMOiuQDz6ZH8qi0KOSz+DPiC4u1KQ3lzElqG43uOpH+e1aninxNqnh/RPCK2EkLwTaMnnW88YkicjGCVPf3riPFPinWPEhiXUZoxBCP3UEKBI0+iivDyzDYzFYWnScYqmqjlzXd7RqN25bb3W99vMuTSZ0HxWY/YfCi54GkJgfjTvHKPdfDjwhfW4LWkEMkEpXokmec+mcGuS1fWNQ1ZLRL6YSrZwiCABAu1B24HP41e8M+LNZ8Pwy29lLDJazHMltcRCSJj64PQ/SvQhlWJoYeh7OznSlJ2u0mpcyavbR2l230J5k2zf8Ixva/CnxZeXQK210YIYN3SSQNk49cZFXNSmht9A+HU9xjykkZnJ6AeaK5fXvEmu+KprWxuHj8sOFt7WBBFEGPAwPX3NbvxNt303wv4V0a7aMX1rbyGeJXDGPLZAOK4amEn9bpKu0p1Zyk0ney9k4eV9ld2td2KT0djT+JOr6Tp3jO/h1DwVZXcruHW5knkBnUgYbjj249Kt22p3Efi/wRBqeiWuj2kRZrWJJy5COMLuB5X5sda5HTPiF4isrGGzc2V6kA2wPd2yyvGO2GPP51z+s6tqOsam+pajdPPdOR854xjoAB0A9qWH4erSpxoVopKMXHm55yveLimovSOjd9+y7g5rcueLLG+h8Z6hYzQyG7e8cKuOXLNwR65yK7X4e6Vf6L8V5NO1O4S4uo7CUuyyF8ZTIGT3FYdv8SvE8UEas1jPPGu2O6mtVaZR/vVh6T4i1bTfEP9vQXJe/JYvJKN2/d1Deua7K+DzLFYOeGqRjH3HFWbd5OyT2XKtNtXr5CTincyB0oq9rupzaxqcmoTw20MkgAKW8exBgY4FUa+lpuUoJzVn1W9vmZhRRRVgW9I1G80m/jvrCYw3EedrYB4IwQQeop9zqt/cRXULz4huphPNEiBVZxnBwBxjJ6VRoqXCLd7ak8qvexsaV4m1rTLH7FZ3YFvuLqjxq+xj3XcDg/SnSeKtekltJpNQd57QMsMzKDIAwIILEZPU9fWsWip9jTvflQuSN72LD3t02nR6e07G0jkaVIuMByACfyAqzb63qtvNZTQ3sivYIUtTgfulJJIHHqT19azqKpwi+g+Vdiy19dtpy6cZ2NospmEXGA5GC35AVe0jU86hpiard3YsbJiIzAQHgBJYlf+BHNZFFJwTVgcU0ejXniZbay1CSfxPHq8s9tJBbwQWpi5cbTJKSBkhc+vNec0UVFKjGle39fcTCmobBRRRWxoFFFFABRRRQAUUUUAFFFFABRRRQAUUUUAFFFFABRRRQAUUUUAFFFFABRRRQAUUUUAFFFFABRRRQAUUUUAFFFFABXod34B0fStO0zV9c8RNa6fe2kcwCQ7pmkYZKIozwARlj6ivPK9E+MTH+yvBy5OBo8ZA99q18hxFXxjzDA4PD1nTjVdTmaUW7RhzK3Mmk79bM68PGHs5zlG9rW+8mvPhzo7afbeILDxQn/COupae5njxJHg42hR94k8Y4wap6j4M8P3fhK917wrr1xfCw5uYLmHYwX1HA+vvU94x/4Z/shk4Ortn/AMepvwx/5EXxv/15J/7PXx8cZnFDBVcZLGyk6GIVJLlhaUPaxg+e0buTUt042stL3b7OSjKahyL3o366O19DCttDnk+HF14gGpyrBFerAbPB2MSB83XGefTtWpo3gzR4fDdrr/izXX0y3vc/ZYYIt8ki/wB7v/KrGn/8kE1L/sLJ/JKk0/xNod14X03QPHGh33lWin7FeQZVtn0OM8Y9QeK7sXmWb1oV44Zy5Y4mUZezUPaKmoJ+4pKzfM1d6ytsRCnRTjzdYp63te/X+rGZ4u8H2Fj4dg8S+HtXOqaVJL5LmRNkkT+4/ToO1S6F4N0lfDNv4i8V642mWl2xFrFDHvllA79/5VP4i8J6W3hK48QeEdeuL7TLeQC6tZwVeInHPYHqO34mpdK8TaLN4T0/w9420K9a1tsmyvIMqwX2zjPXtntxUvM8yr5ZBYOvUquNVxqWhGNeMEm+XlmlFzV43ajrHVLqHsqUar54paaatxv6rp+pn+K/B2nWnhqPxN4b1htT0sy+TL5keySJj0z+nYdRVG+0OeH4dWGvtqUrwz3jQraEHYhG75hzjPHp3ra17wnpM3hK717wfr1zeafbMDd2lwNrx5xz2B7dvxp2sY/4URouen9qPn8nrbCZ1XdHCwjiHUf1nklzwUaijySlyTTS95ae9FK6tbrdToRvJuNvdvo7rdar/Ir6N4J0yHw7Br/i7W20m1uv+PWGKPfLKPXHOB+FR+JfBdlD4dPiTwxrH9raZG2y4DptlgPqR6cjsOtaXx33jUdAWPP2QaVH5Hp1Ocfhto+EWW8LeNEnz9k/s8Fs/d34fH4//Wrjp5rmqymHETxLfNNXpWjyckqihyr3ebmSd+bm+LS1i3Spe2eH5em+t72vftYyvCngf+3vCc+uDUo7RYLvypjKP3ccQUM0hPXjPTvWnpngfwp4ghubXwx4oubnVIIzIIri32JKB128Z/n1pNFkdPgFrAViN+qKrY7jEfH6VD8Av+SjW/8A17y/+g08yx2bvB5pmEMXKP1ac+SKUOVqMYytO8W2ne2jVt9WFKnR56VNwvzJXevXscCylWKsMEHBHvSVLdf8fU3/AF0b+dRV+rRd4pnksKKKKoArS8P6Nea5evZ2PleakLTHzH2jaoyeTWbXReA7m3tb3U2uJ44Q+l3MaF2C7mKYCjPc+lcGaVq1DCVKlH40tNL6+hVNJySZO3gu4FnFqH9t6KdNdjG159oPlpIP4D8u7PPYEVX/AOER1Ya9daQ7W0bWsQnnuXlxAkRAIct6EEY780TXNufhlBZieM3I1iSQw7hvCGBQGx1xkYzXVX19p+pXmt6PDqVpHJqOl2K28zSgRmSJVJjLdATyOe4r5qrmOZ4dvmldXkr8uyU4Lm03tGUpPo+XS2t+hQpv+vJnJ3nhTUo57BbKS21OLUJDFbT2khZHcdVOQCCOvIHHNbmleEY7W016e5vNK1MWemTFlt5i7W8wxtJBA9DyMitHw3e2PhG30jTtUvbd7iTU2uZ/IlEotYzCYgSVyM5OcDsKo6PpCeHrDxG1/rWmH7Tpc0FosN2rm5JwQQAeOnAPOTXFic2xlaMqftLLTlajrV99p2ttyxS20d+b4dCo04rW3/A0Maz8G6hcQ2wa+022vLuMSWtlPPtnlU/dIGMDPYEjNTw6BJeeFdMt7WxH9q3GrTWpJ+VsKi/KSegByfzrrLq8XVdTstasW8MR2PkwtLc3YXz7VkUAgqSGYgrxgc8Vk2urQ3lvpso12Cwu2165uDc7BmMMo2uyZ4Vjwe3JqI5xmVdKcrJp3as/dlyz92SirtKyuviur9VZ+ypr+vQ5rWPDU+n6a2oQ6lpuo28Uohna0lLGJznAYED0PIyKwq77xZb2h8OXdxrFroVrq/mp9kfTJgTcAn5y6KSoXHIPHNcDX1WRY2pjMPKVR3adr2Vnono07SWtr2XZq6Zz1oqMtByKzuqIpZmOAAMkn0rZv/CfiWwsDf3mi3cNsBlpGT7o9SOo/GovB93LYeKNOvYbJ714JxIIEXLPjk4Hrjn8K7S0jt9V1HUZ/Cnii7XUbyKXzdP1GE7pFIJdA3KkgZxx2rfG4yrQqJJLltdtpvr5fD6tNGDdjidN8Pa5qQgNjpdzcCcMYmReGCkBjn2JFR3ml3+larFZ6rp08Mu9SYXGC656A+/TIrqtavL62+Enh+3t5JIoJrmcTFCRkg/KpPp1OPapDNNffD7w9dX7tJPb619ntpHOWaL5SRnuAf5VksdW+KSXK5Sj1vpez/Db536BdnM6vp81zruox6do1xaRwEyNaHLNboCBgnr1I/OrEOkXWmRalDq/h+6ef7EJYiTt+zAtxKwHbqMGu3t7iW0+JPjm6hOJYrG4dDjOGDJg/ga5rwXc3F3pPi+a6uJZ5W0nl5HLMf3i9zWMcbVlSvZcqUOrv71ut+n4iuVdR8H31p4Lste+zXe+V3M6so2xRDGx/XnNc/fWV3Y3ZtLy3kgnGMxuMEZ5FdRrUsh+Feg5kfm/ugfmPIwvFL8VVZ/iLOiqSzCAADqTsWt8JiqznyVGndz/APJZJL8xpnNvpWpJqv8AZTWM4vt237Psy+euMVc1fwt4i0m0+16lo91bQZAMjKCoPvjpXb6tDqb/ABb8QXGm30Gni3hd7m7mTcIotgDEDrn0xVfw/wD2QnhrxXBp+s6jqbnTS8hmh8uIYYcjLEk+/HesHmlXlhNJaqLas38Xnst9L3uLmOcvdNsovAeiamlvm7uL2aOVgxy6qRgY6CtDS/Cv/CQ+L9RtYNKvdKs4I3fyQdzQuEyiEn1Ipl7/AMkz8M/9hO4/mK6ZXdfjVrwVmANrcEgHqfJrGtiqsIVOV6r2jT16SXTb07Bdnmt/pOqafCJb6xnt08wxbnXA3gZK/UVC9jeJp8eoPbyLaSOY0lI+VmHUCup8J+ZrfgvXNBO6W5h26jaA8sWX5XA+oI/WmfEiRbKTTPDMLDy9JtQsuOhnf5nP6gfhXpQxk3X+rtLmTd/8Nk7/AHtL7x31scmzMwAZmYAYGTnAptaN5pbW+g2GqmYMt3JKgTHK7Mc5981QdHTG9HXPTcpGa74TjNe75r7tGMbRT/Lk2lvLfC9TtOB9aREdyQiM5HXaCcVV0MQEg5BIPrQzMzFmYsT1JOTWjpulteaTqWoCYItisbFSud+5tv4YqvqNvDb3skNpci8iXG2ZUKhsgdjz14rNVYSm4rdf8B/qhFWinOrI211ZT6MMGh0dMb0Zc9NwxmtLjG0U4xyBBIY3CHoxU4P40COQoXEblB1YKcD8aLoBtFFFMAooooAKKKKACiiigAooooAKKKKACiiigAooooAKKKKACiiigAooooAKKKKACiiigAooooAKKKKACiiigAooooAKKKKACiiigAooooAKKKKACiiigAooooAKKKKACul8a+Jo/ENposMdm9udNsltWLOG8wgAbh6dK5qiuKvl9CviKWJqRvOnfld3pzKz9dO5cakoxcVszpZ/E0Unw6g8K/Y3EkV4bnz942kHPGOvejwr4mj0XQNe0x7N5m1SBYldXAEeM8kd+tc1RXFLh/ASoVMO4e7OftGrvWfMpX3/AJknbbpaxaxFRSUr6pW+Wx0tt4kgi+HN14WNrIZpr0XAm3DaAAOMdc8VuWHjDw3qvhmx0TxlpV5O2njbbXVo4D7emCCR2x+Qrz6iuXFcK5fiU9JRk5uopRk4yU2uVtNPS60a2fYuGLqR9LW26HceIvF2ix+GJvDPhPSp7KyuZA91Pcvullx26nHQVY0vxh4d1HwvZaB4x0q7uFsMi1urRwJFX0IJHbj8BXn9FYvg7LXh1RXMpKfPz88vac7VnLnve7WltraWH9cq819NrWtpb0O613xdodv4YuPDfhHSriztbtg13cXL7pZQO2MnFZV94kguPh5YeGBayCa2u2uGmLDawO7jHX+KuaorpwvC+X4eEIpNuM/ac0pNyc7cvNJt3emltrWsiZYqpJv0t8jvtK8Y6FqPhy10LxppVzeJZcWt3auBKi/3TkjPp+A4qLxF4x0mPwy/hnwjpc1hYTtuupp23Sz+x64/OuGornhwdlkcQqyUuVS51Dnl7NTvfmUL2vfXsnra5TxlVx5dNrXtrb1OktPEsUHw9vPCxtHaS4vBcifeNqgBRjH/AAGm/DzxHH4V8TR6xLavdKkbp5auFJ3DGcmudor0amQ4GphsRhpQ9yu25q71ckk9b3WiW1jNYiopRlfWOw+ZvMmeTGNzFsfU0yiivXSsrIxCiiimAUUUUAFFFaFhpNze6TqGowNGY7AI0yE/PtZtoYDuAetY1q9OhHnqSsrpfNtJL5tpDjFydkZ9Fblh4X1W+h0t7ZYmfU3kW3jLYban3nbsF9/Y0/VfC89ppz6hZ6lp+q20UixTtZSMxidugYEA4PQEZFcLzvAKqqPtVzN2+fM42b2V5JxV92mldo09hUtzWMCiupm8E6hFDMn2/TX1GCEzzacsxM6IBk8Y25A5IBzTNN8HXF5bWTzavpVlcagoaztriVhJMCcA8AgZPAyRWH+smV+z9p7ZW+fZu6VrtWTfMvdsm72H9Wq3tY5miuqj8NWy+CdT1O6vLeHULO+WDymkbKgK+UwBgsSuR7A0t54b1DUNaeHyNN0yK3sYbi4lDlYIoygw7Hk7mz0HfpULiPAuc481lBtNvTVcm3WV+dWt106q7+rVLLTf/g/5HPaVf3Wl6lb6hZSeVcW7h42xnB/wrpJvHM4+0TWGh6Rp99cKyy3kER8zDfe25OFJqpL4P1D+0NNt7W6sr2DU5DHa3UEhMTMOqnIBBHoRRe+Erq30y8vI9R066ksMG8toZS0kAJxk8YODwcE4qKuaZPiJw56iblZLfrLltLt7y5bS2lpuS8NU193b/h/+Cb7682lfDnw9A1pZahbzyXPn21ym4Ehl2njlSMnn3rmte8T32rXNkzQW1rbWJBtbWBNsUeDnp3JxyauS+Cb+OGSN9S03+0Yrf7S+necfPVNu49tucc4zmuWrTK5ZfiXKph5KbTbvr9ptprumtFJaNLRkToyp/EjdfxTqTavq2p+XbCbVYXhuBsO0KxBO3ng8D1qnpGr3OmWmo21usbJf2/2eUuCSFyDx78VnUV6yw1JR5VHTT8NvuIsbcfiCT/hFf+EfnsLW4iSRpIJnB8yFmxuxjjtWlN45vJlhnm0rTJdUgjEceoNETKABgHGcbh64rkqllt7iGKKaWCWOOUExuyEBwOpB7/hWM8Hhm1zRV23973++2q2fUOU3oPGGqR+JLvXJI7WaS8jMV1A8ZMUqEAFSM+3rVu08cS2fnwWug6TBp9zGY57RIztlz3Zs7jjt25NcjRRPL8NPeHRL7tvu6PdBZGlLrV3Jo1lpLLCLazneeLCnduY5OTnkVoQ+LtQj8XzeJmgtnuJwyyxFT5bKy7SOuelc/GjySLHGjO7EKqqMkk9gKmWxvWupLVbO4a4jBLxCJi6gdcjGRinUo4ZJqaWzv6N6/e9xqN+h23w63QeIJvGTLaabpVoJC8aSjk7OIlUncc5FcTqV5NqGoXF9cHMtxI0jn3JzUHb2qSC3uJ1kaCCWVYl3yFELBF9TjoPelDDxo1ZVpPdJeiWyvfV3e/oJLU9C8IW8Nxp3hdZoUm8uS/ljicZDyIm5AR3+YDis3T9V1LxB4a8RLrk73aWtulxBJKBmCXzAAqnsCC3y+1c4t7rNtZWEiyXMNvbytJZyBNqq+RuKtjk8DvU+seJtZ1a1+y3lynkF/MdIoljEj/3m2gbj9a4VgZyqOUWnrv1jabbtpu72e23UTi7ndSavfL8T7PRo5RHp0iQxzWyqPLlDQjcWHc89T7VRhuLbRfCOkva63caM91JPJNJb2vmGVlkKhWbI4CgfL71xJ1jUzq6asbt/tybds2BkbRgcYx0FWdI8SaxpcD29rcoYXk8zy5YlkUP/AHgGBwfpUPKpqMVG2ijdd2lK97p909U9hcp12tNayW3imW1t5IPMtbJ5VeDyt0hcbmCdg3X8asazdSac3jG6tFSOdGshE+0ZjJABZfQ4zzXATaxqkzXrTXssjXxU3JbBMmDkZ+h9KW71rVLoXYnu2cXhQ3A2j95s+7njt7VUcrnopNNafh7Py/uv8A5T0DQSutS+F7/WGF1crb3reZIm9pGi5jDD+PB7d6z7rUrfVPDmpx3Op3/iB0aJ4DJZbPs7mQDG7Pyqwyu3pXGQ6tqUK2aw3kkYsXZ7bbgGJmOSQffFamuav4nv9Lja/SeKxeQSB0tfJjkfsxKgBjUvLZxqp3Vr6dLe85aadnbRr5oOU67Vr241j+1rPTdUaNhav5uhahalRbqgy3lkfKGXBweDSaTqMsyaPpVjqUmj3f2VIhpd5ak2t4WHD5XrvznLVy174k8VXOmzLcSSiFkWOe4FsFd1I4DyAZII9+aWPxB4u03SrdT58NuqeXbXEtoNyr6JIVzj6Gsf7Nqez5Fy+Wq3t/h1+7mt9oXLoc7cxvDcywyKFeN2VlHQEHBFR1bi0/Urm3e8isbuaEEl5lhZlHrlsYqwmh3z+HH15UJtkuBARsbPKlt/TG3jGc9a991oR+KS7fMu5mUVf1CyRb1otO+1XMQCfM0BVtzAcY+vA9ar3dpdWkwgurWe3lIyEljKt+Rqo1IytZ7gQUVaudPv7X/j5sbqD5d/7yFl+X15HT3qtTjJSV0xiUVZu7C+s0R7uyubdJOUaWJlDfTI5pRpuoGGSYWF2Yov9Y/kttT6nHFL2kLXuIq0VZtbC+umVbWyuZywJURRM2QOpGBUcVvcS3Ito4JXnJ2iNUJbPpjrT5466gRUVPNZ3kN19lmtLiK4/wCeTxkP+R5rR0rw7quow3U0VrMi29q1yC8T/vVBAwmByTn9DUTrU4R5pS0C5j0U945EVWeN1V87SVIDY649akFpdGQxi1nLggFRGcgnoMe9XzLuMgorRtNP2aqlnq8d5ZKVJYfZ2Mg4JHynnrU8mg3VvpumapdB1s76RlysbFowrAZPGOc5Hris5YinFpN77ee+33MVzHoq69hJNqc9ppkN1eBHYIFhbzCoPUqORUC21y119lW3mNxu2+UEO/PpjrmrVSL6gQ0VNeWt1ZzeTeW01vLjOyWMo2Poahqk01dDCiiimAUUUUAFFFFABRRRQAUUUUAFFFFABRRRQAUUUUAFFFFABRRRQAUUUUAFFFFABRRRQAUUUUAFFFFABRRRQAUUUUAFFFFABRRRQAUUUUAFFFFABRUtrbz3UwhtoXmkIJCIMkgDJ/Srq6FrTX8Vgul3ZupoxLHD5Z3Mh6Nj0rKdelTdpyS66vp3Cxm0Veu9I1Sz1BdPutPuYbtyAkLRne2emB3p2r6Jq+j+X/amm3NmJPuGVMBvpUrE0W4pTV5barX07hZmfRWndeH9ctdOXUbnSbyKzYAiZ4iFweh9qpy2tzEYfMgkTz1DRZX74JwCPXmnDEUqivCSfo0FmQV0PgC+trTXja38qxWGoQSWdy7nCqrjhj9GCn8Kz7fRNYuLlra30y6lmSTymRYySr4ztPocA06w8P65qFvLcWOk3lxFCSsjxxEhSOorhzFYXF4Wph6tRJSVr3V1fZrzvqvNF05OElJLY6+DWtLi8dCwF8iaTBpsmkW92OUXdGVMvHYuSc++ag02GLwfoeptqF7YXNxfPbxwW1rcLNuVJVkaQ44AwuBnnJrktJ0fVdWleLTNPubt4xlxEhO36+lJBpGqTamdMh0+5e9BIaARneMdcjtXgz4dwq/c+3tFKnzrS79nJzUm/s80neTtr0s9To+tS3trrb56f8Mdhr+j2d34g1XxK3iGzj0q5Mt1DJDcA3Ds4JEXl/eBycHPbNaWiLptg+g32mHw7FYqkEl7e3cgkuVlyPMUITkEHphffNed6ppmoaVdfZtSsprSfG7ZKm0ketVKU+GJ4rCwovFOUEuVaKzjy8quk7Sl1u7xv9gaxSjJyUdf1/r/AIc7/XIVk0TxbaJdWbTLrEd6FFwnzw7JPmXn5vvDgc1e1C80/Vf7X0OHUrSKa+07TzbzPKBG0kK/NEW6AnPfuK8yoq/9Uk0uas7ppp22kvZNO13dc1JO3ZtX6h9b8v61/wAz0rQp7Hw6fDWj3upWT3MesNf3TxzBo7ZCgQAuOMnGTXO+H7y1itPFizXMSG5snWEM4BlYzKcL6nGTXL0V0UeGYR9pKdRuU+VydktY1HU0XRXdra6Ldu7Jlim7WWi/ysequtndqW8Q3vh/VdGFr+71Pesd8MJ8q7VO4uDgYIP1ryodKKK6skyR5Upr2nMpWsrcsVa+qitE3f3uVRTsrRRFev7W2gUUUV7xgFep6r4e/tjwB4Su7nU7PS7C2tZFluLhuNzPwqqOWJwfyryyvQPHkd0fhh4KlAY2qxTKxHQOW4z+AOPxr4ziqNaeMy6FGp7OTqyXNZO37mpeyel2tFe6v0ex2YRpQqOSvp+qMPxb4RuND0+21W3v7XVNLuSVju7Y/KGH8LDsap+K9BuPDt/BZ3M8UzTWsdyGjBACvnA578V0ml+ZF8ENaa6yIJtRiFpu7uMbyPwFM+NQI8R6cxBAOkW2D68NXLlOd4+eZQwFeamoyrRcrJc3IqUovTRNc7jK1k2noti61CmqbqRVtE/S9/8AIyj4f1DSr/w5PDdw+fqflz2rBT+6YuAu7PXBxXVeCY7+H4ra7FqlwlxfLaXYnlQYV22jJApfE0MtvqXw6hmQpItvBlT1GZQat6J/yWzxP/1wvP8A0EV8zmWbVswy2tOrytyoVndJX92typX7Wtps3qdVKiqdVJfzR/K5w3hDwpdeIILq8a8ttO02zA+0XlycIpPRR6mu18MeG10nwz4s1Cy1ey1awm0iSITW5IKOOdrKeQcc1isJJPgTH9lyVi1km8C9gVO0n2yV/SpPhhHdf8Ih41lAb7J/ZhUnsZMHH44zXdn+Lx+NwmKruuo06deFP2fKtVGpBXcvi5m3zKztays73M8PCnCcY8uri3f5P8DD1iHWE8BaHPdXkUmmPPOLSBVw0bA/OScc5rTu/h//AGZLGdc8RabptvNGjwSOGYy7hk4Uc4GQCTxSeJf+SReFf+vq6/8AQqk+Ncjt4nskZiVTTLcKPT5c134THY7EYilhMPUVKM6mK5nGMb/u6tk1dNczv7zad7tvXUznTpxi5yV7KPXujF8TeE9S0TXLbSt0d614qPaSW5ys6scDH41s3Hw8aKY6aPEukvrgXP8AZwc7i2M7A/Td7V1mntAvjL4bm5xs/szAz/eKsF/8exXm0kGpf8J21uyy/wBo/wBpYx/F5nmdf61ll2dZrmSjS9uqcqdNzcuVe+1UqQ1T2ivZ3ly2fvKzRVSjSpa8t7u2+2if366ehD4t0O48Oa9Po9zNHNLCFLPGDtORnv8AWsmu1+Nv/JStS+kf/oAriq+x4cxtbH5RhcVXd5zpwk+mrimzixMFTrShHZNmh4bjtpfEWmxXu37M93Esu7ptLDOfbFdPql74rm1/xJZ/vJYBHOtxBOf3MUKngqCcKQANuK4itW88Ra5eaeNPutUupbXABjZ8hgOgPcge9dmJw0qlRTST0tr01vdf0umpztHaXt41x4z8LaPezkaUbeyaSAnCOxUcsO5zgc06XUVkn8RRXD+Ib/NtP9qt7mNFhhI+63LfLtOMYrzq5urm5kSS4uJZXRFRGdiSqr0A9hV+/wDEWu39iLK81W6nt+Mo78Njpn1x71xPKn7qTWis/vvdabv5bLUXKd9oZuLHxH4c0281bVZrlY4PLtLGIJbpG3zAMc/NwfmOPxrB1K4uY/AWqwRzzJEPEBi2K5ChPLc7cemecetYEfiTXo7OOzj1a7SCLGxRJjaAcgA9ce3SmS69rEqXqSahKyXxDXKnGJCO5Hr70U8tqxnzSt0/B37eb7+rvcLHeavd3FlJ4tuLWQxTCwsVV16rkICQexwTzSeFJpb+y8NT3cjXV5Gb8WrTHexkWPdGuT1w3IHrXnk2pahN5/m3s7+eqrNlz+8C/dB9cYGKn0bUhb3lmL9rqaxt5C6xRTFChPVkPZuh/CpllUlQcb+9+PwctvvDl0On0S91q88EeKjqc11PCscXzTkkrIZBkAnpwOR7CovBcfh6Txlpa6eL133SMFvAm0yCNjGBj/bA603XvFME+i3llDqWq6lNebFaS8RUWKNW3EAKTlicZPtXHxu8ciyRsyOpBVlOCD6itKGEnVp1brk5r2S2+FLbTr6Akdno15q+oaJ4pXXJrma3S08w/aCSI7nzFC7c9DywwO1b2uX3iKP4q6daW7XQtn+zqkC58qSJlG8sOhBG7JNcBqviDWtVt1t9Q1O5uYlO4I7cE+p9T7mtfxL4y1K61K7/ALL1K9gsJ1VREW2kDaAw9gcdjWNTL6sqt+WOqlp0V1Fdt9Oy7eYWNrxXcX+n+DtPXQ5p4LH+0btfMtyQeJTsXI5x1wK0NYe6h03VtRtw0fiBtIsWumQYlQMT5rcchiAme/NchH4pu7Hw9pVjpN5c2txbGbz9v3WDPuX64+nFY8GsapBqbapFqFyt65JefzDvbPXJ70qeW1ZR1SVnJ+cvevr5O3n00DlO+8LS3N1a+ErrVGkluhrEkdu8xJd4AgJBJ5K7s1meH9a1e7uPFM0uo3TOmlTmMLIQExIgG0DpgdMVy93rmr3eoRahcalcvdQ/6qXfgx/7uOn4VFpmp6hpl213YXckE7KVZ1PLA9QfWt/7MdpNpXe3Ze85W2217fIOU3ddhmn8KeFfLjkkLrOg2gnLeb0+tdP4gubrTpfGslvI0M6rZx71PzJnaDg9jjIz71wVjr+tWNm9nZ6lcwwOSxRW4BPUj0P0qvNqOoTCcTXtxILjb526QnzNv3d3rjtTll9SckpNcqbfreal+luo7HoPhq4nvF8IXF1M88w+3R+ZI25toXgZPPc1lm6un8OeCo3uJ2ja+nDKXJU7Zk25Ht29K5K31LULcQCC9njFvu8kK5Hl7vvY9M96fHq+pR6cmnx3sq2scomSMHhXHO4elL+zZKfMrb//ACf/AMmvuDlPQtQktbXR9buPtOpWry69MlzLYKDJtAyiscghc7vqRSPqTx6lDe/2bq8p/sQrdXWUS78ovhZwATyBheeSPzrgrDXdYsbue7tNRuIprgkzMGz5hznLA8Hn1pE1zWE1U6qupXQvm4M/mHcR6H29ulZLKZ6ptP7+yVtP83000Fym54zjmm8P6Vfx6vc6jp/mywwfbIdk8bDDMCcncvIwc1yVXtW1bUtWlSTUr2a5ZBhN54Uew6CqNerhKMqNJRlvrt5v0X32VykFFFFdIwooooAKKKKACiiigAooooAKKKKACiiigAooooAKKKKACiiigAooooAKKKKACiiigAooooAKKKKACius8KeH9Lk0K58SeI7i4h0yGQQxR24HmXEnXAz0ArW0/wAL+E9d0rVNW0e71GFLG1d3tJyu9X6qdwHKHB98151XM6NKTTTsnZu2l+1/mTzI89ortvDfhfRLrwaviTV9QuLSGK7aO42YJZMcKgx94k/SmaN4e0HVrzVtY+03ll4Z0/aSzgGdyeiDtkn+YpyzOinPf3dHp1vay7t32DmRxlFd5baB4T8TWl3H4Xk1K11O2iMyW94ysLhR1AI6Gsi80Gz/AOFfWfiO0kmaf7W1teIxBVDjKkcZGRj86cMxpSai007pWa1Tauvk7aP5BzHNUo5OB1ruNc8FWth8OrTxBHPM1+RFJcwkjakcmdpxjI/h7+tQLoOhab4d0DVdYkvzNqUrs0cDKNsS8AgEdc4/CpjmdCceaF3q47dUr/kHMjmhpd8NVi0ua2ktruR1QRzqUILYxkHkdaTW9NuNI1a50y72efbvsk2HIz7GvR/iR/Zf/C1LLyBd/wBpfarb7QXK+Vs2rt2989M5qLx1B4Ls/G2ojXZNTu7q4n8yQWhVUt1IGAc8s2OfxrjoZtOo6bcH70OayV3e6/ASkeY0V0Hj3QYvDviBrG2uGuLZ4kmgdh8xRhkZ965+vYoVoV6cakNnqUnc6j4WMyeOLF1+8qykcekbVqeCrj7b4c8SyXQ1G/vpPIMgt5sTvDlt+CQSVztyB2rlrXT7pdFn1qG4MIt7hLcqpKvl1JyCO2BVK0ubqznS5tZ5reUfdkjYqfwIryMXl8cbOrKEtfcXo4Sc7X31uti07HpdjcX0D+GotO0S6MsbXMltHf3Y86SEphlXCgqOpX36VVgtLEWFjfb9WsdKi1q3+1WGpgMjFjyyNgE4AOfauCnvr+5vPts15cy3K4PnNIS649+orRvBq2q6BLrN/qk11HbXCW4SaRmOWBORnjtXDLJpUnFuajd2b1bu5SdtW0/i0ejTu+tlXMdfpsGtxfELXbjWFuVsPJujeSSg+U0RRvL5PBGdmKzdS02+vj4Ma1tZpo2solEiqSoKytuyegx3rlJ9U1SaxSzn1C7ktF+5E8rFOPbpTYdU1GGyeyh1C6jtW+9CspCH8K3hlGIjJVFKKkko2SdrKMlf1127JK/UXMjv/Fd1dWmleMPs00kJk16NHZGIJXa2Rn0qlrEGt3H/AAiUnh5Lp4BZRC3aAEqlxuPmbscA5657Vw7T3EodGnmk8xt7guTub1Pqfep7PU9Ts7aSCzv7u3gk++kcrKp+uKdPJZ0YR5HFyT6rR+4ofp9111uHNc7+dY38HSx3lte6hOusXB1E6VKqjzeNrMApyv3sdqsXNzff2lcxtoN1Mi6HFDfwm8H2wxb8q+VGd4GMjHTGa820+/1DT5GmsLy4tWIwzQyFcj3xSQX99DffbIby4S7Jz5qyHeSffqaxeQSvL3k1q18S1bT2TSVraW8u2r5zpPHFl5GjaLdQ3WpGzkWVLe01BAJYAGBOCOqEng+xrkq0ok1XxBqDh55bu5WF5WaeXJCIpZuT6AHiqmnWdzqF7BZWULTXE7hI0XqxNexg4rC0HCrNXjdt7WTbev8Am97Nsh6vQgort2+HN6xmtbTXNGvNVhQtJp8M+ZRjqB2JHpXOwaHdzeGrzXg8a29pcJbyIxO/c3TArHD55l+JV6dVPWK6rWWkd1tLo9n0ZcqM47oyqcysoBZWAIyCR1rS07RLq+0HU9YikiEGneX5qsTube2Biu7v9Ph1ST4e2tzcWkMR05Wb7S2FkAkHyD1J6AVhmGfUMHUjD4leSlbeLjTdTa2rat944UXJX/rex5hRXeeJvBv2r4h3mj6Nd6Yok82ZIYnOLdU52MAOG9q5Xwzo9z4g1u20mzeNJ7gkI0hIUYUtzj6VthM7weJw31lSslBTd/sxabu/uf3ClSlGXLbyM2iuj8O+DtW121urixa32WtwsEvmPtC5zlyegUAcmnW3g+8vPENzpOn31jdRWqCSe+WTFvGuOSW/SqnneXwnUhKqk4K8vLbf1urd+gKlNpO25zVdVpPjzXbCwt9NZbK80+CPyxaXNuHjYZzkg98nrRrHgu5tdIm1bTdW07WrO3IFw1nJloc92U9veuVrKVPK8/o2nGNWMX1WsZW7Ozi7PTZ63RSlVoPR2O1ml8XfEV1trOxh+yWK/Jb26rDBDn68ZNMi8fa1b2MOnXtjpV9LYjyree7tRJJCBxgE8HGP0rqPCen6R/wqXUoz4kW2juZ4muZxA/8Ao7cfuyBy31HHNcKnhzzPBt74kS9DR214LYR7Pvgnhs9uvSvnsNhspxPPha1CKpUpqMFySVpS3d+8m3ddtZXTNPbVU+ZS1e5HqfirW9Tv9Pvr+5We408gwOyDOd275vXmiDxTq8HiG816KSFb28V1mPlgqQ/3sDtTvBPh1vEuo3Fmt0LbybZ59xTdnb2qbwX4TufFFrqUlpcJHLZxo6ow4fcccnsB1zXs1qGS4WnOnOnCMYRUWuXRRnK9trWctX56szVWq3e7uV/CnijVPDck/wBhaGS3uF2z208e+KUe4NaOofEDXbq0uLGCOwsLCeFoXtLW2CR4b7xx/e960tL8DeH9WlfTdK8ZQ3OrqpIh+zMsTkdQrnr+Fc74X8L6lr/iB9HtwsMkJb7TJJ92EKcEn8eK46mH4exlepjK1KPPCzk5waf92VpJX2spWb6JlRrVoxUIydivJqmo6lpWm+Hf3bQW8zfZlC4bfIecn6mrHjmbXJNfaHxCsa39tEkLKgAAUD5enHQ11Ol+DNAm1q2g0Hxhb6hqNvOkjW7wmNZArAsEboTgGjxpop8RfGm80hbgW5uHH7wruxiMHp+FKhmOXxxq9nBRjCFSbbg4yV5RcmrpO0tW7LVryJbm42b7fhscvHq91rOpaLbapqK2UFkEt4bmOLmBAeGOCM4POc16fLD48l1RFkt9DMAYK/iJEiWRoO7b85BK+lefeI/CdnoOjvJfa7AdYDgDToxuZUJ6sexxzitJvBWj6VY2q+K/Fg0y5uYxKtpFA0pRT03Y6V42d4DAY6NKeHlFRXNGMXRc93zSlBRcZPe7vzU3o2r79FDEShfmv99vv3/zMT4l6rb61431PULRw9u0gWJx0ZVAGfxxWZq+jajpMVnJfweUt5D50B3A7k9eOlanjbws3h37Hc29/DqOnX0Ze2uYxjcB1BHryKf4w0fVLOHQFutSk1E3tor20Zz+6UkAIM+5r6jLKuGw2GwmHws17NR5VdO7UI28rNW965zVJSnOUpbvX7zmKltYZLm5it4V3SyuEQZ6knAru5/Avh7S5Y7HxF4xhsdTdQWgjtzIsZPQM3b9Kwtc8Mah4f8AF9vo0tyolkeNre5jzgqxwrj8f5V00M7wmJbhSlrZtXjJJpdU2lzJeVyHBoyNZ0280fU5tN1CLyrmAgSJuBwSAeo9iKp111/4avbr4mt4avtVNxdSTLG94ykliUBzgnPTAq5/wheg6fenT/EXiyKwvmchIY7cybBn5TI3RcjBx2zULO8NTp0/aS5pyipe7GTun1SSbt67dQ5GcLRW94p8L3+g+JRobFbqaTYbdohxKrcKQPrx+FdDc+BdC0100/WvGVtZaw6gm3EDPHGT0DuOla1M6wcIQnzXU1dcqcm13sk2kurYcjOAorp/G/g+68K22mteXKSzXiyFkQcJtIHB7g5zXMV2YTF0cZSVahLmi72fo7P8US007MKKKK6QCiiigAooooAKKKKACiiigAooooAKKKKACiiigAooooAKKKKACiiigAooooAKKKKACiiigAooooAKKKKACiiigAooooAKKKKACiiigAooooAKKKKACiiigDvWhk1P4MWy2KNK+m6g7XSIMsFbJDEenIqf4W2F0nhrxVqTxuls+ntEjEYDtyTj1x/WqXw6ST7FczaH4gGm6+rgLb3EirBcRenI5YHNb+q6nqmlaBrFx4n1u1u9UvrcWlnaW8quI1JyzELwP/rV8ripTXtMLBr3pp9ebVpvS1muvNfRGb7GASf+FJRj/qLn/wBBqbwtDJqnwq1/TLJTJeQXUV00S8s8YxnA74wa43+0r7+yhpX2qT7CJfNEHG3f/e+tLo+qaho98t7pt1JbXCjAdD1HofUV6k8BUdOai1zc/Ou26dmVY6/4MWs8fimTWJVaKxsLaV7iZhhVyuMZ9fapPhvGPEGleIfC3AN2q3VuCejo3OPwwKwde8Z+JNbs/seoakz255aNFCK31x1rJ0nUr/Sb1b3TbqS1uVBAkTqAeorOpga9dVKk2ozfLa12lyu61sur102FZs9UF0mt+NfFPhWNh5M+ni0tQegeADH67jXKfFS4QeKLTR4D+40m2htFH+0AC36muXs9U1Gz1T+1LW8livdzN56n5snqfxyahu7me7u5bu5laWeVy8kjdWYnJNGFyp0K8Z391RSt/esk39yBRsz0D4gg/wDC64eDzPaf+gpXO/FD/koGtf8AXyf5CoNW8W6/qkdml9fGQ2Th4H2KHVh0JOOfxrJv7y6v7yW8vJmnuJm3SSN1Y+prTAYKrR9m6lvdhy6eq12XYaVjr/jH/wAjHY/9gy3/APQao/DxRHcatfxwpNeWWmyT2iuoYCQFRvwepUEmsLU9RvtTnSbULqS5kSMRqz4yFHQU3TL+8029jvbC4e3uI/uuh5Hr+FN4Cp/Z/wBWur2t5Py9Hs/IqHu2O80+9uvEHgmEa2/mxvr1tC1yyhWZCDuBIHOMnntmtDUL6yk1TWtIur+e7s4opkGmx6VtW2CA7WVs/LtwDu71wGreItZ1SA297fM9vuDCFVVEBGcEKBgHk/nUl54q1+809rG41F3hdQkh2qHkUdAzAZYfU148shrylzLlim27J6Rvy6q8Hrp05elmac6Oo1fWtY0ez8KRaXGkaz6bCzhYVP2pskbWyOR2x71fu9M01L3VNJVVj09vE9pGyg4CqwO5fYDJHtXOX3jTULe10q30a+liS2sI4ZA0SnZKM5ZM5xwRyMVzZ1C+a2ltmupTFNMJ5FJzukGcMT1zyaKGT4iceayg9dVe79+6b0WsUtNXu9kDkjvLbUr/AFfXfEOh6rHH/ZsNtclYPKVVtPLz5bLgfLjAHvmjSIYLuz0jxlNEjRaVZSJdqQMNNDgQgj/a3p9cGuTv/FWv39i1ldai8kMgAl+VQ0oHQOwGW/E1PcarZWvgtdD06e5llu51ub4yJsRCq4Ea8ndzznjoKc8prQjGMUouTSajdrl5Wptuys2vxjHdhzI1YNZ1DTvAunXlnKsN1Pqk5knCKXIwhK5I6E9RW5qOoXE/i7xDorLCum/2dM4tkiVUDiMPv4H3t2Tn3rzVry6ayismnc20Uhkjj7Kxxk/oKmOr6m19NfG9lNzPGY5ZeMupGCD+HFdNXIlOUppRu+fXzck4vb7KTXlfQXOehx3Vro8fh6xtdWktoprOCZ7OPTBOt48g+fc2fmycrjtisy4vF0jw3rc+ixm1I1vy4HeMebCmxsqM/dPaub03xRr2m2K2dnqDxwx58rKKzRZ67CRlfwrNN7dmyeyNw5t3l85oycgvjG4++DWVHIqim/aNNXTf960r6pRWvq5ddbDcz0qw1C7TxNaXscgjnvPDLz3DogHmSLFIQx465ANYnwYl874hxSzsGuJYJ2jY95SpIP161zVprmrWt7bXkN44mtofIhLAELHgjZgjBGCevrVWG9uoNQXUIJjDcrL5qyR/KVbOcjHSitkE6mExGGTS9pT5E+3xWvptZr7rDhU5ZqXZl/w7BrsviqC30lpU1kzMEIbayvzuJJ6d85rpbZJ1+E3iZbg75k1iHzSDkbuMnI96q3HxH1+SKUxwaZb3kyFJb6G0VZ3B6/N6+9ZXhfxTqfh4XMdqLe4troAXFvcx+ZHJjoSPWsMXhM0xkPaSowjKDptJSu5ck+ZrmsrL+VW3u3a5pGVOLtd9fxNzwnDIPhR4wuChETPaordiRJkj8Mj86v61/rfhr/17Rf8Ao0VzWqeNNb1DT7nTSbW30+4VVNrbwKkaBW3fKOxyOT1NULnXtTuP7K82ZP8AiVIEtCEA2AHIz68jvWMckx1avLEVVGLlOUrJt2Toqmley1uteltrj9rBR5V2/W56J4f5+PetAcn/AEv/ANArmvgpDLL8SNM8tGIiEjycfdHlsMn8SB+NUr/xrq914itvEEUdnZahBnMlvDt80nqXH8WelW5PiLry3K3FhBpmmy798rWtoqmY/wC36jvjpmuOeTZr9UqUIU43q0I0neXwuKmr6Rd01K6t6PuUqtPmTb2d/wAi7pMkkfws8YeWxXdqMKNg9QW5FT+An01fhl4l+22l1dRi5gNzHbS+XIY+xzg/KDnNcZFrWoR6Pe6SkiC0vZlmnXYMllOQQe1O8N69qfh++N3pkwRnQpIjqGSRT1VlPBFehisgxFXDYiEWuadWFSOrV+VU9G0rptwdmr20fkRGtFSj6W/M7LwvqmhW9jrcnh/wzq8itYPHdtLfK8caHoxG0dD/AFrzkdBXTa7411bVNMfTEt7DTrKRg00NjbiISkf3scmuZr0sjy+rhnVrVo8sptfblN2Ssryl130SslbcitNSsl08rHe6F/yRXxD/ANf8P/stGnf8kO1X/sKRf0rAsfETWvgzUPDf2MOLydJjP5mCm3HG3HPT1q94M8WWuk6VfaHrGljUtKvGDvGr7XRh3B/AflXHiMBioxqzjC79tGaV1dxSje2tr6PR2JUlp6Gn8D0ZvEOpuFJVdMm3H0zij4XyPF4P8aSRsVYaaMEdvvUad490vQWlg8OeGxb2c8brP51wWmlJGFJbBwFyeO9c94b8RNouja1potBONUtvILmTb5fXnGDnr7VjXwWMxjxFR0uVTdKybje0ZXlezaWmtr7eegJpW1L3wh4+I2j/APXU/wDoJrp/DRddO+JTWufte6Tbt+9s3ybsVwPhLWD4f8RWesLbi4Ns5byi+3dwR1wcdfSr/h/xdeaL4qutctYUZLuSQz2znKujsSVJ9s9a6M3yzE4mtVnSjf3IWu93Cbly/NaX21CMkkih4QM6+KtJNru877ZFt29fvDP6Zr0of8nH/wDbT/2jXPp4z8L6ZcHUvD3hEWupn7ss0+9Is9Si+tZw8auPiIPGH9mru3Z+zedx9zb97H49K5sbh8bmNSrUVBwTozgruN3J2stG9Ozv3vbS7TUevUxtbFxfeLb5FJeea/kVST1JkIFdf4k0nwnoOofZPE+r61rOrJGvnJb4Cx8ZC7mOe9cLPeyPq8mpRDypGuDOoznaS24fWu11bxh4U1qUanrPhKWfVtoEjR3ZSKUgYywHNd2Po4uMqChGTgotPkcVK+ltW17u+z3sTFrUs/E+Wym8AeEpNNtXtLMrN5UTvvZV46nue9R/EprhI/BMlqjPcJpsbRKq5JYMCOO/NUfE3jSx8ReFItNvtG8m+tWP2OS3fbDEhI429+Bj9azfEXiqXUzoUlvbm0m0i3WJH37t7KQQ3Tjp0rgy7LsXBUFOnbklVvdp6S5nHW7bveze+90VKS1On1nWfBXiS/aXxVpmq6HrGAs8sIypIHUqeRx7Vl694fm0HxhoTDUm1Kyu3iltLhiclN44IPTGR+dW7/xl4R1u4XUfEHhGWbUtoEjwXO2OUgdSP/11h+IvF0+s+IbDUWs4re10/YtraRn5URTnGfU460svwmNpyjThTlCCjJSjKUZRTtoqbu5Wv3srdAbR19z/AMnHD/r8T/0UK4HxpI8njHWXkYs32+YZPs5A/QVpzeMC/wARv+EwXT+fOEotjL6IFxux7elc/q95/aGrXmoGPyzc3DzbM527mLYz3616GUZfXw9WlOpG1qMIPb4le6/rQmUk18z13VBE3xo8J+djb/ZsBGf722Tb+uK8v8aGc+LtYN1nzftku/P+8a1NX1++8U+LNIuLCBLG9hihtbf99kb0J2tuIGMk10XibXtIGsP/AMJN4HaXxFDhZDHMVhmYDhiB1B49a8zAUsRllWjzU+aXs+VxTjzK0m76tLld7Np6NIp2kmV/iuZz4S8FG5z5v2F92evRMfpivOq9I+Nl5cTweGre+CJfpZNNcRqMCMuRhcdsbSMV5vXr8L3/ALMg5K13N6bazk9PLsTU+IKKKK+gICiiigAooooAKKKKACiiigAooooAKKKKACiiigAooooAKKKKACiiigAooooAKKKKACiiigAooooAKKKKACiiigAooooAKKKKACiiigAooooAKKKKACiiigAoFFFABRRRQAUUUUAFFFFABRXS+B9Hi1mDXIzavc3MNgZLVEznzNwAwB161U1zwtr2i2iXeo2DRW7Ns8xXV1Df3SVJwfrXmrNsJ9alhJTSmmlZtJu6T0V7vcv2cuXmtoYtFXL3Tb6zvY7O6t2juJVR0QkZIcAqfxBFaCabPaafrsF5ossl1ZmNHn80AWbb8HcP4t33fat6mNoxjGUZJ81rWa1TajdXaurtbb7K7aTSgzDorqvFHh//AInulabodjJJNd6ZbTeUmWLSOmWPPT+Qq5aeDL3T9E1+61zTipt7ISWsqyBlEnmKCMqcZwehrzpcQ4GNGnUlOzna0brmfNJRWl+718ky/Yzu12OJore1HSLq7vrK10/Q5rWZ9OScxeZvMwCktMPQEDOPam6l4T8QadpZ1K709ktlIEjB1Yxk9N4Byv411wzXCPkjOpGMpbJyjd30VrN3v5EunLXQw6K3NO8JeItQ0walaabJJbNny23AGTHXYpOW/Co7fwzr0+svo8emym9jQSSRnA2KQDuY9AMEdfWq/tXA3nH20bwvze8tLb310t1uHs56aGPRWpr2g6tockS6naGETAtE4YMjgdcMODVGztri8uorW1heaeVgscaDLMT2FdFLFUa1L21OacO6aa+/YlxadmtSGitzW/CXiDRrL7ZqGnmO3DBHdZFcIx7NtJwfrWbfafeWP2b7XA0X2mFZ4ckfPGSQGH4g1nh8fhcTFSo1IyTulZp3a327DcJR3RVorYj8Ma/JqFxp8elzyXVsEaaJcFlD429++RS654Y1zRYYp9RsWjhlbYkiurru/u5UkA+1QszwUqkaarR5pbLmV3pfRX1019NQ9nO17GNRXSw+BPFkocro8oK5wrOoZ8DJ2jPzfhWXo+h6tq99JZafZSzTxAmUfdEYHUsTwPxqYZrgakZzhWi1HdqSsvXXQbpzVtDOorU1jw/rGkXcFrqFk8UlxjySCGWTJx8rDg81taH4B1661ezt9QsJ7S2mujBI+5Qy7T85AJ5xg1FfOsBQoqvOtHlabTutUt7a6/IFSm3ZI5GitDxDpc+jazc6dcIVaJztywJK5+U8cciur8IaTpdt4IuvFN5o763Ol19nS2DEJEMAl2xz3/lWtTMKUaEa8feUrWtbW+2u34kS93RnCUV1fiW78KanoEd5p2njSNXSbbJaRlmjkj/vAnoa1r638O+C9M06HUNEj1nV7y3W4m8+QrHArdFAHeoeYWjFezlzNtcul9N3e9redybnn1Fdn4s0fSb3w7YeKPDtq9pDc3H2W4sy+4RTdtpPY/4Voa0PC/guWDRrjw/FreoCJZL2aeZlVWYZ2IB0+tSszjJRUINyd/d0urb3u7aeut1YOY4vQLGLU9ZtrCe8jso5n2tPJ91OCcmq17CtveTQJKsqxyMgkXowBxkV3MOi+Fr/AMfaFDpbibS9SAaa0MhLQNg5Qnr6frWTott4ZtvE+qHXmYWNmZfItlJBnYNhUyOgojj05OSUvhT5ba7tffpbt1uFzlq29F0FtS8P6vqwuRGNNRGMZXPmbjjr2rsPDK+HPGct3pS+Eo9LdbZ5Ybu2lc+WVHAbPBzWX4I/5J34w/64w/8AoVZVsxm4SSi4yi4XTs9JSS6Nra4XOIoqVbe4ZQywSsp6EISDXZeD9M0B/A2ra1rNnJO9ldRhAjlWcEfcz2BJ5OM4rvxOKjh4czV9UtN7t2Q27HEUV6Xpcfg7xB4W1DWLrw//AGa+ksrulnM2LhT0UlumTxmq0CeHfE3g/W57bw/DpN9pcSzRPBKzB1Jxhs9elcX9qq75qclZpPbRu1uuu62FzHntFdtoem6LovhGHxNrmntqk97M0djZlyqYXq7Ec/hU13ZaD4m8Kajq2k6T/Y+paWFkngjctFNGTjIz0NaSzKCn8L5b8vNpa97d776Xta4cxwdbVjoLXXhHUfEAuQq2U8cJh28vv757V0wtPD3hHwzpt5q2kLrGranH56xSyFY4Yu3TqTWjeSaJc/CDWL7RbR7ET3cIuLUvvWJ1YfdJ5wQc1zV8zk+X2UXyuajzaWfvWfW/fWwuY4LWtLt9PstNuIdRhu2vIPNkjTrAf7rc9ay66vxdo+nWOleGJrdBbtf2YkuZCSQW3AbsfT0rTu9Y8E6deJpuleFYtbtlCq93JK4kmY9doHSt6eOl7OLhGU2+bstnbXVL06sdzgaK6j4m6JZ6D4pa009ZI7aWCO4SNzkx7gcrn2Irl67sPXjiKUasNmrjTuKrFWDKSCDkEdQa6+2+JHi2GBIzfQTNGMJLNbI8ij/eIz+dcfRWWKwGGxaSxFNSttdJlJtbFrU7+81O+lvtQuJLm5lOXkc5JqrRRXTCEYRUYqyQgoooqgCiiigAooooAKKKKACiiigAooooAKKKKACiiigAooooAKKKKACiiigAooooAKKKKACiiigAooooAKKKKACiiigAooooAKKKKACiiigAooooAKKKKACiiigAooooAKKKKACiiigAooooA7j4ULeuniZNO3/azpEgi2feJyOnvUXhBLmDwR4ua8SSOwa1RFEgIBuN424z/FjNcrYahfae7vY3k9qzgK5icqWAOQDj3ANXNa8Ra5rUUcWqancXUcZyqO3yg+uB1PvXzGLybE1sVUlFx5Kkqcm9eZezs9NLO9tNVy767G8asVFd1f8AE6jxhY3d18QNFS3t5JDNaWHlkKcMBGuTn0GDV7xB1+Jv/X1B/wClArjI/FHiGPS10xNYu1tFXasYf7q/3QeoHtnFU5NU1GQXgkvrh/tpDXW5yfOIOQW9eea5KWQYy1GFSUbUlFK19VGpCd3orNqFra2fV9LdaOtuv+TX6nqJEzaleR2Of7Sfwdbi12/eJ2rvC++3Nc14Kh1GPwH4xaSOZLI2kYwwIUy+YOme+K5RdV1Nb2C+XULkXVuqpDL5h3RqowoB7ADtVvVPE/iHU1ZL7WLuZHQxshfCspOSCBweQPyrOnw5i6VP2EZRcZOm23e6dNp2StqnbS7Vm29bg68W7+v4noOnyPD450KaNirp4U3KR2IgkINcl4Mkkfw54x3Ozb9MVmyep85Ofryawf7W1T7RHcDULkTRQfZ43EhBWLBGwH+7gkY96r291dW8U8VvcSxJOnlzKjECRc5wfUZANdVDh2pTpyi5K7VJf+C6jm/vvp5iddN7d/xVjtPiBDqMviTRH02OZ7drC1/s4xAlRhRnbjvvzmuh8S3F5b+NvFpl0ltT057S3TUkim2SopRcMp6nkHPGPWsLSdc0lNGtbWLxRrGjwKgF3YrCZhI38RifPyBh24rD1jxXqE3i+91/SriewedtqBG5EYAUK3Y8KM+9eJh8rxeJnHDumlGlCUU5Kcbv2lOSu1bVqDfNBySl713flNHUjH3r7v8AR/1qafiCx09PC2l6pY3OrNov25ojp94Qro2AzFGAwQRxnHWmeGby2/4S/S5vCGiXH2yJnYwXV2GEw2nIBwMHGa57Wtb1bWpEk1S/mujGMIHPyoPYDgVTtp5rW4juLaZ4Zo2DJIjYZSO4NfR0cmrSwUqVeV5tTVrycfevpK3Lz76yaUn66mLqrnulpodxJZ6ZqHh3XrnQTrOkNBEs17Z3TB4JgHxtD4ByCcgHJqt45tLm6/4RJbe3kl83RoI49qkhm8x+P1FYmseKPEGr2v2XUtWubiDO4xs2FY+pA6n602z8TeILPS/7MttWuorTBAjVuFB6gHqM+1cuHyfMKMo1eaLkpN2cm7JwUfj5eaTTV/eW2nNoinVg9P637Hpt/FfnxR8QIdPEn2v+yoFUR/e4jj3AY74zXIeFY7iL4feJmvEdLJjbrAJAQDceYPu577c5qp4d8SSWtl4gmvNRuv7SvLSOO2m3MXLqwx83bAH6Vl6v4i1rWTCuq6lcXUcTZRHPyqe5wOM+9efgMixtNSwslHki6N5a3fsoU/h0s03G265dd9i51ov3vX8bnXfEu311/idbNbx3TSMtt9hZASMbV+7/AMC3Z/GtPxptm0vxsmkfPKNWga8EPJMflgN07eZuzXO+K/HGqPr162g61eRafME2KMrg+WqtgHleQemK5fStW1LSrw3mnX09tOQQzo3LA9QfX8anAZDjquEws6ijGVKEFGOurUoTfPp7rXLbTms25eQTrQUpJdW/12OvsVmi+HGlLfK6l9eVrFZBg7MDeVz/AA5/XNT31xNcfHsNNI0hTWBGm452qrYAFcZqutatqt5Hd6hqE9xPHjy2ZvuY5+UDgfhUBv71tR/tJrqZrzzPN88uS+/Od2fWvUp8P1m6lSo4qU41VpeydRx2dlorauyu9bGbrLRLpb8CXxACuvagCCD9ql4I/wBo11vgux8TW/hmTXvCWpzyXKz+XdWEKbiB2Yqfvfl/KuP1bUb3Vb577ULhri4cANIwAJx06U2wvr2wl86xu57WTGC0UhUn8q9qWFrVMJCk7cySun70Xbdapaedkznnq3Y9I8VLd3/w8utU8WaPb6fqyXCLZSiIQyzg/e3L+dVvH+kah4oh0rxLoVrLqEE1nHDOkC73hlXggqOa4C/v77UJRLfXlxdOOjSyFiPzp2n6nqWnFjYX9za7vveTKVz+Vc1LLKtFRnTklJNu1ny2aV0tbra/r0IUTutZjk8J/DzTNH1ABdTuNSW/e3yC0Ua9A3oTgfrR8SvD2qa54gXxDoVnNqdhqUUbpJbrv2NtAKsB06d68+uZ5rmZpriaSaVvvO7FifxNWbDVtU0+No7HUru2RvvLFMyg/gKuGXVqUlVhJc/vXutHzW87q1lYLM7zQPD9v4c+I/hex+1GbUHHmXsQwRC5U4UEfjT/AAZZwzar4uvLfT7fUdYtWZrK3mUMCS7ZYKep6f5NecC4uFuPtAnlE2d3mbzuz656063urq2uRdW9zNDODkSI5DZ+tKrltWpF81S8nFK9u0nLo9ne1uwcp7H8PLjxxeazI/iDzbSx+zypHbSQrAJZCvG1MAnHNch4Rt7i18B+NLe5hkhmjjhV0dSGU7uhFclLq+qy3sd7LqV49zH9yVpmLr9DnioJ7u7nlllmuppHmOZWZyS5/wBr1rOGUzTlrFKXI7JWtyyv+PcOU2tO8a+KNPsYrGz1eaG3hXbHGAuFHp0rX0Qs3wh8RMeSb+Ak/lXD08SSCMxiRxGxyUDHBPuK762ApyX7tKL5lJ2W9ncdjtPBwP8AwrXxfx2g/wDQqPh3/wAip4y/7B6/+hGuLWSRUaNZHVG+8oYgN9R3oSSRFZUkdVcYYKxAYe/rWdTAOaqLm+KUZeluXT/yULHqeg6l4gu/hnYJ4SmJvtNkeO8tkRWkZCcqwB69e3vVXVrrxsngq/vvEmrSafHLiCGzlt1WS5z144KgetedWV3dWU4ns7ma3lHR4nKn8xTr+/vtQlEt9eXF04GA0shYj865VlHLVcko2cua7jeW97X9eu6X3i5TvvFelXvivwv4f1vQ7d742tktldQQjdJEydDt688/pUsmh3eh/BzV4tQXybue6gle3J+eJdwC7h2J5OK890/UdQ092ewvbi1ZuGMMhXP5Uye7up3kee5mlaU5kLyE7z7+tWsurpRpKa5IyUlpro723t8wsz0DxHBaXEfw+t9QbZaSWqLMScDaXGee1aniR/Hlr4huNK8OaUNL01G2wTW1qqJ5f99pSPz5ryiWaaVUWWWR1jG1AzEhR6D0q1LrGrS2YspNTvHtgMCJpmK4+mah5VP3dVJLm0krrWV72vutv8g5TsvjlbXK+JrS8dXkgksIUW4AykjDO7B79c/jXn9Wbm/vrm2htbi8nmgg4ijeQlU+gPSq1ejgMPLDYeNGTvy6FJWQUUUV1jCiiigAooooAKKKKACiiigAooooAKKKKACiiigAooooAKKKKACiiigAooooAKKKKACiiigAooooAKKKKACiiigAooooAKKKKACiiigAooooAKKKKACiiigAooooAKKKKACiiigAooooAKKKKACiiigAooooAKKKKACiiigAooooAfBsM8Yl3GPeN+3rjPOPermux2K61cR6THci03gQrOv7zGB1HrnNQ6X/AMhSz/6+I/8A0IV6nebbLxv478QrGkl5pkKta71yEdwo349QB+teJmOYvB1lZNvldleybcoRV9O8t+ivoyoxujyu7sry0Cm6tLi3Dfd82Mrn6ZqJ45I9u9GXcMrkYyPUV6D4H1nU/FH9r6Br15LqFtPYSzo053GGVBkMp7VUuLebxP8AD7Q5bceZe6dd/wBmv3PlyHMZPsDxULN6lKr7LEQSs0m09EpJuL1S6rla9GPl00OY8P6TNqutWGn7ZY0u5kj8wIThSwBYeuKt+MrCws/EE9ho9pfpFbAo/wBo+ZnZWILjA4XpXY3WqyW3xY0XR9LuXitNMeHTRsbAcAjzM+uWzn6UaHfXl98RvEzXl1LOYdOvYYy7Z2IG4Uewya4JZtifaLEuNoKnzct31el9N7W9NR8q2PM0R5CRGjOQMnaM4HrW/f6PaQeAtL1xDJ9quryaGTLfLtXpgetX/hP/AMhLV/8AsC3X/oNSXsay/Cjw5G0ixK+qTqXbooPc+1d+Mx81i4UY6JTjfzThN2/BCUdLnF1ZNhfC1+1myuRb/wDPUxNs/PGK27jStJ0a5sr5te07V4UuU863tw24oDknkYxx+tegyX2vajrs+p+FfE+nazZShtmjzSeXiMjHl+WcZx+FRjs7dHllSj7rT1lzRV1bS/Lo33lZAoHmmh+HrjVNF1XUo2dRp8aOEERbzdzBcA+2c1lW9vcXM3k29vLNL/cjQs35Cu88Eapq1h4Q8XRw3VxZtaRI8UasR5DmUBseh7Uw6jeeHfhppt3pMzW97rN1M11dJ/rNqHAQN2GealZnio16tPlTvNRhr3gpu+na7666bahyqxws8M0EphnikikHVHUqR+BqWC1m8zfNbXHkROonZYz8gJHX0PpXaandz+IfhrBrGqN52o6fqa2q3LD55I2UHax74Jq/8T9e1H/hOn0GCbyNOFxbtLEgA85zsYs56k5xj6CnDN69SrGgqa5vf5ve0XI47aa3Uk1t5hyrc4HXF08axcLpK3Ast+IBOP3mMd/eobqyvLRUa6tLiAP90yRlQ30zXrMVrCfiX4z1ZpbWK40+PfbS3P8Aq4pGwBIfp/WqmnXnmWepWPinxxpGrWN1bvtRpy7xzYyjJkcc1x0+IZKEeSF0owb1bk+aKelo2bSaerV32HyHmNpZXl4W+yWlxcbfveVGWx9cVC6sjlHUqwOCCMEGvSdA1EX3g3S9L8P+Kbfw/qFqXN1BMxi+0uTkN5mOeO1c38Sv7abxCsmvWdtBePAmZLc5S4A4EmQcEmvTwma1K2Llh5xUfi0bfNo7J2aSaa1vFu2lyXGyucxU9rZ3l0GNrazzhfvGOMtj64qA8Amu/wDGusal4ZuNN0PQryWwtrazimYwnaZpHGSzHvXq1Kkk1GK1f6GM5NNJbs4HBztwc5xip7myvLaNZLi0uIUf7rSRlQfoTXeeHNRh1jxRqfiabS4orix0p7oRYykkyrjzMY/Go/Aev6t4g1+XQ9cvJdQstRhlDpNyEYIWDL/dII7VjLETSb5dlrr+Rm6sld223ODjgmk2eXDI+9tq7VJ3H0HqafNaXcM4t5rWaOY9I3jIY/gea7eDUrrR/hTbvYyeVcNqssSzr99F287T2JwBn0pur6tqN18PtD1ea7lfUbfUpYorrP7wKFyBup+3m3tpdoftZX262KniTRdB0PWtM02eLUnUBHv5xj94GUHEY9RmuWliWW/kisY5pEMjCFNpLlc8ZA74r0zW769uPjJolrNdSyQQy27xxs2VRmjUsR9az4LmTQ/D3iXXrDCalLqzWaT4y0KZLHb6E56/SsaVeajG+raXXuzOFWSir6tpfic7o+gpNomv3N/DcQXOnwRyRIwKcs+DkEelYlrZ3d3u+y2s8+3lvLjLY+uK7zRde1LVvh54ng1Od7uS3hjaOeTlwpcZUnuMjNaesw3Wk2GlaXo/irTtDhjs45pEaUpJNIwyXbA5HpT+sTjJxktb/LZeQ/ayTae9/wBEeWLHI0nlrGxfONoHOfpUq2d41sbpbScwDrKIzsH49K9Ogm0+8+I3hW8hvrG9v5EdNQe0PyNIqnDfUg/pVDwZ4k1a9+JEWny3Tf2dPPJbmzA/ciP5gFC9Kp4qdm1HZX/Py8h+2la6WyueeQQzXEoigiklkPRUUsT+AouIJreUxXEMkMg6rIpUj8DXbW1zN4d+H0mpaU32e91DU5LdrhfvxxID8qntk1R/tq58UR6PpGrxmedL1Y/t7H5zGxA2E459etaqtJttL3V95aqNu9tDm4rK8lt2uIrS4eFfvSLGSo/HpVevWtevNTs/Esiad4y0bTbOyk8qGwMpVUReNrrtwSe9cJ8Qf7KPiy8k0WWCSzl2yKYT8gYj5gPxzU0MQ6js1ur/ANaCp1XN7GBRRRXWbhRRRQAUUUUAFFFFABRRRQAUUUUAFFFFABRRRQAUUUUAFFFKiPJIkUYzJIwRfqaTaSuwSuIeBzTRIhO1W3H0Xk/kK6rTtL0iOQx7o7u5QfOXYMR/wHoK04Jbby28iSHZH97YRhfy6VyPFdkaql3OHEVwelrdH/tg/wDhQYpx1tbofWB/8K7qCeG4j8yCVJU/vI2RUlT9Zn5D9mjzwyIDtZgp9DwacK7+REkXbIiuvowyKxdU03R2lWHzIrO7kH7vY23ce3y9DVLFP7SF7Psc1RSNuSbyHRvO3MpVVJ5HXp9Kak0bRiQNhScAnjP510qcXszOzH0UjMF6/hQGBOOQfQjFPmV7X1FZi0UUEgdSBVAFFFFABRRRQAUUUUAFFFFABRRRQAUUUUAFFFFABRRRQAUUUUAFFFFABRRRQAUUUUAFFFFABRRRQAUUUUAFFFFABRRRQBc0SGafWLOOCJ5XM6fKikn7w9K7fxN4gOg/FLxA0lql7ZXRNvd2zNgSIVXoexB6GuG0vUL7S7sXenXUtrOFKiSM4OD1FQTyyzzPNNI8krsWd3OSxPUk15WJy761ieerZw5HG2t9Wnfytyq1tb9rFKVkdc/iTw/pWmX1v4W0q9gur+Iwy3N3MHaOM9VQD19a1fhJdXmh6dr2s3Nsw02O0EiNKhCvOG/d7c8E5z09q85q7Nq2pzaZDpct9cPZQnMcBc7FP0/E1zYvJIVcPLDw1U2uZybbaVtn30sui39RT1uSaLqjWPiK01iZGuHhuVuHXdguQ2Tz71raF4pTTvGV5rklj51ve+ck9uX58uQ8gN6jiuYor0a+X4evze0j8UeV77f113EpNHbaf4o8OaEL6PQdEvCL21kt5Zbu4BdAy4AXAwADgnucDpWFd62s/g7T/D/2Yq1ncyTmbfkPv7Yxxj61jUVlSyrDU5+0s3K6d223dJpbvs2g5mWdMu5LDUba+jVHeCVZFVxlSQehHpXaJ4o8HQa3/wAJHbeHb9NUEhmWH7Sot1lPfgZxnnFcFRVYzLaGLfNUvs07Nq6e6dnqgUmjqvDniWzhbXY9ctbi4g1lf3xtmCujb9+RnjGaNE8RaWNDk8P69p1xeaas5ntZIZQk0DHrgnggjqK5WionlOGm5OzV2no2rOKsmrbO2mm63HzM6bxH4jsrnS7PQ9E0+Sy0q1lM5Esm+WaQ/wATEcdO1VvE+vrrXi99eFq0CtJG/kl9xGwKMZwOuPSsKitKGW4ei04rVKSu22/eacr922lq/kJybOvHjTb411PXP7PEtlqYaO6spH+/GQMjcO/GQaWXxB4Z03T7yLw3ot2l3eRGFp72VZPJQ9QgA6+5rj6Kx/sXCe7ZNJJKybs1Ha6vrbz32d0PnZ11rr3hq+0Ox0/xFo9201gpjiuLGRUMiE5w4I5I9azvGOvR65c2i2tn9jsbG3W2tYS+9gg7s3cmsKitKOV4elW9rG91dpNtpN72V7K//DCcnawV148RaBqljZp4m0q8nu7KIQpcWswQzRjorg+nqK5Ciu2pTjO1+hnKCludZ/wmtwvi0azHYwraCD7J9iz8ht8Y2E+uO/rU0PiPw7o8d1P4b0e8h1C4iaJZbqcOturddgHU47muNorN4an2/rzJ9jA2JtaWTwfb6B9nYNDeNcmbf97cuMYx+uaJtaWTwla6D9nIaC8e587fw25cbcY/XNY9Faeyj263+ZXJH9TqLnxVHP46s/Ev2JlS3aEmDzMltiheuO+PSl0fxPawy6taapp7Xek6nMZpIVk2vE+4kMp9RmuWoqHh6drW8vu2J9lG1rHYTeJ9FtPD2o6DoujzxW96i757icNKXDA5OBjAAxgeuaZH4g0HU9Ns7fxNpl5PcWUYhiubSYIzxjorg+nrXJUUvq0PO+97u4exidYvi6KPxdpusQaWkNlpyeXb2kb4OzBHLY5Y5yTiszw5rS6T4sg1xrYzLFO0vlB9pOc8Zx7+lY1FUqELNW3VvkP2cbW+R02ieIrFNNu9G1uwlu9Nnn+0J5Um2WCT1Ung8dRSa74is202z0nw/ZS2Nlaz/aN8rhpZZezMRwMY6VzVFHsIc3N/w33B7KN7na3HiTwrqV8usavoF2+p8NKkNwFgncfxMCMjOOQK5fXNRl1bVrjUZo443nfdsjXCoOwA9hVKiinRjTd0EacY7BRRRWxoFFFFABRRRQAUUUUAFFFFABRRRQAUUUUAFFFFABRRRQAVd0FQ2uWmegZj+IQ1SqfT51tdRtrhjhEk+Y+gIwT+tZVl7jKhuizqsj6Tr9xLEp/fISoA/vjA/wDHhWba3TW0NxbojKtxGIs+oyDu/wC+d35V1niDSpNRMMlvJGkiAqS+cFT9PcVW1Hw+07W4t5Y0RIVik3ZyQO4x9TXCnG1mbalCzvbqytrewsIV+0z/AL1yVycvyoA6fdAyTUjeIb5bd4ZFjS6WQLuKcY5yCPUECtHWdFe5uI7qymEEyADnIHHQgjoRVM+G5vsjZuI2umcNubO0DnPPUkk5z7Ulbr/Woxq6zrFvafaLqCIxyqPJcgDJPPY9MAn8qoyzXtxq1nNfDDuYTH8oXKeZweD9etdFdaT9o0aCxaULJCq7XAyNwGOnpgmsyHQb9biCa5u4GjgKcl2JVFOcDIoi0l9/5Ayjq/7vXL4rxsDuPqYwP5vVAR4in5zkxxxkj7nVj+iD86kvZprm8vbiPyys7jyyc/KoYEZ9c7RTJPMMDRJhSXDh8/dO3HTHP6VrGEnHVdvuIcknuNRTtAdixLlST3ACkD/x4/8AfIpxUAMBwAhcD0II5/XH40m1tmN244GSe5Hfjoev50KrfxH0zzknHTJ4/kK1dOWsbddyeZb3EbcsTHeSfLDZx0JFDJhp1f5yuVjJ4KkSKM0Mr5HRlAxjOMj0P8uMU5wzbjxliSwBx1bdwfqBUyhUkrNP+mNOKYq7goDHJxyfWihAwQBjk45PrRXWjIWiiimAUUUUAFFFFABRRRQAUUUUAFFFFABRRRQAUUUUAFFFFABRRRQAUUUUAFFFFABRRRQAUUUUAFFFFABRRRQAUUUUAFFFFABRRRQAUUUUAFFFFABRRRQAUUUUAFFFFABRRRQAUUUUAFFFFABRRRQAUUUUAFFFFABRRRQAUUUUAFFFFABRRRQAUUUUAFFFFABRRRQAUUUUAFFFFABRRRQAUUUUAFFFFABRRRQBZs7++swFt7lgg6RuN6j6Z5H4GtCPxHeqP3ltbye6sVz/ADrGorF0IPoUpyN8eJm76efwmH+FB8TN/Dp5/Gb/AOtWBRU/Voj9ozYk8R3zDEdvbx+5JbH8qz7y+vbwFbm5ZkPWNRtT8h1/HNV6KtUILoJzkFFFFakhRRRQAUUUUAFFFFAH/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data:image/jpg;base64,%20/9j/4AAQSkZJRgABAQEAYABgAAD/2wBDAAUDBAQEAwUEBAQFBQUGBwwIBwcHBw8LCwkMEQ8SEhEPERETFhwXExQaFRERGCEYGh0dHx8fExciJCIeJBweHx7/2wBDAQUFBQcGBw4ICA4eFBEUHh4eHh4eHh4eHh4eHh4eHh4eHh4eHh4eHh4eHh4eHh4eHh4eHh4eHh4eHh4eHh4eHh7/wAARCAHpAx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jaKKK/VT5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JpLa4jt47mS3lSCQkRyMhCuR1APQ0R21xJBJcR28rwxY8yRUJVM9MnoK9HkVdQ+E+naPtBmS0n1C39SYpiHH/fDE/hTdNVdO+Fep6ZtAnutPGoz+uGmVYx/wB8qT/wKvhnxfP2b/de/wC39la/2efl59trJr/Fpc7vqavvpy3+dtv66HnE8M0EnlzRPE+AdrqVOD04NR16I3he1u9d1T7TJqWrzWdpbSRWkcyi4uN6DOCR91fQDPIrNsfDujX3jD+zYv7St4RaNO1pcBY7gzKM+QrMACT2bFd1Di7BTpylK/uwU5NLRXipeuzVm0o7q900s5YSaenV2/Q5CKOSaVYoY3kkc4VVGSx9ABTWVlYqwIIOCCOQa7QaPYxeLdCtbW31vRbqe5CTw3IxJDyNrxvtGc59OMVC+l6HpelJquurqF697dzx28VvKsZCRthpGYg5JJ4FbriWhKUFGLbmlyxS95tue2vLa0G781rK99rr6tLXXb/gfPqchRXcf8InpFvqWrfary7fT7XTY9RtnjCiSRHK4UgjGeSPrz7Vn6totjd6VpOo+HbW9D3801ubSVxK2+PacqQBkEN0x2q6HE+BrzjGN+WVveatFNw9ok29U+VNvTS1nbS6lhZxTv8A1rY520tbq8m8m0tpriXGdkSF2x64FWbjRtYtoWnuNJv4YkGWeS3dVX6kjiut+G2n6hpviXVLW98zS7j+xblhJLlTECBh+OQB14rO1xbxNKmL+PIdTXABtVuZmMnPowx781yy4gnPMfqtHlcPcd7Tlfmvs4pxW3V/gUsOlT5pb69unqcpRXoK+GfC6+J7fwyzao91d26OtyJUCwu0W8Dbt+YevI6/jWV4W0fTLvTvMm0nWtXuzOUeOy+SOBBj5i5Ugk88cAY5rWPFWElRdZQla0ZK6SvGfNZ3bSS92XxNbeauvqs72uuv4f8ADnLpDK8UkqRO0ceN7hSQuemT2zSQxSzSrFDG8sjHCoikkn2Ar0aDR9L0OHxxpV9NdSWNobU/u9olk+bcq56A8gE1H4W0vS/7e8M+INF+0xW1xfvazW9w4dopVTdwwAyCpB6Vwz4yo+yrVYQbjFXhK3uyvRjVSb3Tab6W0Wt2kWsHK8U36/fY87OQcHg0ld1pfhWBtGh1a80jWtWa+ml8uPT8AQxq5UsxKnLEg4HHSiTwjpOm6lry6tc3rWmmQw3EXlBVkkSQjCEEYDc49jn6V1/635d7SdNNuUdLJXu1NQaSTvpOSWqV91dJsn6nUsn/AFtf8jhaK7rRvDmi3WhprC6brOpRT3MiPHZSqXsY1PBcbSWJBz2FcZfxwQ31xFbSPLAkjLG7ptZlB4JHY47V6WX5zQx9apRpJ3g7O9t07NaN2afe11rG61MqlGVNJvqQUUUV65kFFFFABRRRQAUU8xyLGsjRuEb7rFTg/Q0ykmnsAUUUUwCiiigAooooAKKKKACiiigAooooAKKKKACiiigAooooAKKKKACiiigAooooAKKKKACiiigAooooAKKKKACiiigAooooAKKKKACiiigAooooAKKKKACiiigAooooAKKKKACiiigAooooAKKKKACiiigAooooAKKKKACirFjY3t/KYrGzuLqQDJWGIucfQU28tbqzmMF5bTW8o6pKhRh+BqPaQ5+S6v26gQ0V2/jrRoU0nwkNK07NzeaeZJRBGS8rZXkgdTXI39hfafKIr+yubSQjIWaJkJH0IrkwOYUsXTU46N30e+ja/QbjYrUVI8MyQpM8MixP91ypCt9D3ojhmkjeSOGR0jGXZVJC/U9q7OaNr3ER0VKsE7RecsMjR7tu8KcbvTPrTryzu7OcQXdrPbykBgksZViD0ODS9pG/LfUCCir1zo+rWtsLq50u+ggPSWS3ZV/MjFdL8OdPsb7SfFUl5axTvbaU8sDOM+W4Bww9648XmFLD4d1/iSaWnm0v1GotuxxlFXv7I1b7F9u/su++y4z532dtmPXdjFVYoJpY3kjhkdIxl2VSQo9z2rrjWpyvaS0FY6Ox8VfZP+Ed22bMNJEqSgvxOkjEsvTj5SR3pb7xWlzPr7CxMcWp20dtbxiTi3jQrtHTnhQO3rXMxo8jrHGrO7HCqoySfQU54Zkm8l4pFlzjYVIbPpivGfD2W+19pye96v8A5+e17/z6/htob/WalrX/AKtb8jqp/Eei6jqd3Pqel3SpPDAkU9vKBPbtGoUlSeCG7j6U6/8AFOlX2rWpvdKuLvT7exNmpmnzc9SRLvxjcCeB0A4rn7nQ9atrc3FxpGoQwgZMj2zqv5kYqnBDLPII4Ynlc8hUUk/kK56fD2WStKm3aK5VacrR91R010dktvXdtj+s1P6R18ni6xt5dDhsre/uLXS7w3Re8nDTOTj5FI4VeOnPNVYte0e/0tdN16xvHit7qWe1ltZVV1WQ5aNtwwRkA57VzxsrwWX202k4td2zzvLOzd6bumfapbTSdVu7dri10y9uIV+9JFAzKPxAxQuH8rpQTTcWn8XM01K8m3e+755X8na1g+s1H/w3p/kjcvvFwurjWG+w+XFe2CWNtGsnEEaFduePm4Xnpyay7nVhL4ZsNHWFke0uZpvND/e3hRjHbG39a3tf06yg+FXh7UI7SOO8nup0mlC4ZwGYAH6YrjK0yrL8vlDmoU7KE2lq94J0r76+7333eupM61R7vf8AXU3fB+uQaNqN1PfWs15Dc2Uto6JLsba+ASGIPpS3914QezlSx0XV4bkqRFJLfo6qfUgIM/nWNa29xdTLBawSzyt0SNCzH8BUt/p+oae6rf2N1aM3QTxMhP5iumplmEli/bc0o1HbRTlG/LteKaT+71Eq0lDl6eiN4eKo/wDhOLTxJ9hfZbpGph8wZbbHs64/HpTrfxDpc3hqz0nUrbUf9BkleNbW4CRz723fvBjOR0yO1aPwu0azntdZ1rUdJbUUsLTzLaB1OyV+fTr0/Wp/h9pNnrHiTWNU1LQcW1rbyXEdkEZYvMHRPw9K+fxlHKqTmvZy/wBnUEmpWeikoxXvXvapJNvvvdK2sa1Tvvf8bf5Ir3njLRrrUNbkn0i6kttajgWZPPVWhaPqUOOegxn8arQeLNP0260aHSdPuBp2mXD3TLNKPNuJWGCxIGBgAACq9vqunDUNbmvvCyo1zbFILeJCFs3xw+DyPX8a5mCKWeVYYY3lkY4VEUkk+wFdOE4ay5wdOVOSiklZzbi/3ap30lvGHu3+erswliql7319PO/5nT2fiDSrnSLbTtcttRxZSSNbS2U4QlHbcY2B46kkEetVp/EUDxa7FDpot4tTWNIkSTIgVGBGc8sTj86ydQ0zUtPCm/0+7tA33fPhZM/TIqCCGa4mWGCKSWRjhURSzH6AV6VLJMvvKrG7i3zfE+VPmU20r2V5JN/Po2nm69S1v62t+R0egazoNrZWn2uy1K3vrSQsLnT7gRm4UnIV8+nTI7VkeItSbWNdvdUaFIDdTNJ5a9Fz29/rUWoabqWn7ft+n3dpu+758LJn6ZFQJDM8TypFI0cf32Ckhfqe1b4XLcJSxEsZTbcpXV3JtJN3aV3om+nTZWWgpVZSioPYLeKSeeOCIZkkYKozjJJwKs63pWoaLqD2GqWzW1ygDMjEHgjIPFRXNpe2XkyXFrPbeYN8TSRldw9RnqK9S8Y6f/wlWreBtZjXcNVjjguD1+ZDls/+PflXnZvn7yzF4fnt7Coql31UoR51re1nGM+m6NKND2sJW+JW/HT/ACPO9e8O61oUVtLqtjJapdAmEsQd2MZ6fUVFNomqQ6FDrktqyafNIY45iRhm54A69jXq3xSvY/FPgzV5oFUvoWsGFdo/5Z4CZ+mT+lY3xMjW3g8IeCVbaIII3uB6PIQOff735181kvGmOx1LC069OMa0pzVRa2jCEOe61vdqVNa3V29DqrYKnBzcXdJK3q3b9Gcp4b8EeJ/ENr9q0vS3kt84EsjrGrfQsRn8KoeIvD+seH7pbbWLGS1dhlC2Crj2YcGvWfif4d1jUdSg03Tta0rT9KsYEjhtJL0REHHLMv8AKqOu2c8fwhvtP8QazpuoXllMkti0V2ssgXIBXPXu34Vw5dx/iMTPD4hzpyp1pRj7OKl7SCm7Rk5XcZNXTkuVWV7PQupl8YqUbO6W+lnby/Iw/Ff/ACRTwp/18zf+hPXO+GvBfiXxFA1xpOmvLADjzXdUQn0BYjP4V03iOPzvg54PhzjzLyVc+mXYU/4239xp+p2Hhaxke206ws49sUbFQzHPJx16fzrXJszxlP8A4TsByqpVrYqTlNNxjGFV3fKnFttySS5l1bFWpQf7ypsox26to4rxH4e1nw7dLbaxYyWruMoSQVcezDg1a8M+DvEfiOJptJ015oVODKzBEz6AsRk1YvvF13qfgu38M38P2l4LgSQXkkhLovTbgjkcnvXTfGa+uNJTRvCunyvbWFvYJIyRsVEjEkZOOvQn6mvbrZxnkJYfL5QhHE1JT97Vw5IWfOoqXNeV0lFyVne7sYKjQfNUu3FW063fS/6nFeJfDGu+HJUj1jT5LYSfcfIZGPoGHGabp3hzW9RsI76x06a4gkuPsyMmDmTGduOvTnPSu48D3dx4g+GfijRdSle4TT4FurR5DuMZAY4BPb5f1NLoGpXem/ATUJrKZoZZdUMRkQ4ZVZUzg9uOPxrircU5pQhLCyhB4iFanSb95QaqJSjNK7a0equ9U9dS1haUmpXfK4t+enQ5jW/APizRrEXt9pLiDIBaJ1kKk8DIUkjnippPht40TTjfNor+WF3lPMXzAP8Aczn8K6T4H6rfWumeKTHcOVt7D7RErHIWQBvmwfw/Ksr4ManqEnxMs3kvJ5Gu/MFwWcnzPkJ59eQK5sVn/EeHjj1ei3hEpN8k/wB4nDn5Uuf3GldXvO7toio4fDSdPf39N1prbtr+Bw1vBNcXCW9vC8s0jBUjRcsx9AK62T4ZeNo7L7U2isV27tiyoZP++c5rqvhXp6f8Jf4t1SEW63NiJVtGmICRuzN8xPbp+pqjZeG/F9rra6yni/RzeiTe0jamDv55BHce1XmfGtf67Uw2Gq0qXs4wb9opS5pTjzcq5XHlSTV5Pm1ekdApYKPIpSTd77W0toeaSI8cjRyKyOpIZWGCD6EU2u7+OUdh/wAJv9qsJbeQXVsksxgcMvmZKnkd/lB/GuEr7jI8z/tXLqON5eX2kU7Po+q+TOGvS9lUlC97BRRRXqmQUUUUAFFFFABRRRQAUUUUAFFFFABRRRQAUUUUAFFFFABRRRQAUUUUAFFFFABRRRQAUUUUAFFFFABRRRQAUUUUAFFFFABRRRQAUUUUAFFFFABRRRQAUUUUAFFFFABRRRQAUHgUUHpQB6d4p1O88EeF9D0TQZTZXF5bC7vbmMYkdj0Gew/wFYOu+MB4g8Gx6drUUlzrFtPugvcDJj7qx6n/APVW/qFinxD8N6PcaVeWqazp1uLW5tJ5QhdR0ZSev/16yPEug6P4Z8H/AGO/ktbvxLczhh5ExYW0Q6g4OMn3HevhcueBTpwrwvilUbdl797v3m/5OX5Wsl2NZX6bG/418R3+h+CvCkGlSfZbq508b7lAPMEYx8gPYE8n6VSvtUvfEHwXu7vWJTd3VjqMaQzuPnAOM5P4msz4lXVtceH/AAglvcQzPDppWVUcMUOV4bHQ/WjTbq2X4M6vaNcQi4fUomWIuN7KNvIXqRU4bAUoYPD1o0/f9tdu2v8AEa33tb5WG3q15E3iv/kkPhT/AK+Jv60eAP8AknnjX/r2j/ma0LPTG8YfC7StN0i6tTqOmXEhltpZQjMrZ5GfqKm03T7Hw38P/E+l3mq2L6xcW6u8EUysEGcKgP8AE3UkDpxUVMVSWFnhL/vPbX5eqXtlK78rddgs738hngzVP7F+EF/qkcEU1xBqY+zeYu5UkIAD47kZNReA7+41K517xvrrDULvSrMGASKMbznbwOOP61mWV1ar8FdQtDcwi5bVI2WEuN5Xjnb1xTfhbqmnRHVvD+r3AtbTWLbyRO3SOQZ2k+nWtK+CTw+NrRhebqWbS15Pc5kutmr7biT1RJ4f+JWuwayZtdu5dS06bctzauFKlSP4R0FafwmurG3ufGF7Da77GOwklSCXnMYJIRvXjiodH+Hf9mamuoeKr/TF0SDLu6XOftAHRVA55/OoPA99paxeN2haGyt7jTZltIZJMHBztUZOScY9anHRy3EYeusBDRqCbirR+NaafaS300Vrsa5k1zE/w88beJb/AMd2Nte6nJPa3kvly27AeUFIPCr2xUngaa1s/ifrnh2RQmn6nJc2RTsPmbZ/UfjXLfDWaG38eaPNcSxwxJcgs7sFVRg8knpUPiK+a28d6jqVnKrGPU5JonQ5BxISCCOoruxOU0p4uthqMFBTpLZWXMpOz06rQlS0Tfc6T4Y6ONO8Z6lfamuIPD0csspI4LrkL/U/lWd4N8RXUXjK81ldIk1bU7oSNboo3GORjnfjHOOldr8V9Q0+z8Itc6aNk/iiSO4m9diouR+ePzNc78G7uGMa7YQ30Nhq15aBLGeU7QGGcgHseR/kVwQxMsZgMRmVenfmUYcuqslZSvbW3M5Xt0iVazUUdT4ET4mN4mtpfEEs66ZMxFxFeSIAykHhU65z6Cuc+G9vFD8aZrWFQkSy3SKo7DDcVa8JeHL7QvGWn6p4u1u0tyk/7qNrwSyTOQQOhOBzyTTvD1sdB+OLyapPbW8UrTzpI0y7NjhtuTnAPtXBUlT/ANsjRlBqVF25I8sW1zbavmaurteg+3qZEmtX3i7xVZeF2ZLbRGvhHFaRIFVUUnv1JwDz6mrPj7xzrlj4nn0vQbxtM0/Tn8iGGBQAdvUn157Vx+kakdJ8WQasg3i2vPNwP4huOcfhmu58V+CW8S6zL4h8M6lp0+n3x86TzZwhgY/e3A//AK69nE4bAYLGUliYJUeR2uvd521dvpzNbN6vUlNtO2474l6l/bXwz8Nal5McMlxcyGVY12qZOQxA92BP41zV18PPFdtZS3k1jAsMUZlci6jJCgZJxu9K3viQ2j23w90LR9K1K3vTZXMiSNG4yzYyzY67SxODXnBlmIwZZCPTca3yCjX+pJYVqEeeppKLbtzu32o2073FNq+p6NZXsng74V2WpaXti1XWp3DXO0Fo41zwuenT9TU/gDWr/wAZW+p+FfEU7agsto81rNKAXikXpg/j+nvVXQltPGPw9t/DIvre01jTJ2ktVnfas6N2B9ecfgKueHtKX4dWeo63rl5af2nJbNb2VnDKHcs38Rx24H614+KWH9liKc4/7W6jcdPe+L3HF78qjbbRK9yle67EXwt1nVYPB/iiGO+mRLCyMlqAeInJbJFSfCbxBrVx/wAJH5+pTybbGW6GT0mPV/rxWN8O7q2g8L+MI7i5hikm08LGruFLt83Cg9T9KPhPdW1t/wAJF9puYYPM0qRU8yQLub0Gep9q6cywNKUcfL2avzQtp5Qv+N7hF/CXfhtf3mpR+Mb6/uHuLmXR3MkjnlsDHP4AUeE5v+EX+GV34os0T+1b26+yW8zKCYUHUjPfr+lUvhVcQQad4pWaeKIyaRIqB3C7j6DPU1Z8GSWPiLwJdeDbi9gsr5LgXVg87bUkPdCe3f8AP2qswpKFaunH90p0uZJacijrouidrrtfoKL0RW0nx9dT6XqWleK3uNXtLqEiItgvFL2YE9q3/AWl6xYfDh9X8M2IuNb1C4MQm+XdBCvUruOOSP19qzbLwdY+GLC/1Pxo9lKRAyWVlHcbnklPRvlI4H9aTwnLbeJvAR8JnUotP1S0uTcWRlk2JMDnKZ9eT+lZY/6pUoTlgY2pc8HN2vTas9opq6T5ee1l3vZjV7+8dX4Q03xvqIvNE8bWcl3pl1A22W4kRmhk/hIIOa5z4WzRaZ4V8YXFxbpdLaLG4jkGVdlLbcjuM4NQQeEY/D9jeaj401QKFiItLO2vd0s0nY8dqpeCLq2i+H/jKGa4hjmmgjEUbyAM5yfug8msHh4VcPXdKSlCU6S9yLjC/OruPvO7tbmastF1HfVHOeJPEOr+IrpLnV7rz3jBVMIFCAnOABXpHwn8U6LY+DZodXu7eK70maW4sFlcAuXjYYUd+S35ivIqK+hz/hbB51lyy+fuQTTXLZWte6XSzTafk2PDYmVCpzrU9E+DetaXDqOraf4iuoYLHUYhI7TuFUyK+QMn1yfyrnfHmuNq3jq/1i3kDqLgfZ2HTamAp+nGa52inh+GMJQzitmsW+apFR5fsr4U2vNqMU/KKCWKnKiqXRO/9fez1bxHpek/EaSDxBpOt6fY6k0KpfWd5JsIZRjcD/ntWB4u07wv4d8Mx6Rb3Ntq2vyS757uAkpAn9wHp/k+1cQQD1ANFcWX8K18E6VGOMm8PSd407JPT4YymtZQj0jpeyTbSNKmKjO8uRcz3f8AwO53XiLVLGT4UeGbG3voHvra5leWFXBeP5mIJHbtW7r1lpfxJtbHWNP1mw0/WIrdYb21u5Nm4j+JT6dfwryiggHqM0p8IKHLVwtd06sJ1JqVlL+LLmnFxejjtbZqydwWMvdTjdNJW9Nmd94wt/DvhzwdF4etLmy1TXJZ/OuryABhCv8AcVvwHH1PetjVINL+JGjaZeW+sWWna7ZwC3uYLt9iyAdGB/X8cV5TQQD1GaT4RmqdOpDFS+sQlKftGk7uatJOHw8jSSUVa1k077n1tXacFytJW9Nte56dfvpPgXwPqWiW+q22p65q+EnNs25IYx2z9Cfrn2rKttS09fgpc6WbyAXzasJVt948wptX5sdccGuGHFFaUOEacYKVatKdV1Y1pTslzSjZJWWiikkklt3FLGO/uqytZL1O6+Fepafp+m+KY769gtmuNNaOESOFMjYbgeprP+Et7Z6d4+0y8v7mK2t49++WVgqrlGAyT71ytFdmJ4co11jk5v8A2qKjLb3bQ5NPlrr1IjiZR9np8H+dzv8Awb4j0vTfGeu2+pybtH1hpYJZU5Cgsdr/AE5P55qxD8NtNhvVu7zxhox0VWDmVZh5jpnpj1IrzijAznAzXJiOGK8a8q2AxUqLnGMZ+7GXNyqykr/DK2l9VtpoXHFR5VGpC9tvn+hs+M7nRrrxFcyeH7MWmmghYUGfmAHLHPPJ5rGoor6XB4aOFoQoRbaikryd27dW3u31ZzTlzScu4UUUV0khRRRQAUUUUAFFFFABRRRQAUUUUAFFFFABRRRQAUUUUAFFFFABRRRQAUUUUAFFFFABRRRQAUUUUAFFFFABRRRQAUUUUAFFFFABRRRQAUUUUAFFWBZ3R086gIWNqsohMnYORkD8qPsd1/Z/9oeS32Uy+SJexfGdv1xzUc8e/kIr0UUVYwooqza2N5cyrFBbyO7o0ijbjcqgkkZ6gYP5UpSUVdsRWooopjCiiigAorV0zw7rWpWYvLHT5JrcuUEgIALDqOT7iquqabf6Xc/ZtQtJbaUqGCyDGQe49RWUa9KU+RSV+19RXKlFFFajFpKns7W4vJjDaxNLIEZyq9dqjJP4AGoKV1ewBRU89rcQQQTyxMkdwpaJj0cA4JH41BQmnsAtJRRTAK2PCcHh+fUWTxJeXVraCPKtbpuLNkfKeDxjNY9FZV6Tq03BScb9VuvTcEdL8RPEUPiLXElsomh0+1hW3tI24IRe5HYn/CuaooqMJhaeEoxoUl7sVZf137g3d3A0HnrzRRXQAUtJRQAUUV2Sab4d8P6Jp13r9nd6je6jH56W8M/lLDDnAJPUk1z18QqNlZtvZLd/kJs5nRtNu9X1OHTrFFe5mJCKW2g4BJ5+gNVZFZJGRvvKSp+or0PwnY6Pa/FDQpNCvTcWV1G0qq7AyQExvlHx3FRaLp3g3WvEMvhyK11AXMrSLFqJnGDIMnPl4wFyPrXBLNFGbbi+VRUttVrK97vpbbffcXMef0V0Ph2HwzBp93fa8091PHKIrewgk2NJ6uWx0FXfFWkaQfCdp4k0iyvdPWS5a2ktrh94yFyGUkZxXXLGxjVVNxertfpe1/X52t5jucjRXfeI9N8G+GNVhtbuy1DUWngjlZFuNghVh64yzHk+gpk3gzTo/G1/ZNeTJotlaC/llwDIIioYL9ecZrCOa0XHmaaTV02t7W2631Xr0FzI4Wkr0Dw7pfgvxNcXcVnZ6hp0tpayzrG9wHE6qpwc4+Ug4JHQjNZujaPo9j4Yg8Qa9bXd8byVo7Ozt32ZC/edmx0ycYFV/aVO7i4tSVlbS+t7dbbJvewcxyVJXVeKNG0v+wLXxJoaXUFpLMbee1uDuaGUDPDd1Irla6sPXjXhzR9NejXQaYUUUVuMKKKKACiip7e1urhJZLe3llWFd8hRSQi+p9BSbsIgooqa0tbm8nEFrBJPKQSEjUsxA68ChuwENFKQVJUjBHUUlMYUUUUAFFFFABRRRQAUUUUAFFFFABRRRQAUUUUAFFFFABRU9va3Vykr29vLKsK75CikhF9T6ChLW6e0ku0t5Wt4yFeUKdqk9AT2pXQrogooopjCiiigAooooAKKKKACiiigAooooAKKKKACiiigAooooAKKKKACiiigAooooAKKKKACiiigAooooAKKKKAOl8Fn7dbar4fbk31sZLcf9N4vmXHuRuH4iteOwt5tR8PeFroMYba1e8vI1OC8roZSv12qq+3NcXp95caffQX1pJ5c8DiSNsZwwqw+s6k2unXPtJF+ZfO80AD5vp0x7V5lfB1J1JSg7Jptf4rct/SxLRv2Vrp3iXTHmj0220uaG+t4Q1uW2vHKxXBDE/MMZzVfXJtKd9U0y28PiA2khS2uICxkUK+0mXJwQfoMHFZ+p+IdQvrdLfZa2kKy+eUtYREGk7OcdT6elS6l4o1S+tZYJBaxtOVa5lhgVJJypyN7Drzz7nmphhq6mn0vtzPTb79n99tgszpbjSdPaz1WyuNN0uyms9PeaONLhpLtJEAOXI+XnnI7ZoZbTU38N2s+nwIn9kTyfuywOVEmB16ZGfqTWCfGOqmSeVodPMlzG0d0/wBlXdcBhg7z3/DHNVIvEWoxQ2UcYtw1nFJDFJ5Q3+W4OVJ7j5jj0zXPHA4q3vPX1ejcWvzFZmxBHpWmRaBaT6NBfnU4UmuZpGbfh3KhY8HAwB155p17Z6boOk3kzadb6hdQavLaRvOWK+Wqg8gEZP8AiayNM8T6np9pBbxLay/ZiTayTQK725PPyE9OefY1nzajeTWBsZZd8Jna4OQNxkIwST1rojhKzn7z0vrq9dX92mlv8kOzOxfT9BtNf1aLyLKGTyoJLGO9Z/syF1DOpYd+flycdaxtZ0eNtemhf7BoaGJJUWS4MkT5HWNlBypOSPTpmq8PifVEnuZJvs10l0kaTwzwK0biMYQ47EDuKoavqV1ql39pu2QsEEaKiBVRB0VQOABRh8LiITvKXRK929bLZPTo979+rBJnURw6S3w90tdUvrq3VdRuhG1vCJN/yx5zkjHatC4s9Pujo6Hff6RY6RcXkHmErJOVYko4H3QG7AnjvzXCy391JpcGmu4NtBK8sa7RkM4AY56n7oq3aeINUtfsPkTov2EOsH7tT8r/AHlb+8p54PrUVMBWteMtbyfkr32sr31+V35BZmwtpZ65pVlqFvo8cFz/AGklpJb2jFVuFZdwA3E4YYIz7ir2raZp11oWoSLbaPa3NrcwJELGZpDGruVIkJO1vqO4Nc9c+JdTlms5Ifs9mtlL50EVtCERZO7Y7njvT7nxRfzWN3Yi20+G2uwPNjitlUFgch+Od2f50nhcTzRcXZJ33eivqvPT/K9gszqtPbS7PxZqmh2uiwxCzs7mOK5DN5zMsRBZ+cEHnjHHFUdNsdKutFtodP07T764azJuYpJ2ivBNgndHn5So4IAByM1jt4x1ooxDWgnkiMM1yLdfNlQrtwzd+Px6Uy38VarDawwqtoZbeHyYblrdTNHHyNof6E4PUVl9RxKV1vp9p6tJ6vra76PzFZm3Dc2UWkeE7W60q2vTcB45DOW+VDMRhcEYPJ5+lVry003QNNur3+zYNQkfVZ7OIXJYpFHGAegIyxz19BXONqd4y2KmQYsP+Pf5R8vzbufXn1q5aeJNRga68xbW7jupjcSRXEAdPN/vgdjz2roeCqx1i9LttXav7zfy3/Qdjo5/DmnXlzfafp9qY7mWG0vrUFiWijkwJI/cDeD68U7xJo+h28Gpa1Y2ajTmtEjs0LsQs5kaMnOeThGb8RXMW/iTWYNdk1yK7xfSKytJsBG0rtwB0Ax09MCq8urahJokWjPPmximadI9o4c9Tnr+FRHBYpSi3PTS+r8ub8lZ+cgsyhRRRXslBRRRQAUVe0PSb7WtRTT9Nh865cFlTcFyAMnk1TdWR2RhhlJB+tZqrBzdNP3lrbrZ7ffZ/cA2iir9vpGoT6Lc6xFCGsraRY5ZNw+Vm6DHU06lWFNJzdrtL5vZfMChXf6jpr+M9D0W60e6szeWNmtldWs06xsuz7rjPUEVwFXxo+oHQjrnkD7AJvIMm4ffxnGOtcuMgm4T51GSel+t9LWur39RWudl4ftdD0D4jaHb2+pRSmGJvt9yZh5IlKNkK3TA4H1NZXw3ube2+JFnc3FxFDAs8hMkjhVAw3c8VydFZvL+aE4ym25R5W/v1/HYVj0Xwb558IXX/CMyWCa/9tPntOUEogxx5ZfjGetTeKU1C8+GskV7rVtqmoWd+ZroJcK3koUwFHY/8B45rzSnIrO4RFLMTgBRkmsZZZ++9rzL4ubbX0vfbt28w5dTqfipcW914qSW1uIp4/sUC743DDITkZHeupu9U0qbxnqmmzahbx22raLDaJdBw0ccojXGSPcYNedaNpGoavqqaXYW5ku3ztjYhTwMnr0qfw7qY0PVZJLjT7e+hZHgnt5hwyng4PY+hFZ1cFTdNUYSvKEdtL6tWf3x06MHHQ7rwD4Zn0LVNQm1S7sxMdNuFghhnWRnGzlzjooHr1JqHw1qeq6l4GsNM8O6xFY6pp8jrJbySInnxschlLcEjnj3rAPiPRdPsL2Hw5os9pc3sJgkuLi58wpGfvKgA746muUrOGX1cTKVSvvdWulbRNaxu9NX1v100Fa+52/j241KHRbPT9X8SNqOoPKZZ7WJkeKAAYXLKOX5PeuIoor1sLh1h6fJ+SS/BFJWOl0fwTrmrWljd2ccLQ3jOFdnwIwn3mf0FV4/C2qXHiabw/YiG9uYj80kL/uwOMtuPQc10ms3c9v8FdFghkZEuLyRZQDjco3HB9s1P8OIrOP4e+I7m41A6b5skcEl0sZdo0OOMDnnOK53iKqjKb72Wnna/wDwDldWai5edvxMq6+HWsJazTWN9pepyQDMsFpcb5E/DFc94e0TUte1IafpsHmTYLMWO1UUdSx7Cuw8KxeEdA1611W38bOxhbLILCQeYvdTUei+JtD0vxp4gaQSvpGqh4hLCpDorHO4A89zTVataSSvppo0CqVLNLX5WKd58O9Wjs57iy1DStTa3UtNDaXG+RAOvGKoeERrx03XP7HeFYBZE3wkxkxc5xnv1rpdG8Mqly954B8YwT3fltiCRfKmZe4wev5VS+HKSR6R4yjlUrIumOrqeoI3ZFT7ZunK7TtbdWe/VfkHtG4u7vt0/Q5/wr4Z1TxJPKmnpGsUIzNPK22OMe5rvPhx4P1HRfGVnqAurHULLZLG89nN5ioxQ4DelY91I9l8ErJbQlBfX7i6Zf4sE4U+3yj8qb8DLq4h8a/ZY2bybi3k81ex2jIP5/zpYidWpSqST0V1b03JqynKE2noro5bT9J1DW9efT9NtzNO8jHHQKM8knsK6C4+HOsiCVrK+0rUZ4RmW2tbndKvrxjrWx8O4rWPwx4uvJr86exZYGuljLtEjMc4A55ziqXhu38JaHrlrqlv43cvA4YqLCQb17qfY1U8RU5pKHTybvpfpsVKrK7Uenk2cn4e0O+1zUHsbIIJkieRhIdvC9R9a3rD4eatdKkb3+lW1667lsprkCcjGRlR0Psa6LwJdWNz8YtUvNLcPaSxTSRMFK5yATweeua8/wBIup5/FNneySsZ5LxJGfPO4uDnNX7WrOTUXayT273K55ybS00TNrwN4duJvHEVhqEdrGbKcG5guWA3gHBUA/ePtUXxK0X+yfEly6PZeRcTSNFFbuD5SgjhlH3evSug17/kvq/9f0P/AKLWuf8AE0NhcfEjU4tTu3s7RruTzJkj3lfTjvzipp1JSqqbejjexMJSlNS8rnL11+m/D/VrmwgvLy+0zSkuBuhW9uNjuOxAxVDxDp/he1sBJo2v3F/c+YAYpLUxgLg5Ofy4966nWbrwl45Frd3WtyaLqUcCwvHPHuhOPQ9vz/CrrV5WThdLq7P8i6lSVk47en6HJ6p4V1XTdeh0a++zwSz4MUzygRMp/i3eldT8V/DUdja2F9a/2ZBHFZxpLHE6q8rk43hR94e9YnxC0zX9Oi0+PVNQj1KxERWwuIm3Js4yB+QrT+KqLJqnhyN+FfToVJ9ATWanOc6cuZddv6/4YjmcpQd+5l6L4F1XUNLj1O4urDS7SX/VSXs3l+Z9BWf4p8M6p4dmiW/jjaKYZhnibdHIPY1v/GyaT/hMEsfu21paxJBGPuqCuTgf56VLZu958E75bolxY6gn2Yt/DnblR/30fzqoVqvLCo3pJrTtfbUcak7Rm9n09TK0nwJrupRWM9utuILyJphK8mFiRTglz256Cqmq+F9Q0/SptUM1rcWkN21q7wybsOO/0NdH40u7iL4W+E7OORlhnWVpFBxu2njP/fRqH4YsNV0jXvCkhGby2NxbA9pU/wAj8qSrVeR1W9E/wvYFUnyub2v+FzmfD2g32uNd/Y/KVLSAzzPK21VUe/r/AIV2vhbwmt58ONRkaTSDc3LxvbzySpmBeMhmPKE+lUYs+HvhNKzAx3uvXBjAPBEKdfzwfzpnhr/kkviX/r5h/pSrVJzTcXZcyS+//MVSUpK6el0c9oXhvVNb1WbT9PjSRoSfNlL4jQA43FvT09a1tS8AavbadNfWd5puqxQDMwsp/MaMe4re8JW+nr8JL1rvVTpaXl+Ip7hYTISABhMLzg8/n70zwW3hHw1rsepReM2mQKySw/YZFEikdD/OlPE1Ly5enSzd/mKVad3y9PJ6mf8ADH/kB+L/APsEv/I0aD/yRzxH/wBfsH/oS1a8Dm3MHjs2ZzbGwmMJxjKZbbx9MVV0H/kjniP/AK/YP/QlqajvOT/vQ/QUvifrH9DD8L+FtU8QLNNaiGC1g/11zcPsiT2zVnxB4K1XSNN/tNZ7LUbAHDXFlL5iofeutu7PRz8L/Dtnf64dJguDJO+23aTz3z32+me/9Kg8LXHhDQbTVLf/AISxr23vrVomtzZSKu7HDdDz2qniqjblHo7Ws+9tx+2m7td9rP8AM4/Q/C2r61pzXunQpMi3C2+zdhtzd/p6mofFOhXHh7UhYXVzazymMOTA+5Vz2J9a6rwtd3Fl8HPEMtvI0cjXcUe5TggNtB5+hNef100p1J1JXeidvwRtCUpSfZBRRRXSbBRRRQAUUUUAFFFFABRRRQAUUUUAFFFFABRRRQAUUUUAFFFFABRRRQAUUUUAFPgilnmSGGN5JHOFRBksfQCmVv8Aw7/5HrRf+vtKipLlg5diZPli2Z/9jav9he+/sy7+ypndL5R2jHXmiXRtWhsBqEum3aWhAImaIhcHvmu98I61qlx8WLmGa8le3aS4iMBY+VsXdtXb0wMCqXgTWNS1PUfEMN/ez3EM2l3EjxSOSmRjGB0GM9q5HiKivdLRJ/eYOrNX07M4nT7C+1GfyLCznupcZKxIWIH4U2+s7uwuDb3ttNbTDkpKhU4/GvQNLjhs/hnpvk+II9EfULiV7ibY5eXYQAm5OQB1x71BrupaW/hjTo7nWY9ev7G/Vo3EThmgOMoWYc8j9RVLEyc7JaXt1/4YarNy0Wm39dDkf7C1r7D9u/sm9+y43eb5Lbcev0qrY2d3f3At7K1muZSMhIkLHH4V6g19c6x4mOr+F/GMf2iU/u9Kvi0YHGPLC/dYVz/hLUrbT7fXtG1K7n0K8upQv2yGMnymVjujOOQM+lTHEzcW7a6aa/l5eW4lWk09NTkr7TdRsLlba9sbi3mf7qSRkFvp61BPBNbztBPDJFKpwyOpDA+hFdl4vh16LwxZvJrFnrWlwXJMF7C5eSOQj7rFvmHritqXTYde8W6B4mlUCyubMXd83ZXgGHB/ELVfWrRUpba/eh+2srvzPNLq3ntZjDcwyQyr1SRSrD8DSW0E1zOkFvDJNK5wqIpZifYCt15LHxJruo6lrGsLppmlMiboWk3AngcdMDFbegLDonhfxPquj3oubiJoLaC8WMoVRz8xUHlT2zWk67jHb3tPTXzKlUsttTj9U0vUtMKrqFjcWpYZXzYyufpXQeJvDEq3unwaFpt1ceZpsFxMI1L4dgcn26dKpHxDq914XvdJu1l1C2MiyiaYs7WzD0bsD71vfEjWtTtRoVnZ3k9rEmlQS/uXKFnIPJI64AGKzlOrzxjpfX06EuU+ZL1OKFjem8azFpOblc7ofLO8YGTx16Uy2t57qYQ20Mk0hBIRFLHA68CvV0kab4p6RcyHMs2heZI3dmML5J965L4SZ/4TiLGeLef/ANANCxTcHK2yv+f+QKs+Vu2yv+ZzNtY3t0ENtZzzCR/LQpGSGbGdo98VLa6Tql1ey2Vtp9zNcxErJEkZLIQcEH0rrdG1S80n4SSz2ExguH1YxiVfvIpjGdp7E4AzTdX1C+0z4e6K1jdTxTarNPcXtwjkSSsrYALdff8AGm6872SW9l+Y/aSvZLrY5zSNLk/4Siw0vU7WaHzbqOOWJwUbazAH9Kta34b1FdX1MaZpV5LY21zJGrpGzAKpI6960dN1vUtY1fwsuowF2tbxI0vWDF5h5g+UseDitG48Qaw3xcCJf3EcKal5Cwo5EYTdjG3pz3qJVKql00T9NyXOfN8jz2itXxgix+LdYjjUKq30wAA4A3msquyMuaKZ0Rd1cK6/QfDOjjwyniPxNqk9nZzzGG2itot8krDqeeAOD+VchXeaNq2p6H4KtV1rQbPV/Dl1MzW4lbDI/fDDle/WvJzqeIjShHDys3JKyaUmrNtRctOb16XLhbqZfi3w9pVjpNnreg6s19YXLmMpMoSaJx2K+nFaTeE/DmiWNo3i7Wbu3vruMSraWkIdokPQuT39qfreleG7rwpB4v0O1utOjivkguLSZ96N3yhqP43Qyjxqb1sm2urWJ7eT+Fl24wDXj4fF1sVUpYT20o/HdtRU7xcbR6x0UrtrdL1KaS1sZfjHwsdFksbjT7walpuorus7hVwWP90js1bFz4U8J6G8Nh4o8QXcOqSIrSxWsAdLbdyAxPU1pIyaX4G8Dx6oNjHVjchH6rDv649OR+dc38Wra5t/iFqv2hW/fSiSI/30IG3Hr6fhSweLxWNqwwsqzil7T3la8+SfKujW2rstX5A0lrY0LHwXd2fxEh0FNWkgWaBp7e9t+C8ZUkEc98YNZXhHw3b6xc6jPqWpCx07TlMlzPt3OeSAFHcnFdN4B0bVNF+JWj2+qzB5pbB5kTzCxiQocKc9D7Vk+F9F0d9E1zxNrkdzdW1jOI0tYH2b2ZurN2HIqZZjVSmvbX9yklKMVduU5R0T0u7W1fKnqPlXYkHhfwtrGl6hN4X1q+kvLC3a4e3u4Au+NepBFJoP/JHPEP8A1/wf0rf+H+qWOoWXiRdL8MWumW0ekT750d5HZscKWPHTJwB2rn/D/wDyRrxD/wBf0H9KwdevJzo1nL3KtG3M4uSvJOzcdPQLLf1OHrpRpUn/AArd9a/tC48sah5P2TP7snbnf9afB4m0iPTUtW8HaTJKsXlm4Zn3k4xu64z3rQX/AJIfJ/2GB/6DXuYzGV70rwcP3kVryu6d+zdvwZKSMbxhoEWhJpLR3Lz/AG6xS6bcoGwtngY7UuoeH47bwZpWvJcSPLfzyQmHaMLtPBB962viyrC28LSEEI2jxgN2JBOR+oqfxLZ3MPwo8JwSRmOWa7lZA3Bwx+U+3Y1yUMyrPD4SUp6zm09tUlP8rIbirsbeeE/COhTw6b4k8QXseqSIryra24aODd0yT1p3hrQbDQ/ipZafeaoZRHNFLZS26B1nYn5Q3Py98/SrOv8AiKOG+TS/iF4Tt7y+hjVTdQS+XMUxwcjhvzpknh+y0D4p+GV06WZrS8kguYkm/wBZGGb7pry44jFSoThiasrzpza+BwlZXvBrVK3SS1T7q5VlfQS+0ex1T4uTWOka1ewT3FzcNczCPY0MgZiVUg8j3rA8LeFxrF3qNxfX4stL07LXd2y7j1IAA7scV0nhP/kvd3/1/wB3/Nqg0tHu/hd4rtbRS9xDqSzzIv3jFnrj0BBNa/W8Rhoxowna8KK5mldc8pJvbtor6bed1ZPX1Kc3hXw7qujX194T1i7ubjT4/NntruEIzx92Uiqug+GNM/4R9PEPibVJbCwmkMdrFBHvmnI6kDsPesrwvo2qauuoSadMII7S1aW4laQouwfw5HUn09q7vW9S0y3+HfhS8uPDlvq9qtu8JeSV0EEgIyp2+uM8+ldONxGJws44WnWlPmml9nniuVytd2jd20bV7X3dhJJ62OZ8ReF9OTw9/wAJH4a1STUNOSQRXCTR7JYGPTcPQ8VyNehvq7yfD7V5NL8I2em6XcvHDPOt0xLOCCu0N94j2rzyvWyWriJ06ka7vyyaV3FytZO0uVtXTb+VrkzS6HSarr1ndeAdJ0GOOcXVncySyMyjYQ2cYOc559Kd4H8RWuji907VbVrvSdQQJcxofmUjoy+4rmaK9N0IODh0ev6mPso8rid/p198P/DtydV02TUdXvEB+zwXEIWONiOrE9cfjWX4O8S2VlqOpjXrP7VZ6ojLcGNBujJJ+ZfTqelcpRUfVYtNSbdyfYqzu73PQtHv/AXhi+GsaZd6rqd7ErfZ4ZIvLVSRj5j361j+GvEltZweJW1ASmfVrV0Ty1BHmMSeeeBzXK0UfVY2fM272/APYrW7udh4P8RaVHoV14Z8SQTS6ZPJ5scsPLwSeo9v/r+tbXhvxF4J8IX/AJ2lrqWpPMCs1zJGFMaddqKSMknGa81opTwkJ3u3Z7roKVCMr+Z0/g7xLb6RfX8N/atd6TqSmO6hHDYycMPcZrY0+7+Hmg3g1axl1PVbmPLW9rPEFRG7Fj3x+NcBRTnhoybd2r726jlRTd77nWeCvFEGl+L7nXNUjlcXEcoZbdBwz+gJAxXN6ZMtrqNrcSAlIpkdgvXAIPFV6K1VKKba66fcWoJNs63VfE1lc/E4eJ4YZ/sn2mOXY4AfaqqDwCRng96r/EGfQb3W31LRL65uDdu8s6TQ7BETjAHr3rmqKiNCMXFrorfIlUlFprorDkYo6uvVSCPrXoGqan4F8UGDUNVmvtHv0iWOZLeAPHIR3GP/AK1ee0U6lFVGndprsOdNSs72Oq8ceINO1DTtO0PRIJ49M05W8t5z88jHqT6CrnjbVvDuvaJp95Dd3cWq2trHb/ZTD8hweTu/PFcTRUrDRXLZ7frvcSoxVrdDv7nXPCniqxtG8TyXun6pbRCJrm3j3rOo6ZHrWf4t8RaXJoNt4Z8NwTR6ZDJ5sss3Ek8nqR6f/W9K5CilHCwi07uy2XRCVCKa8uh0niTXrPUvCnh/SoI51n05JVmZ1AU7iMbSDz07gVD8P7m6tfGuky2al5Tcqm0fxK3DD8iawa6Xwl4sk8N2sy2ulWE14zForuVMyRZAGB7f4mnOny0nCCve/wCIShaDjFX/AOCaXxl1SO88WnT7batrpyeQirwA3Vv14/CovBWr6DH4Y1bw/rtxdWkd7IkiTwxb8be2PwrkbiaS4nknmcvJIxZ2PUknJNR0lhoqiqd9rfeCor2ah2Ou8J+INLsLXUfD+sQz3eh3km5XQYkiYH5XA9cAZ+laNjqngnwwJr7RHvdX1JoykH2qELHDnuQeprgKKJYWMm9Xruu4Sopt67nS+EfEFrpVhr8N4k7y6lZNBGY1BAc55bJGBz2zSaZr1nbeAdW0CSOc3V5cRSRsqjYApBOTnPb0rm6Kt0INt+af3FOnFu/p+B2Xh7xBol14ZXwz4pjuRbQyGS0u7cZeEnqCO461Nc6x4V0HQ72w8Mi6v72+Ty5Ly6iCiNO4UetcPRUPCwbvd23t0JdGN/0Ok07XrO3+H2qeH3jnN1d3McsbBRsAUgnJznPHpXN0UVtCChe3XU0jFRvbqFFFFWUFFFFABRRRQAUUUUAFFFFABRRRQAUUUUAFFFFABRRRQAUUUUAFFFFABRRRQAVe8P6i2ka3Z6osIma1lEgjLYDY7ZqjRSklJNMTV1Zm5oviGTTfFb6+tqkrtJK/klyAN+eM47ZqLw3rb6LdXlwlus5urSS2IZtu0Pj5vwxWRRUOlB3utyXCL6HRaD4itrbRm0TWdMXU9O8zzolEhjkhfGCVYevpT9X8U+Ymn2ujWCaZY2E32iGIOXZpc/fdj1Nc1RU+whzc1v8AL7theyje52z+MNBbVP7cPhRf7X3eZv8AtTeT5n9/Z+uKoaR4qEaanba1p6anZ6lN9onQOY2WXOdykdPpXMUVKw1NK1vxf4dhexhY6PXPENpcaKuh6LpI06wMwnkDSmSSV8YGSew9K6BrjUvDvwmm07UInt7jUbpkto5FxIsOAZDjrgkAfjXntTXl3dXkiyXdzNcOq7Q0rliB6c0pYdO0Vte/mJ0k7Lpe5BW14W15tFa6hmtI76wvI/LuraQkBx2II6EetYtFbzgprlkaSipKzOm1fxHYtoUuiaDpH9m2lxIsly7zGWSUr0GT0ArO8S6y+tzWkj26wfZrSO1AVt24ID8345rKoqIUYRd0hRpxjsdQnjK5j8TabrcdnEr2Nqlr5RYlZEClTk9sgmr+meLNN0u/kvPDvhUxO6MJzJO0hCEdF4+UZ7+2Kw/DnhXXvEKu+lWLSxIcNIzBEB9MnvXa+A/D+seH5vEcOrWb25fR5SjZDK/0I4Ncdf6vBNbtaWv/AF3Oer7KKa69rnCDWX/4RP8A4R/7Ouz7Z9q87dznbt24/rV/RPEdpDov9ia5pY1OwSUywbZTHJCx67WHY+lZdho2p32nzX9naPNbwSJHIy8kM5AUY6nJIq/feD/EFnqllpdxYhby9QvBEJFJIHXPPBromqOsW/Pfqay9ns2WNS8V+dqGkNY6bHaafpMgktrQSE5O4MSzdSTjrWa2tOfFZ1/7Ou83f2nyd3Gd2duazrqGS1uZbeddksTsjr6MDgireraTqGlC2N/bmH7TEJYckHch78VUadKNkupShBaEesXralq15qDRiNrmd5igOQu5icZ/GqldLovgbxRrFgt9ZaaTbsMo0kipvHqATzWfqHh7WtPspby9sJYIYZ/s8hfAKyYzjH05zTjVpX5IyWnmCnD4UzKrovDfjLWtBsXsLY21zZO28211CJYw3qAelM8O+D/EOv25uNN08vADjzXcIhPoCetVvEfhzWfD0qR6tZNB5mdjghkb6EcVjiKeFxa9hWSl5MpVY83KnqT+J/FeseIY4oL6SGO1hOYra3iEcSn1wO9XNF8ea9pemx6d/oV7aw/6lLy3Evlf7pPIrlqvaVpWoap9o+wW7TG2hM8uCPlQdTWU8swPsFRlSjyLVKysn39fMpza1bJPEWuan4g1A32q3Jnl27VGAFRfRQOAK3dO+IniKzsobV/sN6LcbYJbu2WSSIdsMf61DH8PvFz6f9uXSW2bd+wyKJMf7mc0zRvAnijVrMXlpppELZ2mWRYy30B5NZ1sJltWlGlUjFwjstLL07EfWIK75vxKlr4m11fEx19LpptTfI8xkD5yMYC9OnQU7w74m1nw5dXRtDHtuOLm3uId0b/7yn61Dptvq2keK7aBLNhqdvcrsgcdXzwPxp/iBNY1Txddx3diw1WeciS3jXJD+gFazweEmnTlTi4uKXTZbK3ZdOw1Ud9zVh+IviOG+W4gNlDAqsv2OO2VYGDdcqOp9yaxZNf1JrC/09Xiis76cTzQxxKF3DpjuAPQVszfDfxjFam4bSwwAyUWZC//AHznNc9pWl3+qammm2Nu0t25IEXQ5HXr9KzoYHLoXlShHS17W6O6b9HrcFWUk2pFKvQ9ZsLjRPg9DY6kI4Lq61ITxQ+YrMY9v3sA15/NG8MrxSLtdGKsPQg4NXdb0vU9Lmhj1SF43liEkQZ92UPQ1eNwrxM6XvpKMua1tXba2unno/kUpJfM2tJ8ea5p+kxaWUsL23g/1Au7YSmL/dJ/rms3W/Euta1bJb6nem4jSZplBRQQzDB5A6YAwOgrT0/4eeLr6zW6i0vZG43KJZVRiPoTmue1TT73S76Sy1C2kt7iP7yOOfr7ipoYHL1WdSlCPPe90le/V+XmSqylopXOotfiP4ihtYYZ006+eFQsU11aLJIoHT5v8awrvxBq934gTXri8aTUI5FdJSB8pXoAOgA9Ku6B4J8S65aC70/Tibc/dkldYw30z1rO13RdU0O7FrqtnJbSEZXdyGHqCODSw+Ay6lUl7KnFSd07JbPdendD9spPl5tTVvPG2s3HiG315I7G2voFZQ8NuFDbupYHOTz1rO0HxBquh6o2pabcmGd8+YNoKuCckMp4Iqlp9ndahew2VlA89xMwWONBksa6L/hBtUZnt7bUNIu75AS1lBeBpuOoA6MfYE1hiHlOBj7CtyxTVrO3wpvf+6m3q9LmsYzlqhmu+Odc1bTX01hZ2VpIczRWduIhKf8Aaxyar+GfFus+H4JbWzkhmtJTuktrmISRE+uD0P0rBYFGKsCrA4IPUGkrrjlWCVB0FSjyPW1tL9/XzI5ne5u+J/FeseIY4Yb6SGO1hOYra3jEcSn12jvWFV7T9Mub6wvr2Dy/KshGZstg/O4QY9eTTda0640nVJ9Nu9nnwEB9hyMkA9fxqsK8JQf1WhZNX91fJv8A9Ki36obUrczKdFFFdxIUVd0nTbnU2uVtdmbe3e4k3Nj5FHOPeqWazjVhKbgnqt/K+wWdrhRRRWgBRRRQAUUV3VrpGi6R4Q03Wr/RL3W3v97O0cxjitwDjaSAfm+tc2JxUaCjdNuTskrevVpdO4m7HC0V1kGg6NrnjW203w/eSjTp0EsjSj57cAZdffGOtWof+EB1Oa40yK0utK2xubXUZrrcHZRxvXGAG9qxlmEVa0JPRN6bJ918norvQVzmH0q8XQo9aKp9jkuDbqd3zbwMnj0xVCvQdLOkxfCaG41iKa4ji1d/Lt4n2ea5ToW7KBk1Q1zR9J1Hw/pOs6BZzWMl5emxktXl8xd+OGUnmsqWY++41Iu3M436afO+3W1gTONorvNSg8DaHrB8P3mm3t68LCK71BbnYVf+IomMYHv6UyDwXaWXifWIdWuZW0nSIBcySRcPMjf6tR6E5/SqWaUuXmlFpWurrdaLTXzWjs9Q5jhqv3mk3lppNjqkyoLa+3+SQ2SdhwcjtzXUWth4Z8UafqEejabc6VqVnbtcxI1x5qTov3gcjhqh8Rq0nw68IpGrOzNdBVUZJPmelDx/NUhBKz5rNPe3K2tm10/MLnHUVq6RoOo6hrNlprW01u13MIleWIqB6nnrgZP4V0wT4ftrEmgPZ3kEas0I1Z7no443FMY25Fa1sbCk+VJydru2tl33/BXfkNs5OHSbybQ7jWUVPslvMsMhLfMGbpxVCvQPC8emQ/DnxB/ajyT2kGpRHFu2DOQMKAT0B9fSs/WLHQNQ8EyeINI0+bTZ7W7S3mgacypIGGQwJ5B4rCnmH72UJRdublT6apWvrfd9hXOPortLc+DLRLOyh0e+8QXMkStczxTsmxz1VFA5x71oW3gvSR8RdR8PzzTrZRWT3EUjH5o/kDDd64z+OKcs0pwvzxasm9Vulvpe/XqkHMed1ffSbxdCj1plT7HJcG3U7vm3gZPHpiut0Wz8GeJLxtB0/T72wu3RvsV5Jcb/ADXUEgOuMDOO1VL5Gj+ElrG4w6a3KrD3EeDRLMG5xgouLurp9nfXRvsHMcdV7RtKu9WmnisxGWgge4fe+35FxnHqeeldXbr4Jhu7bS7XRb/XmdUE95DOyHe3XYgHQe9LD4UsIfG+v6LJLcPBYWU00LK+1iQFK7vXrz60p5lG0lyuLtdXXS6W179etmHMcKKK7HStL8PweArfxJqkNzcTG9eAQRy7BNxkAn+EDkkjk9KdrOiaVqei6Nq3h+zmspL+9NjJavKZFD8YYE845rT+0afPytO13G/S6v536b2sHMcZRXe3UHgPTdcPhy8sb2by38i41QXO3ZJ0LKmMbQazYdB0240DxCbSf7TfaVMskU0b/JNbZ2kgfkfxojmMGlJxaTtZtbpuye/52fkFzlKK6ObSbKz8AwatdK5v7+7KWo3YCxIPmYjvk8VzldVGtGrdx6Nr7t/8h3CiiithhRRRQAUUUUAFFFFABRRRQAUUUUAFFFFABRRRQAUUUUAFFFFABRRRQAUUUUAFFFFABRRRQAUUUUAFFFFABRRRQAUHgE0UUAej/E67n0bQNA8N6fI0FqbITzeWceax9cdecn8an+FOsXtx4d8R6TcTSTQxWEk0O9s7PlIIHseOPao2Gl+PPDOmwvq1tp2uabF5BFy21Zk7HP4A/nV3w3H4d8JaTrGn3OvWVzql5ZSbmib92gCkLGG7sSf0rxpcqoOk179+3nuec7ey5Gvev+u5Q+HWoTaX8NvE99b4E8UkXlsRnaxGA31Gc1kfDO8u734kaTNeXU1zJ5jfNK5Y/dPrS+GdQsbf4aeJLCa7hjuriSEwws2GkAIzgd6yfAWp2+j+L9O1G7JFvFL+8IGdoIIz+tdPsrqs7av/AORRvyaVNNf+AVPFf/Iy6t/1+Tf+hmu98b2ceoa/4JsZf9XPaQo49QSMiqviDwdps2tXOsN4p0ldInmadmEu6XDHJUKOp5wKj+JPiDT5tZ8PalodxHKtnbIQgbJjKsCFb0OBUe09rKnydE/loTzc7jy+f5FP4t6teXHjO6sVmkitbArDbxIxVUAUcgDvWxruqXOrfBC0nvJGlnj1BYWkbkuFDYJPc4x+VHiXRdI8aXn/AAkmj69p9m1wim7t7uTY0bgYJ9+lS+LU0y2+DlvZ6VcG5gi1ERm424EzgMWZR6ZOB9KzUoctKCWqavpt3ITjanFLVNCiK28YeCdG0vSdet9PvLCLy5rKaTyxK2B83v0z361h+MLfxho/hi30PW7dJNOSbfDcg+ZhuflD9h14NW18PeHfE2g6fPoeoafpeoxR7L23uZSu9v7wJ/p61Nr9xZ+H/h5P4Zl1uHWL+6nWQLCxdLdRjufp+tOD5ZqMdddmtV53HF2kku+zWq87mJpvgtb2wt7v/hKNAt/OQP5Utzh0z2YdjWz8Hd2n654hMckcrW2nSlXU5VirDBHqOK86rs/hZqFjp8+ttfXcNsJtLkjjMjY3uSMKPeunE05+xkm738vM1rRlySu7jPhjqN9L8R9PuJLuZ5LmVlnZnJ8wFTnPrVfxrq+oS/EC9ujdSiS2vCkBDEeWqtgAenSq/wAOrq2sfGul3V5PHBBHKS8jnCqNp6mqvieeG48WajcwSrJDJeO6OpyGUtwRVezX1hu32f1Hyr2t7dDvfGwH/C7dIbAyzWpJ9TmorXV9P0X42atdak/lQvJLEJcZ8pmAw36EfjUHizVtMuvi1pWoW1/by2cbW2+dXyi7Tzk+1V2u/DF18UtXbWzFcaZdyOsVwGO1GOMPkdutcUIfu0pJ/B89znjH3Umvsl+Lwr4rstZ/4SDw5rVprRDmRWS5y0gPZgTg/TNUPhzPeXPxfiuNQgFvdySytNGE27X2HIx2q1pHg6LRtZh1Q+MtKhsYJRJ5kU/7x1BzjaPUcd6rQeK9Mb4wjxFzHp5l2byuDt2bd5H15+lO7nGcY+97r1tb5Du5KSWum9rfI4rWv+Qxff8AXzJ/6Ea7v4oXEVr4r8N3U8fmQw2VvJIn95Q2SPyFQ6v4M0xNWn1S48UaV/Y8krTEpLumZSc7Qo6nt1pPiPrWh6h4s0W+hMd7p8dtEJ4UbJVdxyhx3ANbe0jVnDlTaSf5GnOpyjbszZ8WaFdeMNXOueGfEtrdKyqY7ZrgxyQkDoB29e1cz4nXX9V8YaXp/ii1W3ucx2+5Vx5kZb72ejd+a1dV8FaTqOonU/DXiTSbXT5MMqSTlXh45HrVX4j6/aNc6FZ6bf8A9oz6PGu+97SyAjv3+7+tZUH70Yw10fSzjp1IpPVRjr8tUdB8R9B1TVdb+z2+uaVZ6faIsdvaveCMpgdSvr/Sqnie3dfhY9nrOr6ff39lcq9q8VyJH8skKVz1PU/gB6VD4h0nSPHV0uv6TrdhZXUyKLu0vJNhRwMZB71heLrXw1ouhW+j6fNBqermTzLq9jztQf3F7f8A6vepoxuqcL6p7W273f8AVyaavyxvqvIb8Mg32vWmt8/bV0i4Nrj727jO3327qz/B8WlPfRPdapqNjfCdPshtLYSHdng5LDBziszStQvNL1GHULCdoLmFtyOO3+I9q338ZSLN9rsdB0aw1AnJu4IDvB7lQSVU+4FceOweMVas6Ebqqoq6aTi1dWfMneLv0TestNT14SjZX6GrcWcXh6HxNqsscOqaha6sLCKW6hDqCdzNKU6Enbjnjmrul6fpWr22m+KLrS7ZXW0vZbm0hXZFcPbgFW2joDu5A44rlbfxZerqGqXF1aWd5BqknmXdrKh8tmzkMMHKkHoQac/jDVF1ayvrSK1tIrGNore0ij/cqjfeUgnLbu5J5ryKuTZnOLS0qW+NSsmvZcvJZbe/rorL4l72hoqtP5f8Hf7je07Wf7Y8EeJWm02xtriP7LiW0gEQKGdflIHBweh61P4ts4dW1DxbZxW6NqVrPDeQMq/O8e1UdPcfMpxXN3ni2eTSrrSrHSdN06zuijTRwRtlmVgwO4nPbGOmM1reENdZfFN7401K+sbeSGNy1sCQ9w5TaqqnORkDJzxiuerleKwftcZTp8lm3CN7u/7m0dL6SdOSdrpJlKpGVot3/p/5lTxLpentr66HDe6fpy6ZapDNPNkCebrIcqDk5JH0FWbN7TQ/Aj6hDY6dqF8urPbxXUkPmRhPLBJAbg57ZHc1xdzNLcXEtxMxeWVy7se7E5JrrtJ123074eJZPb2N+ZdTdprS4BJ2+Wu1xggrznke9etj8BiKWGoUm3U96PNHa+jcnfzd9G+XpojKE4uTexuWkNpLbnXLe0hs5NR8PXjTwwrtj8xDtLKOwPHHrml8M2/ktoVheaf4csLS5WMTRXgWa7uw5++MDcmQRjpXI3fi3Up7yWdYbSGJrJrCO3jjIjhhbqFGevfJzzU8PjS6jezum0rTJdSs0SOK9kjJfanC5GduQBjOM15VbIcxlScOVPmvb3ruPxcqu3Z8qaV7SateK6mqrQuXhocOq6Re6dptsgv9O1jygQPmeCVti5PcKwH4E1ieOGsf+ElurfTIo47S1xbRlBjfsG0ufUkgnNdD4X11NPuNc8WfabKyluYJIYbCJyXaZ9uGAOSFBy2c9eK4Qkk5Jye5r2smo4l4ypKq3yQWl7/FJRc12fK1o1de80tjKq48qt1/pCUUUV9Qc4V6H4YttWj0SyuvB3idIpWB+32dzcogjkz1CtwVPrXnlFcmLwzxEFG/3q6fqhNXPT7zXtF074h6ZdyS2jsbE22rXFmv7oyuCGYY644yRWRbeDLHT7ia+13WdPk0eJHaJra6Vpbk4+QKo5BzjNcPRXLDLZUklTqNaJPTor7dt3309Bcp1VzdWrfC21s1ni+0DV5JDBvBdUKYBI6496s2eq29j4C0Zkmie6tNcNyYA437QoIJHXHHWuMord4CElyt6czl999PxCx6Fr/he31/xFPrmn63pa6ReyefLLLcqjwA8srKecjmrb+ItI1zxL4j017xLWy1S0jtbW6l4UNF9wt6A8/pXmVFc/8AZfNFRqTb5VaOm2qd/N6L/IOU9B0PTR4Jt9S1bVtQsHuZLOS2s7a3uBK0jPxuOOij1rL1nUI4/BHhRbK9QXlo9wzCOQb4iZMqSOo9q5KitY4C81UqSvK99rLZq1vm2FjqNB8YapF4m0vUNY1C6vbe0uPMKyPu2ggqxHvgmtZvBti2uy6nea7pp8OtK0xnjuR5roSTsC9d3auBop1MD73NQlyXVnZLbfTs9Xr57BY663u9PX4da7aQzJG0mpxPBA8g8wxjvjqcdzUenXVovwy1OzkuIhO+pwOsO8b2QKckDqR71ytFX9SjZq+8lL7rf5DseseIJNUkED+G/EWmaV4a8iMBobhI2T5Rv3KPmL5zx1rRiS1n+J91qDXkM2nXmiyETRyBjsEYDEgcg/WvFq2fCWtLoV7dXDW5n8+zltsBsYLrjP4V5VbJpRpP2crvla2SbvbVvq9N/wACeU6vwpoNv4Y1pPEmqazpkmn2QaS3NvcB3uWwQoCjkdefSsy51CyuPh7aR3E8ZlbXZJ5oFceYI2Xk4647ZrjgKK9BZe5T9pUneWnS2iv/AJu7HY9a8RTas2orNpHiXTNL8LDYYjbXCptTAyCi/MX68U3UJbW3+I2v6hJe2n2W/wBIma2kE6kPlUAHXrweK8norlhkqirc/RrZK97O77vTV/ghcp1NzdWrfCrT7JbiI3KapJI0IcbwpThivXHvV3T9YttO8FeH5VmikubPXGuXgDjeFAByR1wcda4miu2WAhKPK3pzOX330/Edj0LVPClpq3iWbW4dc0waDdTG4kma5CyRKTlkKdd3UVneCLzTrf4hNaWaynSdQaSxCvyzRSfKpP44NcdW/wCD9dstAmkvn0lbzUE5s5nlIWFsEZKj73Wuerg6scPODk5+7ypaL5vXfz+5BZ2LvxPuIRr0Wi2bbrPR4Fs4/dhy7fif5VydPnlknnkmlYvJIxZ2Pck5JplehhaHsKMad72/F9X83qNKyCiiitxhRRRQAUUUUAFFFFABRRRQAUUUUAFFFFABRRTljkZSyxuyjqQpIFJtLcBtFFOaORVDNG6qehKkA0XQDaKVVZmCqpZj0AGTQysrFWUqw6gjBFF1ewCUU9I5HUskbso6kKSBTO1CaYBRT3jkjAMkboD0LKRmtBo9F/4RlZVuLn+2vtW1osDyvI2n5un3s471jVxCp8ujfM7aK9vN9l3Y1G9zMopyRyOCUjdgOpVScUg56c1tdCEopwRyhcI5QdWCnA/GkAJIABJPQCi6ASinSRyRkCSN0J6BlIroPEGh2mn+EPDusQyTNPqYnMysQVXYygbeMjr3JrjxGPo4epRpzetWTjH1UZT/ACiy405STa6f52/U52iinLHIyF1jdlHVgpIH412NpbkDaK2fBOir4i8U2OjvM0Mdw5DyKMlVCljj3wK3dE8O+Hta8X39razanDo9hayXEpk2md/LwCFwMDJPHFeJmHEGDwFSpTrXvCHPKyvZNtL5yaaS8uhvTw86iTXV2OJorauk8MtpmoS2s2oJeC5UWMM20gw8ZLkD73XpisdI5JM+XG7467VJxXpYbFKvFy5XGzt7yt0T07rW1+6a6GUocr3uNNFFOMcgQSGNwh6MVOD+NdLdiRtFKqszBVUsT0AGSaV1ZG2urK3owwaLq9gG4Gc4p8MjQzJKuNyMGGRkZBzTKKYHeajf+AfEUqahqQ1HR73YFmjtIVaJyO444/Ss7xn4i0++0yw0HQraaDSrEllMx+eVz1Y/r+dcp+tdzd6B4Q8P/ZbDxNe6s+pzRJLOLIII7UMMgNuBLHHJxXhY/G4fLp04SU5ylfljFOTst3bsrrVvqktWkKjg+bVPRd3ojhiAeooFd3YeAo38dz+G7nUMQGza6trtAAHTblGIPQev0NGneHfCGvPPpOgajqn9rxxs8D3SoIboqMkKAMrnHGSa46nGGWx96LlKKjGbkotxjCV7Sk7aLR36qzbVk7dawdX53tv1RwlFdToWh6RD4fbxD4muLuK0ac29tb2oUSzuBljluAopPEug6XHoln4i8PXdzPplxObeSO5A823lAztJHBBGcGu1cQ4R4r6v73xOHNyvk50ruPNtfR+V1y35tCPq8+Xm+dutu5y9Feh614a8FeH/ABMdE1S/1i4kkZAr24QCBWA278j5jznAxgYrkfFejvofiS+0fzDP9llKBwuNw6g4+hFRlXEeDzSUY0VJc0eeLlFpSjom1fs2r7bpq6dwq4adJPm6O3zMsAnoCas/2fe/2WNU+zP9i87yfO/h8zGdv1xXa/CAaWG18X320Tf2VcbhFtx5Oz5uv8Xp2q1p0Ggy/CmeW9ubyLTIdddo0RVM8uYlCqP4Qe5PQYry8x4rlhcZLDKi2ozpxbs3fnT+FLrpZbre9rGtPCc8FK+6f4Hm2BnoKK6vxNoOjjQdN17w5LfNbXk7WrW93tMiSrg4BUAEHNX7vQvBWiX6aHr2paq2qYUXM1qE8i2dh90gjLYzyRXof60YR04yhCcpPm9xRbkuR2nddFF2Xndct7mf1Wd3dq2mt9NdjhcDPQVZtLC8u7e5uLa3eWK1QSTsvSNc4yfxq54o0W40HX7rSZmEzQMNsiDh0IBVh9QRXT/Cu0gvNL8VWt5dfY4G05TLMVzsUOCTjucDgVpmue08LlazGg1KD5GtG7xnKKuktXo7pd+gqVBzq+zlo9fwRwZA9BRXbL4f8L65o+oTeF7rVEv9PhNw9vfBD58Q+8ylQMEenNRWeheHdL8PWGreKLjUWl1EM9raWOwMIwcb2ZgRz2FZf60YPla5Z+05uXk5Xz3ceZaduVN3vayet9Cvqs+6tve+nY44gHqKK67WPB4/tfRYtBumvLHWwDZSyrtZTnDK4Hde+K0YvD/gW41o+GrfVtWGpFzAl66p9maYcbduNwGeM5qanFmXxpxqR5pJpydotuMYtxk5LdWkmmt7p2TswWEqXadl89/Q4qDT72ewuL+G2d7W2KieUdELfdz9aq133h7S75PBHjDRxbvJepe2sHlIMkuJGGB+NYXi3RdP8PpDprXclzrS/NeqhHk2+ekeerN69hTwPEVHEY2rhG05Kdo8ut4+zpzc32V52votktWE8O4wU/LX1u1b8DJ0a3ju9YsrWbPlzXEcb4ODgsAcVe8X6XHpninU9NsUle3tZiik/MQB6mq/hn/kZNL/AOvyL/0MV3nj7xzrGkeNb+z0RobO2t5/3iCJT574BZnJ5PpXo4itXji4wpK94t2bst15P8jkbdzzKnmKUR+YYnCf3tpx+deg+K4dPi8XeHtettG+0xapbpdPp8I4eXuAPQnHH1rptAn8fXXiaAa2tpaaRPLsksp2iA8s9EVPvZ6Vz1s45KSqKKtZvWVndaNJWd3p6C5jxalaORVDtGwU9CRwa9J8DLY6bq/jgyWcc9rZwSlYHGVISU7V+nAFM8F+L9S8Ra/H4f8AEPk3um6jmHyjEqiEkHaUwOMGtamZVE5yhTvGCTetnZq+itul5ofMcfpOhSah4f1bV1uFjXTRGWjKEmTeSOD2xiobhdH/AOEetWha4/tbzn+0Bh+78v8Ahx713nhbVNW0fwZ4ts4LvB0mREtjsB2kyMGPTnOO9YutYk+FGjXEigySapcF3AAJ6k1nDGVJV3GXw86Ss+jhfXTVdfX01V9TjkikdSyRuyr1IUkCmjnpXs17L4maCwn+H1xYzaNFbp/okBjD7wPnDq3JJ/OsLwdOt58Ymmm0b+yy0cpls2H3W2c9hjPXpSp5xKVOdTkXupu3NqrdJK10380HMeb7H8vzNjbM43Y4/Ol8uTy/M8t9nTdg4/OvTfh34n1DWPFL6HfrBJo00Eqix8pRHGqqSAv5Uvw+8TalrviibQdQML6RcW8yCzESiOJVUlQo7YxVVcyr0ufmpL3EpP3ujv5b6Py8w5meXUUp616HpEGleEPA1l4kvtLt9U1XVJGFnFcjdFFGv8RHc/4its0zNYCELQc5zlyxirXbs3u9Ekk230SNqdPnb1skediiu91bV/Dfifwje3N3Yafo2vWjK0AtUKJcqeq7fXr+lXLddJ8D+DdL1S40i11TW9WUyxi7XdHBEP8AZ79R+ftXmS4inCmoyw8lWc+RQutXbmupbOPLq5fK19DT2Cv8Wlr3PNhRXpTjSfHXg/Vb+HR7TS9c0lBM32Rdsc8XOfl7dD+lN8J2vh+D4VXWu6tpkd5NbajiJTwZTtXajN125OSPaolxRGnSbqUZKpGcabho3zSV4tO9mmmrPTztZj+r3ej0te55vkV1Pw88O2OvXGo3Gq3U1vp+m2puJ/JALsPQZ+hrq/C+o6b4407WNJ1Lw7pVnNbWT3NrcWUPlshXseTnt+tN+EGsRxeFPEUJ0qwkNpYNMzuh3Tgk/I/PK15uc8Q4z6hiYU6Tp1qbgn70XZTatJPbXVbXT1LpUY88W3dO/wCByFvb+E5v7dkN7dwJFHu0pJPvyt6PgEVzld74Ug0/XNK8aapc6VZxyRWRmt0jTCwNg/c9OlWvAdj4e/4Vxqus65YLciyvUYBRh5OBiPd2BJGa7HnkcvVbnjObjKnDlum7zjGyjtfV633ld7E+x57Wst2ecUZGa9O8C3Ol+MfiC7XehWNnaDTpFFvCgKrt6N0+9z1p3grxFoeqeJLfwz/wielLpF0xhicxk3HQ4ZnPUnHOMdarE8TV6DqReFk5UoKc1zR91Pm0vfV+69Fo+/cjh07e9u7I8vyKK9N/4SHRNA8WHw3p/hfTLjTYrr7LPNdR+ZcSndtZtx4HPQY7VmeJNH8N6P8AFmbT9QL2+iRyCSREBOFK7tgxzjPH0rfD8SOpUcKmHlG9N1I7Scoq11yraWqstd97kuhZaS62OFyPUVPY27Xl9b2kbKrzyrGpboCxwM/nXpGneMrS/wBdi0yw8CaPPpMs4hRVtCZShON271xz0qjfQWXhP4vvZWen21zam4iSKK4BYRbypyOeozxWceIcQ5ToVMO4VeRziuaLulZNO2zTa0enmP2EdGpXV7HL6von9h+KzourXEZWGZFuJYc4CnBJGRnofSoPE0OlW+u3UOiXL3Onqw8iV+rDaM+nfNd38T76C/8AibFpEml2SLFfRCSdEPmThguQ5zyOagvvCdlqvxquvD1tEtpp6SB3SIYCxrGrED0yf51x5fxD+5o4rHOUX7B1JLTlsnC8rLXmd9F0TaepU6OrjDvY85yPWivRrvx5oNpqT6fZ+DdGk0SNzH88WZ5EBwW39iev9aqeLvDen6P4+0lLBd+lak0NxAj84RmGUPqP6GvSocQVPaKnisPKk5Rco3ad1FXadtpJO9n566EOirXjK5wmaK9S8ca1ovg/xbeafovhvSrmXeHuJLyHeFJAIjRcgKAMc+prH+LFjpaw6Drul2KWK6taNLLBH9xXBXkf99fpWeX8SyxdTD89CUIV1eEm1raPNZpaq6u0+vWw50OVS1u1ucLRRRX1JzhRRRQAUUUUAFFFFABRRRQAUUUUAFFFFABRRRQAUUUUAXNDs/7R1qy0/dtFzcJET6bmA/rXfeLvG+qeHvE9xonh9LWz0rTZPs6232dGE23hi5IycnPevO7G5ls72C8hOJYJFkQ+4ORXfayfAfifVT4guteuNJknw95Y/ZS7F8fNsYHHP+fSvh+JMPQnmFGpmFB1sOoTVlB1Eptxs3GKbu43UZW93XVXO7DSkqbVOVpXXW2nqbbeH9FXx3LrwsY/7PTQ/wC2xZkfJvx93HpnnFc3Z/EW8vftdn4pgi1HS7mJlEEcCIYG/hKEAEY+tWP+E+s28dyXz2cg0KSy/sw24++LbGM/Xvio7FPAXh6S41SLVm8QS+U62ljJZbVVmGAZC2QcfSvlMNl1SlTUc3wtSrUdOmqVk5OLV7x51dU5p2cptq6tq7WOqVRN/uZJK7v5/LqvIfZ3kng74c6ZqmlJEuq6zPLm7eNXaKKM42rkEDJrH8UeKIfEmi2I1KzDa3bykSXcaKgniPQMB/Fn2q5o2qaDrXhCHw34ivpNMmsp3lsrxYTIgV+WRlHOM0zWNR8MaTp+maZoSrqktveC6u7+S3EZlwRiNc8heK9nB4WFPHylWws5Yv2tSXOk0uR83J+8tyuHJyw5L/F9nS5jOTdP3ZpQstPPS+ne+tzrhfePd9o+j6bZ+G9EREWO3vGhQMoAyzbxubPt/Oobu38P6Z8crhb2OztrdoRJD5q/uFuGQEEjpjOT9ayfFs3gzXNdl8S3Hia9ljmKyHTRakzAgD92HJ2gcde1T+Ita8Fah45XV71jqGm6hZiKaMRMJLJwoAb/AGj9K+VwuAq/Zw84KpQqxmqdGcJKb5HZzm37WaSlabspapNuVjrlUX8ydpJq7T016LZbaF3xDP46g0PUo/E2l22u6XPCRFcWwjKW7dpFKDIA96wLa0S6+EFjGqoss3iIQ+ZtGQDGR19Kv6Ff+F/Bsd9eWHii51qS4tngisktmijJboZMkjiufTW7OL4Z2+jRTONSi1j7YF2HAQIQDnpnOOK9nLsFiORQwtDliq1NqUac6SfuyTbpSvy8vu80laMr90YVJxveUrvlfVPquq/pHSeNvFmo+E/ELeHPDPkWNhpypGyeQjGdtoLM5IJOc1p2ljp7/FPwnrFpaRQQ6zafapLdVGxZNjbsD0PBrD1ybwX4wvU12/12bRb2SNRfW32UyB3AwTGwPcDvSp400k/EfRtSSOa30PSIfs1uCm59gVhuIHckivOWV1ZYBU8JhpxxCoVY124yXPN07JczVqspVPei05WV9Vexr7Ve0vOSceZcuuyv26aFrwn4x1K48f2uhxR2sWhz3RtRYC3QoI8kcnGS3cknmqPhX7dpvifxHbeHPDxv79JpIbSYqGSzUSEbiG46AAZ9K5vwrqdpp3jiy1e5Zxaw3vnOVXJ25J6V02j+INDvLXxRo17qU+lRatfG5gvViLArvJ2Oo5wRj8zXs5tk31CdVYXC3pzp0lK0ZNNqq+aUlC0qjUdZK/NNaO6ZhRre0S5papu23bpfb9Dd1SHxBffDrxCfGE2n3dzaLHLaGN4mmhO7ByY+gPv71zviK0lvvAPgKzhaNZJvtaKZHCKCXTqTwKtaHc+CtN0DXfD6a9O82owLm/e1ZYsqchFXJb8TXO+JNZsL7wX4a0m3eRrnThcC4DIQBvZSuD34BrkyTAYqOMhClTcYRruafspU4KMsLOPMoN6Ln0ave71s5IuvUjyNt3fLbe7+JPf0HnwVqFrqem299cWBjvbtLf8A0e7SVhuPXCnjjvXQeLPHOqaB4ouNG0GO1tNJ06X7Otr9nRllC8MXJGTk57157p11JYX9ve2+BLBIsifUHIrvdY/4QLxJqzeIbnXrnS2uCJLyw+yl2L4+bYwOOa9zOMG1jKM84pvEUVCa92lKSU242bgud3cbqMtlrqrmFGfuNUXyu63fT10+46PRlTR/jHpq6OqWthrlmt3JAEUhd0btgEjK/MM8Yqh8PfFOuXev+JvtF3G2zTriZcW8Yw6EBTwvYduh71j2/jXT5vipZeIZ4pbbSrNDBCiruZYhGyrwO5JrK8E65p+k6trtxePIsd7YXEEJVCxLuwK59BxXzNThjEVsHVeKw3PVeHoq7ipS5lOd1fW8lHkUtXsvI6lioqa5ZWXNL8l+F7mhbTyan8LPEWo3nlyXc2q25aXy1U5OM4wAB9BWn4z8Qah4G1K38MeGzBZxWdvG1y/kI7XMrKGYsWB456Vy+maxY2/w21XRJJGF9cX0M0ShTgquMnP4Vuatd+EvGX2XVdV1yXRNUSBIbxDamVZ9owHUg8Ej1r1MRl0aWPlLG4dzwiqVPdUHNXdOiqcuRJ3irVIppNJvpuYxqXprkladlre3V31+4n8Ox6J42+JVvdx6WLeFbQ3N5akhY5ZkHOOwUkjP410WkzeNrnW0h1+30ObQZ38uez8+22RRHjK4O7IH54rjx4u0bTfHFpfaNpgTR7a2+xumwJJcxkYZ2x1Y9efSnW9l8ONPvjqza5c6narl4tLNoVdj2V3zjAryszyutNpVKElTdGMaUXSlWnB3ldKSmvZ1NY+9K2yXN7rNqVWK2kr311ST28tVvp+Gps+ELa10ybxRpmgX2nQ6/Hd+XYTXZUgwg8hGbI3f/WrI+I0/ib+wrW08W6GBfRzlotUUIN6Ef6slBg+v4VneHpvCOpafqFhrajSLqa4860vYojIsS/8APMrn7tXte1fRdN8CTeFtL1m51yS5uUmad4jHFAq9kDEnJx/OvQp4CrQzuFR0ZVKvPC7lTkmlyRjKcK8XyKG7dKV7yuraozdRSoNXsrPZ+ezi9b+ZwdFFFfrJ5IqttYN1wc16T4x8O3njPWk8SaDPZzWl9DGZt9wqG1cKFYOCcgDGa81pQSM4JGeteLmeWV8RiKWKwtVQqQUo3ceZOM+VtNc0dbxi079NU0zalVjGLhJXTt5bf8Oew6Re6bqPxQNnb3ivZWOhPYtdDo2yPDOPUDJ/KsfwX4auPCmvDxNrV5Yx6ZYJJJDLFcq/2pipVQgByc571yHg3Wo9B1K4upYHmWWzmtwqkDBdcA/hWJ/CBngV8nT4RxUZ18HSrctCdKnTk3FNyS5+ezuuWT5tW01rotDreLhaM2ryTb9Nrep6l4V1jV9T8Dpp3hu7soNWtL2WWS1nSImaKQ7soZARkEnpWb4/u9bh0Gx03Xdctp72W486XT7eGELAo4VmaMD5jnp6VwdtDNcXMcFvG0k0jBI1Ucsx4AFd/N4I8N6EkcfjDxQbW/kUM1pZx+Y0YP8AePP8qWJybLsnzGNeTi3KcqkYxoqdVt7++ry5E3e/KmtFz20EsRUq0+XytvZfd3/qxn/FGeCf4n3M0M0UsRlgw6OGXhVzyOKm8b+Ir7SviRrl5ol9GonkVTIipIrKFHTII/KmeIvBFnF4ffxF4X1hdY0yI7bgFNssPuR6fgKy9P8ADsVz4C1PxIbl0ksrmOFYQo2sGIGc9utdGXUMoeFwznPnhSgsO4yhvKTp25otXTvFaNW1vexNSpV5pWVm3zaP1/zNz4eX15rfiTWmvLiOS/vtHuIIy22PzHKYVRjAqrer9j+FLabcPGl5Drz+ZD5gLDESjOAeme9cYODxxSd89/WvYnw1H64q9OajBOm1FR2dNNJJ3tZp7W0tv0M1iXycrWuuvqdol9Da/DTRGWSN5rfXJJzDuG7AUEZHXBxXba1c+L9X1k6l4b1bSX0O6KyLPLHbZtgQNwk3ruyOfWvJ/DFjY6lrttZ6jfLYWspIkuGxhBj3qpfRxwXtzbwTebCkrIkg6OoJAb8RXkY3hTD4nFtRlF1Fzy/eUvaR5asr6JtLmi46NPa9000awxcox2002dnojp9e8U6rZ+MNQvdM1w3rsFgN41tGPNVQBwu3AGemB0rW8CX39vL4pGt6rb2899p6QrNLtjUtvAUYAHfGcCvO60/Dug6hr9zPb6ckTSQQNO/mOFAReuPfmvRzHh3L6eXOF40nGMF7XlgmlBxa2SVrxWmkV0XQzp4mp7S+++l31O08O6PdeCbLWNa12W1hklsZLSzt0uFkad5MDICk/KMdaiv9LuPGfhbw/NoclvNd6bafYrq1eZY3XaflcbiMgivPiScZJNAJByCQfaofDWJdf688QvrPMmpcnuWUXDl5Oe9rSbvz35uttB/WY8vs+X3fXXe972/Q9Ol1iw8L6p4L0uW6iuW0d5Jb+SFt6RtKcFQR12jJ4qGy8FXNp4yXWrjULBdBiuvtf28XSFWjDbgAAc7u2MV5tS9sc49KyXCdajB/VsRyynGUajcL83NOU24rmXK1Kc7fEknZp2H9bTfvR0Wq17JL57I9K0/xQ66N471nTbtbO5vLyJ7f5gJNjO+So9cHqOlZXjKW08TeHbXxXFLDHqkWLbVINwDSMB8syjvkcHH9K4mjvXRheEcNg8UsXh5cs1JO9teRU4U3TfeLUFJdpWdtNZljJThySWn63bv+Jc0OeO11qxuZm2xRXMcjnGcKGBNdz4li8FeKfENzrUfiX+y1kk/0iGa2YtJjjen1AHB6GvOqK+gxGD9rUVWM3GSVtLbP1TOJo9Fg8aaSnxC069jili0bT7Y2Vu23LqpUjzMeuT+VR6VH4V0TxXba5eeK21YpceZGkMLbgSfvSM3QDPIHJrz6iud5TTS5YSaTjyvbVa9Wm76u9g5T1fwq2jw6/wCNrhrxdS0yayeaR4AQdjvkqM9wDWVoC+D/AArfHxAniEavNCrNZWkduyNvIwC5PTGa5TQNcl0iy1W1jt0lGo2ptnLEgoM5yKyKxhlUnOopTajKy6e8lFLXTT5WFyna+DdR0670jxNpurapFp8+q+XIk8qEpuDMzZx9aqapqmnn4f6Xo8VwJrq11GaWRNpAKHoc+9crRXZ/Z8Paupd7qVtLXUeXtfYdjvrix8G6hcw6rpHidfDymNfOtGikLxuBztIPP61bHjHRpfihDrTyypYQWZthO8ZLykIQGIHPJrzaisXlMJJqpOUtHFXtonvra7+dw5Tpvh1q1jo/i6PUNQmMVsIplLBC3LIQOBz1NO+G+r2GjeMU1HUZjFbCOZS4QtyykDgc1y9FdNbBU6vtOZv31yv0V9vvG0KetelavY3Pij4U6BcaPC11Po5e3u4Ixl1B6NjvwB+ftXmlXtH1fVNHuTcaXf3FnKRgtE+Nw9x0P41w5xl1bF+xrYeSVSlLmjfZ6OLTtrZpvVbOxtSmo3UtmdBa+C5ovB2peIdca500Q7Us4njw1w56jB5A6fr6VveLdPu/FPw+8N6xo8L3bafAbS7hiG542GOcDnHH6iuF1vXdZ1uRH1bUrm8KfcEj5C/QdBTdF1rVtFmabSdRuLN2+95T4DfUdDXmVcozSs4YqdWPt4Tcoqz5FFx5XC/xarXmte/S2haqU1eKWjXz9TvfBen3fhfwP4k1zWYXsxe2v2O0ilG15WbOSAee/wChqhbf8kFu/wDsMp/6CK5LWtb1fWpVl1bUbi8ZPu+a+Qv0HQVVF5eCxNiLqcWhfzDB5h8st/e29M+9TDh7E1JPEYia9pKrCo7X5UoJJRV9Xp1dtXsP28VpFaWa+87n4Jf8hXXP+wPP/Sm/Cf8A5F3xj/2CT/WuJs7y8smdrO6ntmkQo5ikKFlPVTjqPaktby7tY5Y7W6ngSZNkqxyFRIvowHUexrfH5BUxUsVJTS9r7K3l7N3f39BQrKKjptf8Tt/hj/yKHjb/ALBn/wAVS6J/yQ7xD/2EYP8A0JK4m1vr20hnhtbqaGK4TZMiOQJF9GHcU1Ly8Sykskup1tZGDPCJCI2I6Er0JpYnIKlbEVKvOrSq0qnyp8t16vl0CNZKKVujX3ncfAf/AJHWb/rwm/kKx/hR/wAlC0P/AK+B/I1gWN5eWMxmsrqe1lKlS8MhRsHqMjtTLW4ntZ0uLWaSCaM5SSNirKfUEciujE5LOtUxk1Jfv6cYLyspq7/8C/AmNVJRVtnf8je13/kpd7/2GG/9HV6Lcadp+p/H6+h1GCO4WO2EsMEn3ZJBGuAfXucV4288z3BuXmkadn3mQsSxbOc565z3qZ9R1CTUBqEl9dPeAhhcNKxkBHQ7s5rkx/DtfExiqdXlaoyp3V73lya+nu+upUK6juutz0mw1j4lan4ijsY7abSbZZ185IrUQRRRhucvjpj35qn8SoZo/jNHNJFIkcl1bGN2UhXA25we9clq3izxJqtqLXUNbvbiD/nm0mFP1x1/Gq+r69rGri2/tPUri6+zDEJkbJTp0P4D8q4sDw1iaGLjXUKVOPJKDUE/tWaldpczutnay6tlzrxcbXb1vqdn8QbW5i+Mvny28yQyX8HlyMhCv93oehrci1K2039oe/8AtbiOK5P2cuTgAtEuP1AH415rqniXX9US2XUNWurkWrb4C7co3qD1z71n3t1c3t091eXEtxPIcvJIxZmPTkmnS4VrVsNChippWoSovlu93G0ldLpG7XcHiEpNxXW50OpeBfE1v4hk0iPSbqVzKVjlWM+Wy54bd0AxzXT/ABCuLdfHfhfRYJVmbSUt7eZ1ORv3DI/DA/OuPh8aeLIbIWUfiC/WALtC+byB6A9f1rDWWVZxOsjiUNvDhjuDdc565rshlGY4qtCrj5w/dxko8qerkuVylfbTaKvvuQ6sIpqCep1Xxj/5KXrX/XVP/RaVpfE3/kTfA/8A2D5P5pXC3dzcXlw9zd3EtxO5y8krlmbjHJPJp1zeXlzDDDcXU80cClYUkkLLGPRQeg47V00MknShgIua/wBnVn5/u3DTtq7idZNz0+L/ADuQUUUV9GYBRRRQAUUUUAFFFFABRRRQAUUUUAFFFFABRRRQAUUUUAFFFFABRRRQAUUUUAFFFFABRXXeDPCNtr+ganqU+pfYvsMibmcAxhDyzHvkAHAHU1raT4O8K+JrW5t/DOtXp1G2QPtvIgiSLnGeOg/lXm1s1w9GUoyv7rs3Z2V7bv5kuSR53RXoeieFfBGq6h/YNr4hvpNUIISbyQIHcDkL3I4NYHhjwpc6x4qn0SS4S3Fr5jXMxGQiIcEiqjmdBqbldcqu7prTuHMjm60/DGi3niHWYdJsWiW4lDFTISF4GTyAa6+w8P8Aw71TUE0mw8Qaot5I3lxTSQDy3b8qx/Dfhea5+IH/AAjFxeSWsqSSRtPD1G0E5H1rOWZU5U6lrwlGN/ei9u9uqDmOZuImguJYHxujdkbHTIODUddX4L8KL4j13U9MN1KklrDK8TAD946sFAOegOa09K8O+BZ9Qj0ObxDfPqUjCLz4oR9n83ptBPJGeM96urmdGlJwd20k3ZN2XcOZHDWtvcXVwlvawyTTOcJGi5Zj7CmzRyQyvFKjJIjFWVhgqR1Br0L4faNZaP8AE/8As3VL2Vb6zuNtqIo8pMdp+8f4RjmsrxfpNlqPjp9P8PXNxeXd3dSLOs0ewRyFzkA91HPPtUxzOEsQ6dvd5VK9nb79rW699A5tTj6K9AuPDvgDTbw6TqniS+a/U7JpoIR5MT+n4VieIPCc+i+KrTSLi4EtvePGYLmMcPGzYyPcVdHM6FWXKrrS6umrpdVfcFJHNUV6DrXhHwp4Z1aa18Qa1etlv9Hhtog0nl/33PQZOcAelY/j3wxa6ELC+0u+a+0zUYzJbyMuGGOx/OlQzOhWlGMb+9s7NJ9dGCkjlqK9An8K+FPD9paL4r1e9GoXMQm+z2kQIiU9Mmsrxt4YsdK02w1rRdRe+0u+LLG0ibXRh2P6/lRSzOhVmoxvronZ2fow5kcpRXey+C9FsNE0rXdX1me3sbu2EjokYaVpT0RB6YySTUGveF9Dl8JyeJfDGpXNxb28ojuYLlAHQnvx9RSjmuHlJJXs3a9na97WuHMjiaK7Lw94V0seHl8R+KNSlsbCVyltFCm6WcjqR7U7XvCujyeGpfEfhXU57y0t3CXUNwm2SLPQ/Sq/tOh7T2eu9r2dr9r7X/XQOZHF0V2eieFdJh8PQ+IPFepzWNpcsRaQQJulmA6t7Cna34T0mfw7N4g8J6pLfWtsQLq3nTbLCPX3FH9p0Pacmu9r2fLftfbfT10DmRxVFFFegUd58CrSG48drcTKHFlay3Cg/wB4YA/9CNcdrN7PqOrXd/dOXmnmZ3Y+pNdF8Jdbt9C8bWtxeMFtZ1a2mY9FV+hPtkCofHfhHVPD2uXERtZpbJ5C9tcIhZHQnI5Hf2r5KlVhQ4jre3dnOnDkv1UXLnS87tNrtZnQ03QXL0buZ+geItT0O2v7axkj8m/i8q4SRAwZee3rya7n4fJpbfCXxA2smU2MV7FJIkRw0m3aQgPbJwM+9U/AXhm1tPD2r+J/FWnf6DDblLSO4BUySnoQOD1wB9ah0L/kiHiP/sIW/wD6EleTnmIwmPc6WGVmq9CMpxtrLmjs11grJ9tDWjGULOXZ6Gn4V/4RLxqL3RF8KwaPdJbPNbXNvKWIK/3s9f61kfC7QdH1vTPEEmsDYlrbJIs4zmEZJYgdzgd6k+BP/I6Tf9eE38hS/DH/AJEzxv8A9gz+jVzZlGrgVjsNhqs4xX1dx96UnFzm1Kzk29bLS9vvKp2nySkv5vwQ/Rv+ET8T+OdF0rT/AA8bLTwXSUNKd9wMZBYjnPHrUXgbwxpeqeMNcjvYZZbHShNKLWJjulCuQqZ69qofB3/ko+kf9dG/9BNXvDun+Irjxh4h1DwzfR297YSzymMk7pk3tlQuCG6dD6iunM41MHUxOFo4h04qjC0pSk7OVSabctWm9ubdaW2RNO0lGTjfV/ki1Y6x4A1x7jTNT8N2/h0eW3kXkUjMyOOgYAf41a+Bl5p8d1qlo+mJLcrZzSNdeYQXjGP3e30PrVzwhrsnjfWk0PxN4Us7oSKwkvIrcxSQkDqT2/MVmfCa3jtvGniK0tpPOiisLqONx/GA2Afxrx8wjBZdjsHVjOEoxhLldV1I7tXjK/NrbWMrLRNI0g/fhJWfyscJrl1ZXupyXOn6cunWzBdtushcJgYPJ55PNUaK1fCUNhc+JLC11NS1pPKIpMNgjdwDn2JFfqiUcNRsrtRXdt6Lu3dv1d2ec3fUyqK7b/hFbWLwdftMj/23FNK8Q3HHkxSLGwx7kk59BWgPCumx3mqSW+nNf/2WsFsbY3HlrLcsuZGZsggDkYB7Vxyzagr76O3Tul1fdr8SeZHA2Nnc30/kWkLTS7GfavXaoyT+AFV69R0TRbGz8QaXqH2U6b9qtruO7s0nEvlbYj8ynJOCCcA9xXNwQaBrujak1lpZ0u506NZ0dZ2kEsW4KwcN/EAc5GBU080jOTtF8umumjba117rpfvsHMclVq4sL23EPnW0i+dD58fy53R/3uO3Brt/EOh6Xa6ddtaeHZZ9PSENa6vaXJmZnwMGVc7VU85GARU3hmGx02+hb7Gbg3Phme4fzJm67H3KMdAwGPbtUyzWLp+0hHvpp2v30+evkHMecUV3OiaBB/wjlvrS6Cmqy308gjge7MUcESNjrkFmJz+ArE8caTa6RrKRWeVgmgScRNIHaEsOYyRwSDXTSx9KrVdKO+vbpv1v969AvqYNFFFdxQUUqqzMFUZYnAHvXp2t3GlfD2O10e10Ky1PV2hWW9ubtN4Ut/Ao7f8A6q83HZg8NOFKnBznO9ldLRbtt7JXXzaGlc8wor0PxHa6R4i8Dv4u0zS4tLv7KdYr23iH7pwcYYD8R+uarfE/TtPbTNB8SaRZwWlrqFrtljhQKqzL14H4/wDfNcuHzyFWpCnKDjKUpRd7e7KKvbzutU1uNwOForutTsLDRfhRYyT2Vu+raxOZUleMGSKFf7p6jOB/30alh8S+G/Dmh6fb6HpFhquoyRB765vIS2xz/AoPb6cU/wC151It4ei5+9KK2S93eTeyV7pdW9g5e7OAor0fxrbWOrfDu08VjQ4dIv8A7X5EiwIUSVTn5sfh1+tTmPw9o3w08P6/c6Na3moO0qRo6ALK28/NJjlgoHA96xXEEXShJUnzSm6fLdaSSb3va2m4+TzPMaK9Ogu9N8aeBtdnutDsLHUNKiWaGe0j2bgc8EfgfzqpoFvpPhXwNB4p1LTINT1HUJWjsYLgZjjUdWI7nj+VP+3rRlGdJqqpKHLdO7a5lZ7W5dW3tZhyeZ55RXr3gS68O+Mrm+l1Dw7p1tqVpau4EMY8qZCMZKn+JTjn3rmfAOk6VBoOp+L9ctPtttYuIba1P3Zpj/e9hkfrUriBR9rGrScZw5Vy6O7n8KT2d++nnsw5PM4eup8A+H7HXYtca9aZTY6dJcxeWwGXXpnIORXTeHPEGi+L9Uj8Pa54X060S7zHbXFnHseF8cc1H8OrCTS9Q8b6bK257XTLiIsO+0kZrmzHOK31atTlB0qsVF7p3TkldNfNMairo43TYPD7+F9SnvbuaPWEZPsUKg7JFJG7Py44Ge4rGrs/DWnWM/wt8TahNaRSXdvLAIZmX5owXUHB7Zrb0C1tfD/w2tPE1r4fg1rULud1keeMyJbKCQPlHTp1966Kmbww0qqSlKTqKCTaSu4KVk+kba63d790LlueY0V2vibXfDfiDwv576Zb6Z4himAAtYisc0ffPbP19K10Gg6L8MNC16fQ7S91J5ZUiEiDa53H5pMcttA4B9a2qZzUp04OdCSnKfJy6b2buns46b/5C5PM8zor1uzvPDniDwNdeJ9Y8N2aXWkzhfLtR5aXBIG1Wx/DkjP0qDw7qGm+NtD1zTr7w/plnNZ2TXNrNaQhChHb+X1rlfEVSMZznh2lTkozd1o3bb+bRpvbcfJ5nldFAor6cgKKKKACiiigAooooAKKKKACiiigAooooAKKKKACiiigAooooAKKKKACiiigAooooAKKKKACiiigAooooAKKKKAO98IcfCbxf/vwf+hCj4Kca1rP/YHn/mtc9pXiKXT/AAvqugrapImosjNKXIMe054Hejwf4il8N3l3cRWsdybm0e2Idyu0MR83H0rw6+CrTo4mKWs3dfdFfoyGty58KP8Akoui/wDXc/8AoDVq6d4eh1zxn4luL6+lstPsJJZrmSIfOy7jwPyNcp4Y1Z9C1+z1eOBZ3tnLiNmwG4I6/jWv4f8AGVxpXiHUdSaxhuLbUtwurRz8rKxzgH2zV43D4l1Z1KG7gktt+Zt7+W3S4NPob3hHUfBMXirTYNH8O389w9yqR3F3c/dOfvBB6Ve0D/k4a5/6+pv/AEXWDF4z0bSbtLvwz4Vt7G43AtNPM0zBc8queFyOM0k3jaxj8dweK9O0MwygMbiJ5yRK7AjdntxXn1MHiJyqONOXvU5R96Sbv56uy7W+dhWZo/CpmXxX4nZTgiwuiD6HfXFeFP8AkaNJ/wCv2H/0MVo+GfEV1ouoalqEOn/aBqEUtuQxICmQ54IHJ9qxdOuH0/VLa78vc9tMkmxuMlWBwfTpXqU8NUVStK3xKKXyTRVtWekSf8nCr/19j/0XUXw+aIfG298zG4z3Yjz/AHsn+ma5d/Fk7ePV8WfY41lEwlMAclemCM/Sl8ReIrO48Rwa54f02TSbpJDNIxmMm+UnO7ngD2rgeX15Q9k425qShfSyavvr+VybM09Q1LwGl9cJdeFNV89ZWEub853ZOf1q74n1UX+q+EbddEvdLhtmjW3+0tuMkZdcEHqelQz+N/Dd9cDUtV8FW9xqfBaRJiscjDuy9/1rndb8UX+seJodcvFjLwOhigXhEVTkIPb3qqGEqznFypyXKn8U76tW91Xf3uw0jS+MbM3xH1XcScMgHsNi1o+MYnn+H3giCP78iui/UkAVynizWZPEHiC61iW3S3e4IJjViwXCgdT9Ks6r4luL7Q9F0sW6Qf2SD5cquSXJOckdq6YYOtGlhY21hv5e41+fYLOyOl8QaX4L8K3g07WF1XW9TRFM2yURRoSMgZ6/zqf4gXNpd/Cvw/PY6eNPtjeSCOAOX2gBucnrmqOoeNtB1jZe674RivNUVArTJctGkmOhZR1qHWPHNvrXhVtH1TRIjLE5aykt38tLfjAG0dcDI964KeGxblRnUhJyi/ebkrbNe6r2tr2Tt3FZ6Fj4mM3/AAiPgtMnb/Z5OPf5ab4X/wCSP+Kf+vmL+lc/4j8RS61pmkWMlqkK6ZbmBWVyTIOOT6dKNN8RS2PhTU/D62qPHfyJI0xcgptxwB36V2RwVZYSFO2qnf5c9/yHZ2Ok+JwLeEPBskP/AB6/YWAI6b/lz+PX9a5XSrLXLjRdSuNP+0DT4FBvdku1CO24Z+b9a1/DfjGOz0Q6DrmkxaxpYffFG77XiP8AstS+IvGEF1oR0HQdHj0fTXcPMocvJKR03N6dPyow8MVQisOqd1zN8ztazlfa979Nt9bgrrQ67xxeeGbfRfDDavot5fxNpqfZ3gufLVRgZXHc9KzNG13QrfQ9cXw/4T1VYprQxXcrXPmJGpBwTnp3rF8P+MobfQ10HX9Hi1jTo2LQKz7JIT6K3pSeIPGMFxobaDoGjxaPp0jBpwrl5JiOgZvSuOnl1WKVCUJNc2/O+W173te9/K2/UXL0ORHSiiivqDQK6fQ/H3izRrRbSz1ZzboMJHMgkCj0Gelc1EjyypFGpZ3YKoHcngCuhsfA/iu9u7i1t9GnMtuwWXcVUKcZxknGcEV52ZUMBiKfJjowlHe07Neuo41HB3i7FXxJ4n17xEyHV9RluFQ5SPhUU+oUcVTi1TUYdJm0mO6kSxuHEksGBtdhjB9ewo1rSdS0a8NnqlnLazYztcdR6g9CPpWz4pu9Tu5dCGpaSlgsVtGkBC48+PI+c+tTToYSlTp0aFOPs90lZJNappd79VtuDqSbvcxtI1TUdHuzdabdSWk5QoXQDO09RzRYapqFha3drZ3ckEN5H5dwi4xIvofzrqPjUiR+Pp1jRUH2eHhRgfdrPj8B+LpNN/tBdDuDBt3dV3keuzO79KmFbB1qMa9eMV7RRettbapa72e3boJTdlqYmk6heaVqEV/p87QXMRykgAJXjHeptP1rVNP1c6tZXssF6zMzSocFixycjoQfSmX2lahYi0N3ayQ/a4xJBu/jU9CK0YvB/iWSW8jXSZg1km+4LEKEGN3UnBOOcDmt6ywUk5VeV8ys721V9nfdXe212NTa6mhqfxG8ZahZNaz6qY4pBtcwxLGzDuMgZrC8P61qWgaiuoaVcmC4Clc4BBB6gg9RWhr13qc3hPQ7e60pbazhEn2a6C4Nxk85PfFNsvB3ia8uY7e30idnkhWdSSAuxujFicDNcOHwOWYbDTpexp04Sumko2aWmvR+ae2w3Wm3zSepn69q19rmqS6lqMiyXMoAdlQKOBgcD2FUUZkYMrFWU5BHY1vSeDfE8esLpLaPc/a2XeqjBUr67s4x75qDxF4Y13w+I21fT5LdJThH3Kyk+mVJGa78PWwdOMKFGUUre6k1strLsS5Xd2zck8fTSeLbbXX0yIpDam3e18z5ZA2SxJxxljnpWXp3iJN+pw6vZte2epS+dMiybHSQEkOrYPIyRyORUXh/wn4h1+JptJ0yW4iU4MhIRM+mWIBqLxD4c1vw+6Lq+ny22/7jHDKx9AwyK54UcAp+xi1zWStfXR3XW+j17k6bGpZeKbHS9Xs7rStDijtrSKVFjlk3STM4wWkfHP06YqKbX9LtdMurXQ9He0kvSv2mSefzcIrBvLQYGFJAznnHFZ/h/wAPa1r8rx6Rp8t0U++wwFX6scAVPfeEfEllPcQ3Wk3EbW0JuJTwQIx1bIOCPpTlSwManLKS5lbRy13urq+urvqGhpjxRpFtJeX2l6HJaahdwPC6i4/0dN4wxVAPrgE4FQaf4ohhv7KW4sHeCDS302VElwzqwYFgccH5ulYekaZqGrXq2em2kt1O3OyMZwPU+grU13wb4m0O1+1alpMsUHeRWV1X6lScfjRKhgYS9lOS5n0cte2l3cLIdZa3pT6Uuk6tplxdWlvM8lm8VwEljDHlCcEEHr25zWXrl9FqOotcW9jDYwBVSOCLoqqMDJ/iPqe9UaMiuynhqdObnHf1dtd9NtR2CinwKskyRtIsaswUueignqal1KCK11C4tobqO7iikKpPHwsgH8Q9jWvtI8/J1tf+nsO2lyO2l8m5imxny3DY+hzXsvxI8SeL7O6tdW8OzGXRL23SSJ47dZAjY5BODg/57V47p0MV1fQW811HaxySBHnflYwTyx9hWzpPivxB4baaz0fWpFtlkYLgBo25+8oYHGeteBnGWLG4inOMIzlBP3Zp8rUrdbOzTWmj66alxdkdT4nv/Gk3w/a+8QapHBb3soijsntgkso67unA4z/+unfD+1/4S7wFf+Ey6i5tLqO6tix6IzYf8ufzFcg9xr/jLWUjuLyS9uzG7J5rgKqqpY47DgGs7StU1DSbg3OmX09nMV2l4X2kr6VzLJ5PCSw9NwhWUlUXKrKLvpoldppNXau9R82t+h0vxa1OK/8AFr2VqwFlpka2cGOgC/eP5/yFdZ40v7/wWNN07wnpFvDbyWqSG+FqJZJnPX5sf5zXkru0jtI7FmYlmJPJJ6muh0nxz4r0vT1sLHWp47dRtRSFbYPQEgkVpicjmqOHpUlGcaaacZNpSul7zsnqnd6prVgp6s7fxh/wkVz8GkuPEPnyXsmorJh1wyR4O3IA+X1/GsTxf/ySHwh/11uP/QjXO2vi7xJbW97bx6tO0d9n7SJMOXJGCckHHHHFZk+o39xYW+nzXk0lpbEmCFmysZPXA7VngcjxFCUFLlSjUc/dulZxcbJW0s3prquwOaO1+Gv/ACJXjb/rxj/m9WdVtJ/EXwg0SfS42uJdIleG6hjG51B6Ngc+h/GuBs9Rv7O2uba0vJoIbpQk6I2BIo7N69TXb/D6wupNDe98J6+1n4hjkKz2csqok0fYqG4P4+9Z5rg5YWpLG86T9pGSvey9zkak1snr73TQIu+hpfBDRL+CbVtYureS3gNjJBF5ilTIxwTgHqAB+tO+Geo6o3w61nT/AA7Iq6za3IuUj2hmkjIAOAep4P6etXUude0Cy1bxB401aKW/lsns7C0WdXbL4ydqcDoP1rybTL+90y8S80+6ltrhPuyRtg1wUcDUzmWJqScXd03G13BuF21fTmWtm7bt22Kb5bHpfhTXfiXr2q/Y1uzZxxgtPcT2YVIQB3yOvtUHw+uZrzU/G9zPcrdSyaXcFp1XaJOvzAds1yuseOfFerWRs77WZ3t2GGRQqbh6HaBmsfT9Rv8ATxOtjeTWwuIzFMI2xvQ9VPqK9BcP1J0aseSnTclFJQWmjTbcrJu9trWRPPqjs/Cf/JHfF3/Xa2/9DWl0SLxf4Z8JWfiLw/qTXFleOfOtoozIImHHzqeO3Ue1cZb6nf2+m3OmwXcsdnclTPCD8shByM/TFXfD3ijX/D4ddI1Oa2RzloxhkJ9dpyM11YjKcQ1W5OSSnPm5ZK6a5Ixs9HZ3V00mJSWh32pyN4n+G+ra14i0O30++tGT7JeJCYmnJPIwev8ALn2rH8U/8ka8K/8AX1P/ADauY8Q+Jte8QbBq+pTXKIcqhwqA+u0YGaoz6jfz6fBp815NJZ27FoYWbKIT1IHassHkdeiqfM0lGpz8qbaiuRx5Yt67u+yW9kNzR2vhv/ki3iX/AK/of/ZaX4M/6zxL/wBgeSuKh1G/h06bToryZLOdg8sCt8jsOhI/AUadqV/pxm+wXk1t58Zil8tsb0PVT7V0V8nqVMPiaSkr1ZKS8tI7/wDgIubVFQdKKKK+hICiiigAooooAKKKKACiiigAooooAKKKKACiiigAooooAKKKKACiiigAooooAKKKKACiiigAooooAKKKKACiiigAooooAKKKKAClHUZ4HekooA9H8RLDHpng7TtL1idN4ikiQ221Cxc/viM/eBOMH86x38Nm+vfEl9qWspENMvtlzMYMmXc7hmCg9crwvv1p97e2b3ngopdQsLaCJZyHH7oiXJDenHrU2rX1k2m+OI1vIGe51WOSBRIMyqJZCWX1GCOR6185SValFRg3dveyvrUs+nb/ADIRk634fsodLsNV0fU2u7O7na2PnxeU8UgwcNyRjBBzWlD4T0K6v5NFsfExuNWRGIC22bd3UZKq4P69Kh0640p/Buj2WoXEfljXHkuYg/ziEogLY644PNdnpE81h4uXfqHhzTtFdnjtUtWi3TKQQgJHzemSxFLE4vEUoOKk7rmttrZ6fZd/RJaa3BtnA6R4es7jw2df1DVPsdql2bZ0WHe5O0MNozyTn8MZqa88I+ZqWjw6LfC9ttXRmt5ZE8sptOH3jnGMH8qL94rb4fHSpLiA3kWtOzRJKGO3ygNwx1GeM9K2ND1vTbCLwc1xdR7IoLyC62NuaASsyhiByOGz9K6KtfFRTqU23rJJWVrKLa6X3S6+QXZj3Xh3RJbG+fRvEBvLqwQySxS2/lLKgOGMZzzj0PWkg8PaRaWFnP4h1t7Ce+jEsMMVsZSkZOA7nIwDg8CnXPhW002yv7zVdYsniWMixWzuVke4kJ+XjnC45NdM2o6jrWm6XcaHqOhxLFaR293DepCHhdOC2XGSpGDx71nVxVRRXs6jcb6ydlbTa/K1v5eVwucB4j0m40PVpdPuHSQoFZJE+7IjDKsPYg1e8PaFaXmk3es6pqD2en2siQkxQ+ZI7tyABkYGO5q7r/ia+tfE11Pp2rR3wEaQfaWtUCuFH8K4wACTg9xVvwfdapdQ6leadr1rb6rLMplsrkRrDcx4+9hvlJB7YrpqV8SsKpSaTtHXXyvo4+76tO3VId3Yz4/DNldeJtK0zTdajurXUyuycR/PFk4IdM8EfWqGgaL/AGrqd5Z/aPK+zW08+7Znd5Sk4xnjOK6+4vNH03xp4XvbhtNgvopN2qNYf6hDu+U8cZx1xUehaVDoGravealrGlqk1jdx2gjulczF0bB46DHr1JArn+v1VTeru46aat3aey10t8tbIVzHt/DOlQaBp2taxrjWsF8reXFFb+ZJuBwe+MAYOffFTQeBnn8QJp0OqQta3Fi17a3mwhJIwO4z8uO/XFaF9ojaz4F8LLbX1nDdxwzfubiYRb0L8spPHBHI9619Cl0467Y6DHqEU0Wm6FdQ3N3EdyB3+Ztp7hc1hUx1eMJShNtrnurLRJuz28kt3e/kK7OQl8OaTdaXe3Gg649/cWEfm3EMlsYt8YOC6HJyB6HtSxeG9Hs7OyfxBrj2F1fRiaKGK2Mnlxn7rSHIxn0Har+j6dH4V0/VtSv9U06c3FjLaWcVtcCRpjINu7A6KBzzTtb0xPFq6bqmn6np0IWyit7yO5uFja3aMbScHqpAB4rf61Pn5faP2d/ist7bbW+dt9B3M+08FXD65qulXV/BbNp9t9pMxBMciZXDZ7Da2fwxWlpmleFT4Y8QyRapLcLCYNlw9h88fJ+7k5+Y8H29anvtb0u61bxOYLyPyBoa2VtI7bfPZCg+XPXOCR7CsfwfGt34V8R6dHPbx3MyQPGksoTeEYlsE+gqJTxFSlz1ZONnDolu4tvb/huoa2Od0f8A5C9l/wBfEf8A6EK7v44a3qEnjCTTI7iWG1tUUqkbFQzkZLHHU9B+FcJo/wDyF7L/AK+I/wD0IV6r8T9K8N674tnWTX4NH1K3VY51ulPlyrjKsp9cHGK1x1SnTx9KdSN0oy6XtrHXT7vmD3RiavdTeIPg1FqGoMZrzTL/AOzpM/LMhAOCe/UflUfxP/5k/wD7BkX8xVfxtq2i2fha08H+Hro3sMUpnu7vbgSyeg9v8BUPj7VtO1D/AIRr7FdJN9ksI4p9oPyMCMg5Fc+Eoz9pTkotRcqjStsmtPS71t5gkdhqdhb6h8fbeK5QPHFbRzlT0YpHkfrivPdf8Ta1c+KrnVRqFxHPHcN5O2QgRgNwAPTiui8ReLbWH4rQeI9Hk+220ccStsVhvG3DgAgGk1jQvBd5qMutQ+LYLfT5XM0lmYz9oUk5KKv1/Ks8Glh/ZyxEHZ04paN2et1a2jenrYS03LXxhuTeaj4VvCoQz2KSFQMAEuDTfjbrupJ4ql0i3upbe0jhRmjiYqJGZcktjrxgc+lHxluLd9U8MyRRmCIWCOIz1jUtkA/hXP8AxU1Sw1nxpc3+mXAuLZ4olWQKVyQgB4IB60ZXh1P6tJw0UZ/J8yt87XCK2NHxp/yTHwd9J/51d+Leo3kemeGdNiuHjtm0uKZkRsbmxgE464A4+prG8U6pp934B8M6fb3KyXVoJvtEYBzHk8Z7UfEnVtO1Y6D/AGfcif7LpccE2FYbJATleQM/hW2Gw8nUouUdpVXttduz+fQEtje8Wa1qQ+EPhxBdyhrp3jmfcdzomcKT1x0/KqkVxNdfA66W4laXyNTRYi5yVBxwPzP51meItW066+Hfh3S7e5D3lpLK08W1gUBzjkjB/A0WmracnwqvtFa5Av5L9JUh2tkoMZOcY/WlTwrjRjaFn7W+3Tmevpb8AtoasFh4w1vwdplqTZ6Po1sp8qWa48gTZ/ibJye/51f8QWjWvwcltptat9YeHUkxLC5dYsj7gY9eufxqDXP7D8Z6No0y+JrPSZrC0W3mtbvIAI/iXHXPt7U5W8KyfDu/8Nad4giSeG4Fy090pjW5YDkRjrjgAd65HOTcG42tO7ioPTXdy1vfy79gK3i25n0P4b+GtK06R7dNQia6unjO0yk4IBI7c/oKs/DfV7278DeK9NuppJo7fT5JIS5yUBVgVBPbocVT0670XxT4MsND1nUl0jUNNLC0uZ1PlSxn+En24/IVt+F7XQ9J8H+LLLT9RXU7gae7XN3GpEQyrBY1z17kmjEOEMNKjUg/ac972fWejvttpv5CexW8E2E8XwrubjTdSstMvdQvDDJdXE3lYjUfcVvU8/rVrwBp8+h6lLHqni3QrrSrmJo7m3N+H3ZHBAPGa5fwdqujXnhe78I+ILlrKCSYXFpd7dwikxjDD0P9TVq00vwb4Zhub/UNYsPEdyYitrZ26kpuPRnPbFPE0Z81elO95y0She60taWyt5tWsNrcx/A9vb/8LL021wk1uNREYzhldQxA+oxXR6J4gnvLHxRHc2OnS22m27XFjA1qmy3dZAoI4yevfOcVweh6nPpGtWurW8cTTW0olRXB2EjsQCOKlsNaurOHVYoo4WGpwmGbcD8qlw3y89cjvmtc2ySeNrSm4p6U0r9Gptyt2vHS/XY66VXkil6/kdXqN5LrfhTw9qmpJDLejV2tmmESoXjwpCttABxmr87W+m3nxDu4rG1ke0u4vsyvECsTGbaCB04znHTiuHi1y6j0ez0sRQmG0vDeI2DuLkAYPOMcVYvfE19df27uht1GtyrLcYB+Qq+8bOfX1zXFPIMRf2cYpU+Z6J2XL7aE7JdPcUtPkX7aO/X/AIDR1+mXT6/ZeFNS1WK3uLz+3fsry+SqmSL5TtYAAH8qg0C+sbOTX7Sz1Gx0bWW1J/Iurq3DRmEMR5anBCHPtXK6X4kvdPtNPtYobdksb/7dGWByz4AweenH196s2Hito7e9s9R0mz1Kyu7trwwSll8uU9SrA5HHH4VjXyDEJVKcYXp30inHb2jlblkuVqz+F2T2utBqtHR31/4B2eiXGr2fxIge6tNPtnu9NkZprMK8V3tjciVTjAJI5xisey1uex+Hza4lvaSapPrLxrcSW6nywYgSVGMDp6cZrIXxneL4hsdUSxs44LGBre3skBESRMCCvXOTk8561nahrb3GkNpENnBbWX21rxEUsWRim3bknkY9s0qPD1edWDrUY2apqVrWtF1Lxerezjdax0teyQOsknZ9/wBDqbLSI/FWn+F7pI0QxzvY6iyqBhEzIHbH+xu59q5LxVqEeqeIr6+giSKCSY+SiAALGOFHHsBXTeH7ybw38PtXma+t/M1hUitLdJQ0i9Q8hA5XC5HPrXDV6uSYef1uvNu9ODcYf9vPnn9zagu3IRVa5Uur3/Jf5/MKKKK+oOcKUEg5BIPqKSigBWZmOWYsfUnNJRRQAUUUUAFFORHckIjOR12jNb9/olrB4E0zXY3mNzd3csLoSNgVRxgYzn8a5cRjKWHlTjN6zlyr1s3+SZUYt3t0OeoopcH0P5V1EiUU4o4UOUYKehI4NCKzttRWZvRRk0rrcBtFKysrFWUqw6gjBpVR2OFRmOM4Ck0XVrgNopyI752IzY67QTitDQI9Gkluv7auLiGMWztbmEAlpv4FPB+Xrmsq1ZUoOdm7dErv7hpXdjNop0au52ojM2OijNIQQSCCCOoNa31sISinKjtnajNjrhScfWhUdgWVGYDqQMgUXQDaKKKYBRRRQAUUUUAFFFFABRRRQAUUUUAFFFFABRRRQAUUUUAFFFFABRRRQAUUUUAFFFFABRRRQAUUUUAFFFFABRRRQAUUVr+DLW3vvFmlWd3EJYJrpEkQk4ZSeRxXPi8RHC0J15LSCbdvJXKhFykorqZFFbfjmyt7Hxnq1hYwiKCG6aOKNcnaOwHeqVzo+r21v9pudKvoYP8AnpJbuq/mRiscNmNCvQpVubl9ok0m0nqk7euvQcqcoycexRoqSOGaSN5I4ndE++yqSF+p7UkUcksgjijaRz0VRkn8K7OeOuuxFhlFKysrFWUqwOCCMEGrOl6fe6pdi00+3e4nKswRMZwBknn2qalWnSg6k5JRWrbdkl3uNJt2RVoop0atJIsaDLMQAPUmrbtuI0NT1aS/0rTNPkhRE0+N0RgSS+5t3NHh7V5dGup54oUlM1tJbkMSMBxgnjvVXUbK606+lsb6BoLmFtskbYyp/CoFVmOFUk+wrnhChUo+5Zwlro9HfW9/O9wcbaMQDAooorpAKKKKAJrGYW99b3DAlYpUcgdSAQa1/HmtQeIfFF1q1vDJDFNtwkmNwwoHb6VhUVi6MHVVXqk18nb/ACFYKKKK2GXNF1G40nVrbUrTb51vIHXcMg+oPsRxXXXPiLwLe3rapeeFbwXjt5kkMV1iF37nHUA+lcLVz+y9Q/sj+1vskv2DzPK8/Hy7/T61w4rDUJyU6kuV7XUnG/lo1f8AqwrXLfi7XrnxHrUmpXMaRZUJFEn3Y0HRRWRRRXVSpQpQUIKyWwBRWx4P0KbxJ4gg0e3uI4JJg5DuCQNqlu30rNvrdrW9ntWYM0MjRkjoSDjP6VCxNJ1nQT95JNryd0n+DHbS5DRQTgE1veM/DVx4Zu7S3uLmK4NzbrcKYwRtB7HNE8RShVjSk/eley723+64WZg0UUVuB12ieKNLbw7F4f8AEmjvf2lu5e2mgk8uWLPUZ7jml1jxTpcfh2fQPDOky2FrdOrXU08u+WbHQewrkKK4P7Ooc/PZ73td2vve17b6+upNkFFFOjXzJFQcFmA/Ou5uxQ2itzxp4cuPDGunSZ7iO5kEavvjBAO7tzWfq2mahpNwLfUrSS1mZBIEcclT0Nc9DGUMRCE6ck1NXXmu6W42minRW94q8NXHh+30uaa5imGo2ouUCAjYCAcHPfmsGqw+JpYmmqtJ3i+vo7fmJqxPaWl1ds62tvLOyLuYRqWIX1/UVb1TQ9Z0lIpNU0u7tI5fuNLGVDfSui+ErXianrDaeGN2NJnMO0ZO7jGPf0pPCk15ceD/ABSuoSTSWSwxSKZSSBceYNuM/wAR5z7V5WJzOtSrzjFLli4J78z53bTtb5320KUdDC1PTfM8QPp+kafqHzbfKt5kzNkqCcge+SPbFQarouraVPHBqWm3VpLJ9xZYyN309a9I1hpo9b8cz2JYagmn2vlMn31jKJ5pXv0xWBoT3E3w6uvt7O8UWr2v2EyEnDknzAue2NucVx4bOK0qUKllyr2aabfM3OMXdPsubXTWzd1YpxRzo8M+IPss90NFvvIgJWWTyThCOufpUGkaLq2sM66Xpt1emMZfyYy23616AL+8l+PU6PcylFu5YAu47fL2EbcdMVUuX0iD4e6It1JrEcElxcNKdP2BTMH/AIy3cLjH40lnWKtCLguaag1ZN25lJ2avrbl7q9/LU5EcJ9hvft/9n/ZJ/te/Z5Gw793pjrU+raJrGkNGuqabdWZk+55sZXd9K9PtLm2m1ae6ktdYgvYfDf7uV/LN5Mu7/Wrg43bD35wK5wXmnN4G1W3sYNeurVriAia9MXlwS7uq4OcsMg4p0c9r1ZxXs1a8U/8At52une1l0Wreq0YciORu9H1WztWurrT7mCBZfJaSSMhQ+M7friqNdh8Xb67uPHGoWstxI0EDIsUW47VGxTwOmck81x9e1luIq4nC061VJOSTsuiauRJWdgoooruEFB6UUGgD0vxHrV14H0nRtF8PeTazz2SXl5dGFXeV36LlgeBirXiHxF5ngvwl4iW0ginj1KSS4SOMBJHXAY7enzD9TWRNfeGPFuiaYutavJo2q6dALZpTbmWOeJfu9CMEVX8a634duPB+leH9Ca5YafcSEvNHtMoI/wBZ7ZJPHYYr8voZXCrWw1Oph5e2VSftZ8rs4uM1dz2kndcqTfKtNDvlUaUmpaWVvw6GzL4ZtZPjGG2p/ZDKNXLY+Tycbz+G7io/BGp2+pav401u8soriE2Ek4gZfl2hvlX24Aqxc64IPgra3MkWzUrpW0uKY/ea3V9xx7Y4rkfBWsWOlad4igvGkV7/AE17eDahbLnpn0HvToYPF47AV/aJuVPloRtu1TqLnmrfzaX7coOUYzVuuv3rRHUeC/EepeJ4Nd0jXDb3Vp/Zc9xFH5CIIXQZXZtAwKpeA7nxJH4Wkh8KaHsu2uC1xqsgTbtxwgLjC1ifD/WLHRbzU5b5nVbjTJ7aPYhbLuMDPoPetey1DQda8BaboOoa5Jolxp0rsQYGkjuAxzn5T94e9dWY5asLVq0qWHXsZSpu3JKUF7sry9nC3Pqopra7TexMJ8yTctdeuv3s0fiZBfTeANL1HXGsJ9XW9eF57Uo2U25CsU+Uke1T/EHxTqPh3xJZWuiLbWYNnbyXDCBSZyV6MSOgHGBisjWb3wnN8Of7C0vU51uLG7a4T7RAQbssuCVA4Qex9Pesj4iazY634ihvtPaRoUs4ISXQqdyLg8VjlGU/WKlKjiaLdODr6Sg4xtJwcPdd0k1dxWtvVaOpUsm4vXTr6nY+PPFF94d8dLY6DBaafbsYZrlEgQ/aHkALbiRnGDjAxU72NnD8U/F8MNrCkX9jTSrHsG1WaJGJA7ckn8a4n4ga1Ya14z/tSxeRrbZAuXQqcoqg8fga6CTxdoknj3xBrCzTC0vtKe2gYxEEyGNFAI7cqea5lklehgaLpUWpyoNT0d3PmpNKXVy+K19Ur20K9qnN3el9PxLXgdr5/AFvD4Lu9Og177Q5vlmKCeRf4AhcYxWH45uNUuNd0dde0L+ztTjKJPNtCi6+cYbAGPyqHSI/Buq+GrS1vb46Dq9qzeZc+Q0qXKHpnB4Iqx4w1/SpNP0DQ9PvrnU4tLmMkl9OhUvlgdqg87QP6V34fCyp5vKVOi3JzqXcoSjKKalr7VPknB6KMHqk11iRKV6er7df06PzOj8V+K9R0f4pNpOlx2ttZfaoUuIlgQ/aC4XcWJGehwMdMUzUvFF7o/xS/sDSYLSz0lL5IZLVIE2y7yN5YkZyc/hXIeLtb0/UviRLrtq8jWTXMMgZkIbaoTPH4GjW9b0+7+JsmvwvIbFr9JwxQhtgIzx+FYYThqk6NBVMPq8O+a6/5ee7bm/vq8rX1Wthyru7tL7X4f5FHx5bQWfjXWbW2jWOGO8kVEUcKN3QViVr+M7+31TxZqmpWbM1vc3LyRllwSpPGR2rIr77K41I4Kiqt+blje+97K9/O5x1Lc7sFFFFdxIUUUUAFFFFABRRRQAUUUUAFFFFABRRRQAUUUUAFFFFABRRRQAUUUUAFFFFABRRRQAUUUUAFFFFABRRRQAVu/D7/kedE/6/Y/51hVseCrmCz8XaTdXUqwwRXcbySN0VQeSa83OYSnl2IjFXbhL/ANJZpRdqkfVHXtf3Gm/GbWrqy0V9XvBcSrbwqMlHOPnxg9K6zwJD8Rj4niPii9QadOHWe1up4mLgqflWMEkc/TisHw7r+jj4geLsarFZjVo5I7HUQflRj0Oe3rn2qPwdpOk+F/GVlqniDxbpt1KJCsKWkzTZZgRudiAFUZr8Xzmj7XB1KE6EY1Vh6cY81KdSpO1O9qeqjT5ZOzaTafvStZHtUZWmpKWnM+qSWvXvcpfDOa2i8c6v4Zmwljqyz2e3sGBbYfqOQPrR8MrFvD954h8RahHg6FA8KA97hsqAP8965zxH5mg+OZrq1vbW6eK6+1RTW0m9DltwGfX1Fd58btSsbfRLOw02MwtrUg1S7U9TlQFz+I/8dr3s1p1a+Lo4Wgm6eYQgpPt7Ozm319+k+X1SOek1GDlLem3b57fc9TgfCGiyeKPEEkVzd/Z4VSS6vbkjOyNeWbHrk/rXc/DW38GzeKJJtAudViuba1mIS92FbhChBKlQNpGQcHPFcp8L76yt9YvtP1C4S1h1SwlshO5wsbtgqT7ZGPxrpvh74XuPDHiJ9Q1+/wBOtIxbSxWwF2jeezKeRg8DHOT7CtuNcS3HG4arXlTtTXsoR2ndPm0s+b+Vr7Efe0vcWCjrCSjfXV9u3p+pynh/RNHj8OHxH4kuLtLN5jb2tva7RLO4GWOW4CirGqaFpSWWmeJPDtzcy6dNerbyxXOPNglHOCRwQRnBrd8Farq158P4NG8N6haW2r2N07tbzrFm4ifnKmQEZBzxVfxje61Bpul6fr/iCC5vZL1ZprGCOEJAqnAZnQD5jnpnpWv9p5lUzedKVVKXtJR5OZ39kk7P2apWSatJVOe3NpfXlF7KmqKdui1t19b/ACtb/Mv/ABCs/BMXj6/i1u91V7u6lDO9qEEVsCAAGyCWPc49aTwPoll4d8eavpWoSXM0sdhM0EsO0JJA0eSxz/EQRjtnNM8d+D5vEXjW91PRtS0240+eQefObtALcgANuBPTjIIzmp9P1Wx1b4sXa2NxG8A0uSwtpXYKJmWLaDk+pzivnKdaVTIlh6OInNfVm6qf/LuUVDlWy5NOZcvWKv5vpcbV+aUUve081rf16anl999j+1yf2eJxa5/dedjft/2scZrul8E6Fa+FtI8SavrM9tZ3UO+ZEQNI7nokY/PJPSuFv7O40+8lsbtAk8LbJFDA4P1HFd78Qif+FY+CVzx5DHH4V+o5nVqOWEpYeq1GcrOSs248knu7rW17/M8ZLe6LMfgPwzr2ijWfDOuXEFpBJtvft4GYlAyTwBzjnHf1pmieE/AviUXGneH9Y1UapFEXja5jURy47gAZx+Oeai8FEj4PeL8HH72MfoKq/An/AJKHB/17TfyrxK7xtPD4yosTL9w3y7fyqXvae9vb0KVrrTc57wr4cvvEHiFdHttscgLedI33YlU/MxrrP7C+GK3n9kt4k1M3e7yzdhF8jf09OmffHvV/4Pm2XUPGMk6yttt33CLHmbNz7tvvWAJvhWV/48PFOMf89Yv8a6cVjcTicbUop1FGCjb2ajvJXu7/AHJbb3EkkjI8VeGLrw74lTR7yQSJIyGKZBxJGxwGH6/lXV+IvBPhXwrqkg8QaxfG1fH2WC2RTPIMDczdlUHj3qn8Qtdsdav/AA4ljYalarZosQN7GFaRNybSCDz0PPvR8e3ZviHMrMSFtogo9Byf61VHEZhi6mFo1pum5Qm52sm+VxSa3s3vp0bXoNJXIPGXhPR7bwzbeKPDWoz3WmSy+VIlwB5kbfgB34xiuthtfCB+ECQy6pqK6Wb8M8wgHmCbHK49Peuei/5IDN/2Fl/nR/zQM/8AYX/pXDXjXxFKnTqVpPkxHInpe3RvTddH941ZdOhl+B/CdnrVvqOr6pqDWOi6ef3syrl2J6Afhj16itvS/C/gDxLcNpvh7WdVg1IoTCLtF2SED2A/nWV4P8MWt34XuvEGva1Pp2jRy+XshBZpnGOMdPQV0/wxufA0fjWyt9C07Vpbx94W5u5FCp8pJIUeoGOfWts3xtaP1mrQq1G6d7KKShFpXak3pJ9XZ6LRK4RS0ujnfg1DJbfFO0tpRiSLz0Ye4jYGuT8Qf8h7Uf8Ar6l/9DNdx8Nf+S2N/wBfF1/6C9c9bT+H7fxZqreIrK7u7YzSiNLeQKwfzOp9sZr06WIlHM6lXlcn7Km7Ld+9Pa7X5kte7bzOZf7h+le0/E7SNCkudK1fxJqc1tZiwjhigtVDTzNjJxngAAjk15x4tuvCNxZRr4d0vULOcOTK1xKGBXHQYPXNdL8dnZtX0RCxKrpkeB6ZrHHupjcdg+XmpX9pfbmtaO26V+/bzCOiZV8ReE/D83hCTxR4T1K6ntreQR3MF0BvQnHoB6j169aoeCfCUGrafda5rWof2botodskwGWkb+6o/EevWtbwn/yRfxX/ANfEX80rZtX8OxfBTRv7dh1GWze7fcLJlVvN3PjdntiuKrmOLw1GeHjOUn7ZU1KyclFxUtNk3uk2NRTd/IyrPwn4K8SrLaeE9bvo9TRC0cN+oAmx6EAf57Vy3hPwxe694pXQQfs0qs3nswz5Sr97j17V1PhzVfh3puuWl/pem+KZLyF90Sho33HHTaDk8VU07SpPGnxD1i5srifSLMF7id5BtkiTjIIB65963pYzFYZV1Oc401C6lUSbjK9tl8S2aXfQLJ2LX9j/AAtW+/sttd1k3G/yzchF8rdnH93pn/8AXXM+LvD0vhjxZ/ZMkwnVWR45QMbkY8Ejsa3Ek+GenXaCGHW9alRxhmZYonOfzx+FWfjjz8RYCBgfZoOPxp4DE16ePhR5qjhOEm/aJLVcusVo1vqmktgaXLct/FePSpviwqazc3FvZ/Zo90kCbmDYOOPrUnx4h0L7ckxvLr+1hawiODyx5RjyeS3rjNZvx1/5KP8A9sIf60348/8AI32//YOh/rXDlFBynlkudr909Fa2nJ5db6+itYcn8R0vjjSNHudC8M6p4g1OSzsINMijEcC7ppnKqcKDwAB1JrmdX8J+Gr/wjd+IvCOpXsi2JH2q3vAN4HrwBj1755qb4xOx0nwhHuO0aUjAe5VP8BTfh3/yTbxt/wBe6/yNTgY4nDZZSxcK0vjS5dOWzqcrTVrve9737A7OVrHO+CNXh0ebVJpLiSCWXT5Yrd0Bz5hxt5HTp1qrrPiXXNYto7bUdRlnhRt4TAVS394gDk+5rIor7b6hh/bvESinJ21aWltNOxld2saUeu6xHrH9sR6hOt/gAzhvmIAC4PqMACnax4g1jV5IX1C+kl8g5iUAKqH1CjgGsuitVhMPzqfs1dKydldLsvIV2XRqmpLqx1YXswvy5kNxn5yx6nNWNF8Ra1o6Spp1/JDHK250IDKzeuCCM+9ZVFFTC0KkeScE1orNLZbfd07Bdmgda1Y6x/bH9oXH9obt32jf8+fr/Spta8Ra1rKRx6jfyTRxNuSMAKob+9gADPvWTQelH1TD80Z8ivHROyul2XYLsnv7y6v7yS8vbh7i4kOXkc5ZjjHP4CoK6++8O3V9qV693e6fZrZWNvPK6RFU8tlUDgcluRn1NNfwlp8cdldSeJ7RbG/+W1m+zyFncHaQU6qAepJ71zwx+HjGMVptok30vZWXbp2FzHJUV0EXhtYr/U7fVtVtdPi02TyppCDIXbOAEQct0z7VK/hGd9VsrWx1C2ubW9t2uo7shkRYlzvZweVxg1q8dQW8vPZ22vvttrbcLo5qiulm8NQDSbjWNM1u11C2tZYo3/ctG29mwAVbt3z3q1qfhue51LW7zUNQsLKOwuES5aOJgg3DjYo57Yx71P8AaFG+/wCDvfTS1r9UK6OQqW0m+z3cNwI45DE4fZIMq2DnBHcVvT+Fsajp0Nvq1nLZ6hE00V5JmJFVc7twPIIx078Ul54esV05dSsdfgu7Fbhbe4l+zOjQlgSDtPLDg9KbxlCa5W9/J+as9NHurPW4+Yr+K/Et94imtzdR21tBbIY7e2to9kUYPXAyeTWLXda/ottYeKtes9EkszBDYPJJFLEzeSoVcqpb+LuG7ZrNtvCURWzt77XLSx1G9jWS3tJI3PDfc3uOEJ7fWuTBV8HhsPGFGPLC10rO+ur0/Fv53HKbk+ZnL0V0Vr4XYadPqGqahDpsFveNaTB42d1kA6BR949fyNUfEmjto17FD9qiu4Z4VngnjBAdG6HB5B4PFd8MXRnPki9fn+ewrmXRRRXQMKKKKACiiigAooooAKKKKACiiigAooooAKKKKACiiigAooooAKKKKACiiigAooooAKKKKACiiigAooooAKKKKACiiigAooooAKKKKACiiigAooooAKKKKANnwjdaBZ6k03iHTbi/tgn7uKCTYQ+QQTyMjGRj3pfGniCfxN4hn1WaMQq4CRRA5EaKMBf8+tYtFecsqw/176+7upy8qu20k7X5VeyvZXaV3ZGntZez9n0Cg89eaKK9EzCiiigAHSit3SfCusajZw3sMEQhmfbCJZ0jaYg8hFYgt+FXdZ8K3EnivVtP0mBI7WxYeY88wRIgQMbmY9Sc8da8+WaYSNV03NXSbeq0s0tfO7sPlZy1dP4n8SWureEvD+jQ288cumRlJHfG18j+HBz+dLong2+ufFdtouolLdZozMJUmQh0wcMhzhuR29/Sqdj4V1i7SWRFtI4o5jB5st3GkbyYztVicN1HTiuavisvrVYTnUV6dpJ3095SivXqNKVi3oHiW107wNrnh+W3nefUXVo5FxsTAHXv2qL4c+ILbwz4nj1a7t5p4lieMpFjdlh78VialZXWnX01jewtDcQttkQ9jV/RfDuqatbtc2scKQK/liWedIlZ/wC6CxGT9KdfCYD6vWdSSUK2snfR3SWj80lsCbuvIteFvE9x4e8UPrFrGJI5XcTQOeJI2OSp9+ldK1/8KHvP7UOnawsm7zDYjHlbuuM56e2cVyNn4a1i51C7sRaiGWz/AOPpp5FjSHnHzMTj6etaGh+GZI/FcGl63b/u5beSZCkgKyKEYqyspwRkdq4sfQy+cpVlVcZqOvJKzlFK6uuumz313HFy7EPi7xRP4j8Tx6tcQiGGEosECnPlxqcgfXrTviP4htvE/iiXVrS3mgieJECS43ZA9uKbeaEZrHw6ml2skt7qMEjOobO5hIRnngAAfSqes+HdU0qCO4uI4ZIHfyxLbzLKm/8AukqTg+1dOFhl0KlL2doygpQir9L2el9buO+/4ifNqaKeJLVfhrJ4W+zz/aWvRcebxs2jt65rV8K+IfDD+BZfC/iQahEn2v7RHLaqGJOBxz07/nWDe+Etcs7GS7mt4gIVDzxLOjSwqehdAcqOR9O9aV54TbTZbItbjURc6W1yyJdIDHIFYlhg8quAffkVx4mnldSm4RqfFNzvGSvzJXdm9Fp30KXMWfCfifQU8M3XhTxJa3UmmvOZoJ7f/WRnPcfh/Or/AIf8U+CvCetQXGhabf3m5ts93dkb0jPURqOM9OT24rlbDwjrl5DbTRwQIl0ga2MtzGnnZ6Bcnk8dKg0zw7qt+90scMcK2j+XO9xKsSRvnG0liBnIPFKvl2V1nW5qz5ZfHFTtG70u13b+TfQFKWmh0dn4k8OaJ8S08RaWmoXVgRI8iSKqyeY4YELn+EZHX3rjtTuFutSurpFKrNM8gB6gFif61NrWj6jo08cGpW5gklj8xF3BsrkjPB9jT/Dui3uvX7WNgEM6wvKFY43BRkge9ephcPhMPH61Cd/dUeZu94xvbXbq9SJN9TNblSK6j4ieJLXxNf2Nxa288C21osDCXGSR3GD0qKLwldTanNZwalpssVtAJru7Wb9xAM4wzY5OeMCodY8Oz6ZbW2oRXlpqOnzS+WtxbOWUOP4WBGQcVU5YStiKdRv343tv9pa/NpaX1EpdC1oviS1sfAWs+HpLeZ59QkR45VI2KFK9e/arXgnxZY6fpN14d8Q2L3+i3Tb9qHDwv/eX8hUnizw/LqXxF1my09La1t7ciSWRyI4YIwi5JPYZNY2t+HJ9P09NSt76z1KwaTyjPauSEfrtYEAg+lcX1bL8VTcZaOq1Pd3UrKzT6OyVgVTY62w8R+A/CzSah4ZsdRvdUKFYXvOEhz396wvAfi7+w9fvL3U4XvbbUY2jvFB+ZgxyWH454rk6K2jkOF9nUhUcpuokm5Nt2WyT6Weqt11K52d3JqHw50mcaho9jqmo3aHdBBeELDG3Yt3YD0pPiV4i8PeJLix1mxF8mpgIlzC6gRqqgn5T3Of0rhaKKWRUYV4YhznKcbq7le6fR9LeiTv1DndrHTfEbxJbeJvFB1ezt5oI/KRAk2N2V+la/wARtf8ACviaxi1K3/tGLWkhjh8p1HlbQecnueuK4KitIZNh6fsPZtx9jpGz6aXT7p2Qcz1Oo8c+JLXxBaaJDbW88J06yW2kMmMOwAGRjtx3o8L+JLXSfCniDR5reeSXU4gkTpjahAP3s8/lWBpljd6lfxWNjC01zMcRxgjLHGe/0qCRGjkaNxhlYqw9COtUstwnsFg18MWpWvr8XMn3tzL9A5ne42iiivUJCiirelade6pdG1sLdp5gjSFVIHyqMk8+gqJzjTi5TdkurAqUUUVYBQelFFAHc6xrOlzLrojvEY3Ol2kMOAfndNm5enbBrI1C/s5NA8L26Tq0tm05uFwf3e6YMM/Uc8VztFcNLAU6aSTejv8A+S8v5fiKx6E2oaPd6r4iurK70pNQnvhJaXF/FujMHO7buBAbOOo6VefVrC4l05ZdYjvlk0u5067mghIaEtk+ZsA/1Y45x0ry+rWmX93pl7He2M7Qzx52sOevBBB4IPpXLUyiLXuyd0tL2/ltva/n69Bcp2FpY2el+BtbC6ra30j3Nrua2JMagPkckDLHBOOwFM8Uaxpt1a+KI7e8SRrzULeW3AB/eIoO4jjtkda53Vtf1LVLVLW4eFLdX8zyoIEiQvjG4hQMn61lVdHL5OTqVpe9e/8A6T5L+Vf1qCXc7jRdQ0GSHw/b6hNbO1tZ3SYnQtFFOz5jMgxyv51LrN9HP4J1DTbrXtLuLxbiK4SC1jEcYQBgQhCgM3I4rgqKp5ZDnU+Z6O/T+Zy7abhynf61qGljxT4h1CPUraWDUtLcQFCSd5VQEYY4bg1Fef2Lrmrad4gl121soo4YBeW8obzkaJQuEAHzZCjH1rhaKI5bGCXLNppWvpta3byXzDlOs8Ta5Z6toN6UcJcXOtyXggIOVjZCAc9Pas/xZe2t5Ho4tZhIYNNjhlwCNrgtkc/UVh0VvSwVOly8vS/46DSCiiiuwYUUUUAFFFFABRRRQAUUUUAFFFFABRRRQAUUUUAFFFFABRRRQAUUUUAFFFFABRRRQAUUUUAFFFFABRRRQAUUVM1rcrbC5a3mEDHAkKHafx6VLko2u9wIaKmhtbqYEw2s8oC7jsjJ49eO1I9tcJbrcNbyrCxwshQhSfY9KXtIXtdXCzIqKmFrcm2NyLeYwA4MoQ7Afr0pscE8gzHDI4wWyqE8Dqfwo9pDXULMjoqZbW6aATrbTtEzbQ4jJUn0zUr2sP8AZ8E0U0klzJI6vAIj8oGMEN3zzx2xUutBNK/W3f7+23UdmVKKmktrmKFJpLeZIn+47IQrfQ96Ba3TQrOtrOYmO1XEZ2k+gNV7WFr3QrMhopalW1uWtjdLbTGAHBlCHYD9elOUox3YENFa93oVxHpemXtuJbpr6KSQxxxEmMK+3tWVsfaW2NhTgnHAPvWVHE0q6bpyvZtfNNp/imNxa3G0U8RyHbiNzuBK/KeR6ipFtLppkhW2nMrgMqCM7mB7gVo5xW7FYgorV0PRpNRvLu1ld7Z7a1luGDIckoM7cds1n3FvcW+37RbzQ7xuXzEK5HqM1lDFUp1HSjL3lZ/ft6j5Xa5FRWhoui6trUzw6Tp9xeOgy/lJkKPc9BTb3R9UstTXTLvT7mC9dgqQvGQzEnAwO+fao+vYX2zoe0jzpXcbq6Xdre3mP2crc1tDq7vT5dfsPDt9p15aJBZWiW9yJLhYzasjkliCc4IOcjrWnqUFhqeueJ7q28jV7k3kfk2r3nlRSx7eZeCN+DgYzxnNeepp98+pf2alpM175hi8gId+/wDu49a6DRvBeo6l4U1TWI7W8MtpIiQxLFkS/NiT/vnBzXzWPjhcDCNStiVGN0o/9xKiau1JNptWuraXbejZrThObtGP9JHUjy4/Fvgu4ZtOihS1kt3+zTAwxSAyfJkk/wB5eT1J61jado8cPhu3AsbHUL2K4lW8S9vtsVkQRg7AwzkclufSuYs/D+tXkQlttLupYzA1wHEZ2+WpILZ6YyD+VO0Xw3r2tQvNpek3V3Ehwzxp8ufTPc+1U6GFw8HJ4uMVGyk27W96bSb5018T66teqEozdkovU6Lx3fQWXje/un07TtThuo4XhZ2LJtEajK7WHcEc+lRCzk8R+D9KtdLa1WexuLj7RbPMse0SMCsg3HlcDGe2K5U2N6L/APs82k4vN/l+R5Z8zd6beua0tW8K+I9Js/tmo6NeW1vkAyOnyrn1x0/Gut0sJhoYej9YjGorcl38VouOkebW6f2euolGbu+XQ6Iwf2hpOu+HrXWY9R1D7ZbzrNLKF+1KiFWVWY87SRjnkDNXdOmttN1Dw5pN3eWxubGzu/tDCZSkRkVise7OMj09TiuK0Tw7rmtrI+k6Xc3iRnDtGnyg+memfatTwToMd34rm0nWrOZDFa3DtC+UZXRCRnv1rgzBYOhRr89dS9nFylGPLzr3ORu11ZW1SstettC4U5ycbLf7jf8ADepafAnh+Gae0LS6Pd2o82TCRyO52hyDlQemeOtRXFz/AGFpkMd7puj6dHLqMEr2ttM00jrG2TJ99go7e+a5S98MeIbLTBqV3o15DaEAmV4yAAehPcfjWRXXh8twmLk6lCspxvrZ31UnK2jsmubqm9NLES5oaSVjt9e0e6j1TXddbW4ILC4E0kM8NwGa7DnKxbQc85wc9MVo25jR9IvmmgFu3hiS2D+av+tCPlCM5B5HHvXm9Fdc8onUpqE6myt8NtOW3ffrfbskRzHXandQvceDQLmNlt7aEPhwREfOJOfT15rT1mIa/purabpdxbSXUOuz3RiMyqJomGA6knDYx+RzXn1auka09hZy2M2n2N/ayOJPKuYyQrgY3AqQRx74pV8rnBRnRd5Rd185Xfa+76r1Q1LubPxJj8g+H7drhLhotIiUyI25Thm6HuPeo/hkxXWtQZW2kaTdkH0PlGsPW9UudWvftVysSbY1ijjiXakaKMKqjsBVKunD4GawKw9R6tO/zdyJanXeC4X1Pwjr+h2WG1CYwTwxZAaZYydyr6nkHHtU8tldaD8Pbiz1aI211qGoRPb28n3wqA7nI7DtXFozIwZGKsDkEHBFLNLLNIZJpHkc9WdiT+ZrSeClKo3ze65KTVtbpLrfbRdCbHrVzKkvi3xtpcVnbX17ciF4LadiFnCAFkBBBzyCBntXPa//AGhYeCrmG60LTdDjvbiNRbjzPPlKc7wGY4UdM+9cIrMrBlYhgcgg8inzTTTv5k0skr9NzsWP5muajlXspR966XLffeKS726J7P8AySiR0UUV7JYVv+BdBj8Q601rPO8FtDA9xM0a7nKIMkKO5NYFdJ8OrW4uvEBWw1n+ytQSF3tJDgCWQD/Vkk4GfxrgzSpKng6koT5Wk9bXt57P8nbccdyfUrPwZd6Ld3OjXl/ZXtqVIt74qftCk4O3b0I64qW00Tw9pOg2OqeKJdQkm1FTJbWtntBWIHG9i3r2FdPqcOqXPhfWJ/HmkadayxQZsrtVjS4knzwo2H5hWTq+k3vjDw14fvdBjS7msbMWN3bLIokjZTw2CRwR3r5ijmDlGMJ1XGnz2lLmUkvcukqllo3u3Zp+71Ro4+RJ4X0jT9N+KHh2TSNQF7Y3gM0LMR5iZRgUcDoRUdhoPg/VvEk/h6O91Q6nLLIsd4FUQGUZO3b129s1J4a0ez8O/Enw5Z/b0mvApe+AdTHDIUbCBh6DrWX8OXRPirZO7qqi9kJYnA/i71NV1JqriKVaTcaKae3M1KpZvTXb0d722BdFbqQeHvD+m/2Ld6/4iubiLT7ef7NFFbAeZcS9wCeAAKXXNB0i48ODxF4ZmvHt45xb3VrdAeZCzfdII4INamm2reJfAdzoOnvG2p2Opvdpbs4UzxsCDtzwSM0slrN4P8AXlnq2yPUtUvIHjtA4Z0jiO4s2OmTxXTLHVfrD/ev2vtElT0s4aa23ty3lzd9L9BW02IL7Q/CHh6SDTfEV1qk2pPGslwbMKI7bcMgc8sQCM1o+ENDbw98Sp7Hz1uYW0uea3nAwJI2jyppnjXwxqnirxD/wkHh9Ir2x1JI38wTKPIYIFZXycjGK1bO+sZPiVBZ211FNFpugvZGcMNsjpHzg/XivMrYypVwbSqucpU5OpH+WVl0+zZ3jbrv0uUlrschoWhaJB4SXxL4ge/lgluTbwwWYUHIGSzMeB7Cs3xXY6HbSWtxoGoPdWtzFvMUuPNt2zyrY4rpvA0HiaHwsLzwpqKXrvOUvdKkRGCDs+1zzkY6f0qv8ULa1hs9IluLGx0/XZUkN/bWZGxRkbCQCQrHngV62Hxs/7UdOVXmvKSsnskm7Sg0mkraTTd3boyWvd2OGooor6wzCiiigAooooAKKKKACirejWMmqavZ6bC6xyXU6QqzdFLHAJ/Om6paPp+pXNjIyu9vK0TMvQlTjIrH29P2vsb+9a9vK9r/eOztcrUUUVsIKKKKACitTSNFn1LS9V1CKaNE02FZpFbOXDNjArLrGniKdSc4Rd3F2fk2k/wAmmNppJhRRRWwgooooAKKKKACiiigAooooAKKKKACiiigAooooAKKKKACiiigAooooAKKKKACiiigAooooAKKKKALGmrC+o2qXJAgaZBKT/d3DP6Zr1jUb2OPxZrFlIfEF1axwzI9gYY1tFgCnaVy2AoGCD1/GvH605tf1ubTBpkurXj2YAXyWlJXA6D6e1fOZ3kk8xqwnGSsk079LtO60eqt0cXt7ysbUqqgmdhbarqVjZ+BLezvJreN8l1jbG/8AfkYb1GM8H1NLfaje3y+O7S6uZJbaFd0UJPyRFZwF2r0XA44rgjd3X7j/AEmb/R/9R85/dc5+X0554o+2XeZz9qnzc/6/94f3vOfm/vc881z/AOrMOf2nu8173tr/ABfab+mhXt9Lf1tY9durqC08aQWFm+vz2aQIsNhDDH9jltzHk8k4KkZJY965DUNTubL4dabb2FxJbW91fXaybDhmjyuEJ9Oeneucj1/W49MOlpqt4tkVK+SJTt2nt9PbpVJ553t0t2mkaGMlkjLEqpPUgdBmufL+FpUJQ9s1JRcfPm5YzV3olduV+rVvielnPEXvb+tj1mxutbh+Lun6bYtONGRIhBAoPkfZ/KB3Y6dec9c1meEzgeEj1/4nt1178LWfpvjOwsILaW3/ALaR7VAYtP8AtAa0EoXAbJ+bbn5tvTNcdFqF/EIhFeXEYhkMkWyQjY56suOhPrXnYTh7E14yhKCp2hGN7ayajVi5O3X3029VvaTNJVorrf8Apf5HW2eqX2qeHfF0eo3cs8KeTIiOcrEfPAyo/h444rqLG61yL4v2+m2jTjR0VRDAufIFuIsqwHTrznrmvJUuLiOOaOOeVEnAEqhyBJg5G4d+eea7ax8aWFjDBLa/20slvH+5sGuA1oku3G7J+bbk7tvr3rbOchqxjUWHpKamppKytFyhTin5O8HZ2tZu7XVUqy05na1vzZzDjQ/sExmfURqO5sBVTyfvce/Su31q68SQ+NV0vQVL6d9iRba2f/j1e3MILM3IXH3iTnrXmv15NaKa9rSaWdLTVbxbIjb5AlO3Hpj09ule7mGT1K84yi1PSStPVLm5dUl/LbRaaN+8jGFVL/gHTX2sanp3hPwlDp95NaqfNkYwttLETYGSOoHp71f8VxM0HjpYYjhdUt3ZUXoMtzgdsmvPZLi4kiiiknlaOEERKXJEeTk7R2554q3Z63rFney31rqd3Fczf62USndJ/vHv+Nc0+HpwaqUXHmTlLa171Y1FdrXRJq+tr7Fe2Wz/AK0seg6FHNZ6p4JWeErIukXT+XIvYtKRke4I/OsXSdU1e58I6/rEV5czav59vHJOpJljtzuyFI5C7goOPYVysmq6pJcrcyalePOgYLIZmLKGzuAOeM5OfrTNM1G/0u5+06deTWs2Nu+JypI9D6is1w5PllObi5vle2mlWVRx6uz5kvldp7D9utun/Asd7oF7ry6vFqOrpGLoaBcPbysAZZEAO1pM9/TOMgCsa8vr3Uvhl5uoXU13JFrAWN5mLMoMJJAJ7E84rnbjVNSuLyW8m1C6kuZUKSSmU7mUjBUn0x26VALif7KbXzpPIL+YYtx2bsY3Y6ZxxmuihkHLUjWaipJwei2UXK6Xl71unotiXW0sdlqE09j8I9FXT5HhS8vp2vGjJBZ14RWI/wBnnFaumSy3vhnwReag7SXUWvfZ4JHOWaEMpxnqQDXIeHfFF9o1nNYC3s76wmcO9rdxeZHvHRh6H6U3XPE+qate2lzI0Vstlj7HDbRiOODByNqjvkDmvErcOY2rUdHkio+0qVPaX1anGaUbWvdcyi9bckVbXRdMcTBLmu9krelv8vvOl0dHf48hVUkjWJGIA7BmJP5U2ymmTwN432TSLt1CHbhyMZmOcVTk+ImtfbV1C3stJtdRJBlvIrUCWXHZj6HHOMZrK0bxPeabBqdubWzu4NSO64iuI9y7gSQw9CCaxeR5pWhGdSlFOEcOlHmvf2VTnk72SV18P42H7eknZPfm6d1ZG74u1O+t/h54Ssba5lhhltJXlWNivmESEANjqBzx7mtjxd/YNtpXhuyuNc1jT4U0yKaGOytw0bMxJZ924ZbP5YrzzUNWvL6wsLG4ZDDYRtHAFXBCltxye/Na2keMr+x0uHTbmx03VLa3JNst9biQw56hT6e3StMRwxi6dGjKglzQqVZtRcU37SU2neUZLmSaWq2bSfdRxUG2pbNJfdbszsLmW51bxtpV9ol1cWN1baQZLrUdRtQpaNVI87aM5JU9fWofDbaMdD8Vw2Gt6tqsraVI8jXEWyHgjDAFid2fUCuQj8Ya4viZvEDXEcl26GJ0eMGIxkY8vZ0247Vft/H2oWrTR2mk6NbWc8bRz2kVqBHKCOrHqcdueK83EcK5pGhGhSimlGna0orWE3NxbcOZpXtCzjFdUjWOKpOTk31f4q3e3ruyz42uLix8JeEbSxmlgs5LA3DeUxUPOW+YnHUitbwZqGvT+PrHUtatxFcjRJWgkKYM0axHY7c8k+veuV0bxhfafpw02ax07UrJJDJDDewCQQsTzs7ge1QyeLtbk8Qya600Ru3haAfuxsSNl27VXsMdK9Crw5jquErYJ0Yaqtao3rL2rbSta639+99la/TNYmCnGfM+mnp/WhtfDy+vbseKhdXU04m0S5kkEjlgzAcHnvzXD1f0fVrzSftf2Nox9rtntZdybsxv1x6H3qhX1mAy6WFxuIrJJQnyWS/uxs7r7vkclSpzQjHqrhRRRXsmIVe03TZr6K8kjZUFrbNcNuz8yggYHvzT/DUdrN4i06G+2/ZXuo1l3HA2lhnPtXcveeIriDxlb6pDItrb2kiorRbVgPmAKqccDb2HUc15GY5hPDyVOCV9Hdu28lHRW1evl07lRjc89vbdbe4EUdxFcgorb4SSMkA7fqM4PuKg74716UZmstZ1OaO1vFT+y7JWu7JFaa1zGnzBT1DdDjmmywX0OqapqSTJeaodGjuLGUWvlzbSwVnMfP7wLnn8a44Z67JSj0Vtd21HeyskubXrZXUbD5Dz60t1mkkSS4ittkbPmUkbiBnaPc9BUABIJAJA6+1d5p8mrXkoutbt4/NfQ7wxysuJZUCnDOPbkA9xWktxr8N/4Qs9Pt2On3VhbCZFhBjnB4k8zjnC+vSqqZ1OnJx5U3Z/a00vez5ddv8AhrMOU89n06aHRrXVGdDFcyyRIo+8Cm3Of++hVMgjGQRnnmvSdKtdLkvPD9qwSTTxrV+sIOCrgbfLHPByQv1qDWLt77QpheQ6tqEyahCsL6hbRwiOQt80QIYnDDgjGBgVNPO5c6g4Xu/Syc5RXS2ltbteV2Dgee4OASCAenvV3W9Nm0nUprGdld4SoZkzt5AP9a7nxi93qOk6yyzXkEdpMjzWF9aqBbHdtCwSLxjnGMDIFT6nqd7c+L9b0eWTNgNLl/0faNm5YAwfH97IznrUwzurO01BWSk5K76cj35dXaXo97hyI84u4EgWArcwzebEJGEZz5ZJPyt78frUJBU8ggivTNDW4V4HsbdJboeEi8SmMNlxLwcdzWB4jlvb3wPp9/rW9tQ+3SRQSyriSSAICc9yA/APua6MPm7qVVTcVa9t9db20ttp3/ITjocpJLLLjzZZJMdNzE4/OiOSSNt0cjofVWIP6UyivcsrWsSB5680dqKKYCqzKwZWKsOhBwRSu7yMWdmdj1LHJptFK2twHpJIisqSOqt94KxAP1plFFFgHxySRtujkdG9VYg/pWh4Z01tc8SWGltIVN3OsbP1IB6n64zWZV/w/qUuj65ZarCoZ7WZZQp/iweR+IzXNjY1nh6n1f8Aicr5fW2n4lQtzLm2O1Gs+GD4p/4Rw+E9OGkfafsnn4P2r723zPMz1zzin6Noei6Pb+Mv7ZsV1D+xp41g3EqXO8hRkdAeM+1Q/wDFBjxH/wAJP/bVyYfP+1f2X9lPm+Znds3527d3f0q54V1Kx1bRPHGpa6JY7a9lhaUwjc0ReQ7SB32kj8q/OMTz0sPzUFVjC1JTvzqTm6sE+Xm1cnHmUnHR3WrO2Nm9bX1tttYzoX0rxd4a1hl0Ow0vVNLt/tcUlkhRJYgQGVl9RkYNa9t4dvdF0LSjpXgqLX7q8t1ubq6uYTKibukaDPGB1PvWGbzw74b8N6paaPqz6vqWqRC3aUW5iSCHOW69WOBT5b7QPE+k6Z/aeuzaLqVhbi1kJhaSOeNSdrDaRhua3r0cS/4KmsL7TaUaknbkX2U41OTnvp31tyiTj1tzW8u/3Xsal94WsLf4g+FvM0lrK11fD3GnTciFxkMn+70Ipnh650C/8aN4R/4RnTjp0sstutwyn7SGUN8+/PHI6DpWPa6x4b07x7ot7py3K6Zp7J51xIC0k7AHdJtzxn0FUvC2s2Gn/EWHW7p5FslupZSyoS21g2OPxFaSy3G1cLP2jqOUaD5Pii+fmqOOik/fS5Vq3Lvqxc8FJWtvr6aFXTfCuu6t9ok0nTpbuGGZoi6kDkfU1taPaWPh3whJ4g1HS7fUdQmvms7aC5G6KLYPnZlH3jniuQuZi11NJG7hHkZhgkcE11Ggajo2o+En8Ma5eyaeYro3VneCIyKrEYZHA5wfWvfzenjXRi6j5qXNHmUIyU+XW92pNy1tdRSfLfcxpuF9Ny9pmoaDqvifwreWGnx6bqn9oxpeW9uhEDDeNrr6H1FasOpaJefEqbw23hnTprK6vngkuJVJuWck5cPnjnoAOBWIuoeFNF1Lw9DpsjXn2K+W5v8AUvIKmQBh8iL1wAKz9L1qwt/ibFr0jyCxXUWuCwQ7thYnp689K8KplbxKqVKcKiiqU+S7knzc0nHqn25FLVK2hsqnLZNrdX/r8yzZaTYp4T8XyPAkk9hdQRW8rD5kBdwcfUAVW0mxs5fhxrmoSW8bXUF7bJFKR8yKwbIH1q/4f1bQ7iDxPpGp3sljBq0yzW915RcIUdmAZRzghqS91Dw3p3gXUPDunX019eT3UUzXHkFI3254UHkADueua7JVsYqs6DjPmlVpSTtK3Jalze9sldSTV773VtSUo2T02f36lzxQ+h6FoGkRW2g2k9/qejxPLPLkiIlfvKP75OTn6U7XbrRfBmpQeHh4b03U2hijOoXF2paSR2ALBD/CBniuf8a6vZapDoS2TuzWWlxW025CuJFHIHqPetzVbjwl4svLfXNT1ybSrzykW/tjamTzWUY3RsOOQO9csMFOjSoyxkajhL2jnbnb5rr2d1H3klHmtbROzetmPnu3y2vpbb5l3wrJ4dhj8cT2UM1zows4pI4XJRmG7Ownrjdxn0rOafTfEXgTWryTQdN0680poWhlsozHuV2IKsMnPTrUP/CRaEsfi2OztWsbfUbaKGwgVM/cbqx7E9fqazNA1ays/CHiLTLhnFxfrAIAEJB2MxbJ7cEVVPLK96mJUZqfPQtdu/Lakp3s+Vu3MpvVaPsDqLSN1az/AFt/wDsbXw7e6LoOltpXgqLX7q8t1ubq5uYTKibukaDPGB1PvVfVfCujQeNvDjahZvo9hqsfmXNnK+BBIOCm7spOPzrOlvtA8T6Rpn9p65Noupafbi1kJhaSOeNSdrDaRhuTVGe+8Hr4qsFWxubrRLeMRXDyMwkuGI5lxnjnBA9q5MNhsx9pNzlNVLVeblhPW6fLaUp8jd7OHKtLWfKrlSlCy2tp/W1/U3/FELWlhqNtrvgG306Dy2+wXunxfcf+Es4OGU9680r0jSdU8P8Ahi11GS28V3WswXFtJDDpv2d1QlhgGTccDHsK83HSvoeF1UjGrCUWo3Vm1OKemto1LyjbS+rTb01uY4i2n/A/QKKKK+qOcKKKKACiiigAooooAKKKKACiiigAooooAKKKKACiiigAooooAKKKKACiiigDV0Lw7reul/7J02e7Ef32QYVT6EnjNT6do91Y+MNO0vWbCSFmuolkhmXG5SwH4g1v+ObifTfB3hTS7GV4LWex+2S+WxXzJWPJJHXHSqmn61quraj4Uh1GAvHZ3iRQXbI26UeYvyljw2MV84sdjMRSlWSiqb50t1JcvMk73s7tbJK193YuyTsZ/i3S2Pj3VdK0myZtt7JHBbwoTgA8AAVDrXhXxFotsLrU9IubaAnHmEAqD6EjOPxr0ewjt4de+IeptqA064juDCl55RcwK7nLADnJ4FZnhS48PaS1/DdeNjqdle20kU1q1lL8xI4bJJwQe9edSz3EQpqNOPNyRhdcs5OTcYt2klyrR9b3e9lqU4I4TTvD+taits1jplzcLcuyQsiZDlfvc+3en6b4c1zUtQn0+x02e4uLdisyoBiMg4OT0H511cuqX2m/BnSlsbiS3a51CeOR4ztbaOcZ6gE9ai1i4uNO+E2hJZTSR/2pdXE15IjENIyNtUE9enOK7/7Uxk5WiormqSpx3+zzNyevaLslu+qJ5UcxqHh3XNP843ul3MAgdEkLpgKW+7z79qp6lY3mm3j2d/byW1xHjfHIMEZGR+ldzBqF5e/BDUYrqWSUW2pRRxO5yQpAO3PsSfzq7eaT/wAJld+DtXABF3GLXUG/umDlifqoP6VMM8q0ZS+tJKMZTi2r7xipp691zadHZXDkXQ861HT77TnjjvrWW3eWMSosgwWQ9D9K0fBGhSeIfElpp4hnkt2kX7S0P3o484LZPTFaPiC+0zxN46v7rUtSbTrEkpBIIDLhE+VF2jnkDNT+F7fS7H4iaAmi6zJqMT3UfmP5DQ4O/wC7g9RXTXx9b6jLmTjV5HL4Zcqdr25trr13BJXMvXvC+qWHiC802HTrsiISTRhlyzQKT8/096p3ug6zZGyW6024ie+G62Qr80g9l69xXeeCriSP4o+Ip2YyGG2vWUOdw+U5A57e1c74JvPFGr+MobyxukuNRVHk869YtHCuPmY56YHpXNSzPFxUufltThGTburtp272V1q9fQOVFO+8E+K7Gya8utDu44EXc7YBKj1IByKr2JX/AIRHUf8AiRmc+fFjUccW/wDsZ/2q9A+HlvYW3jH5vGbarezxTB4IY5DHIdjE7nbgjv064rnNK4+E/ikDgDUbf/0KsYZvWqSdKqk7SpWaU4fHO20nd2tvs9rbj5UYdh4V8RX0yRWukXUjPEsynbgFG+62Txg4OKLbTL/SPFFpZ6pos006zKTYuvM4z90eufaul+Juo3kejeFtPinkjg/smKZlRiu5jkZOOuAOPqa1LiaW51L4Z3FxI0kzxqGdjlmxIAMnvTeb4qVGNSpGPJNTVle65VJ3vfry9Emr7hyq5wV7p99fanqctlpE0McE7GS3RCfswZyAh+h+X8Kl1Xwn4k0uw+3aho91b23GZGUEL/vY+7+Ndxo95Pp958Sry2bZNEzlG7qTM4yPcZrG+G93dTaV4ut5riWWJtHlkKu5Ybh0PPeqWbYuNOc4RjyU+RO923zKLet9Lc27vfy3DlRzWheHdc1zzDpOmz3ax/fZAAqn0yeM1FqOi6tp0TTX2nXNtGkxhZpEKgPjO3645rq/G9xPpvgvwnpdjK8FrcWJvJvLYr5krHkkjripvEN/d6h8F9HlvJHlkj1N4lkc5ZlVWxk98dPwraGa4uUqdW0fZzm4Ja8ytzK972d+Xa2ndi5UcXpel6hqjyJp9pLcvGAzrGMkAnA4+pqxrfh3WdFhjm1KxaGKQ7VkDq6k+mVJAPt1rf8AhjHey2viWPTt/wBqbSmEYT7xO4cD3xmrHguJ7Pwrqb61FJFpr31mI1nUgNIJcvtB/wBnOa7a+PqU6s0rWi4q3V81ttfPtrboZNmAfCHiRdO+3nSZvJ8vzCNy7wn97Zndj3xWXdWN3a21rc3EDJDdIXgc4w4BwcfjXfwWmtj41/aHjuNovjK8xB2fZupO7pt2VHoFlbeKtNm0pWUR6XqpuVYngWkjHzPwGAfxNZLM5wSnUs42i210Ur+b6216q+iFzHHR6BrMmoQaemnzNdTxLNHGMZ8sjIY+gxzzinar4e1nS54Ib6xeNrhtsJDK6yHOMBlJBP412mh6rBrc/jK9a1ubiSeGPybe2k2Sm2VsFVOD0ATIA9arwywxeGbS3tdDvrOym1iBopLy7DkSL12JtBwQeT06Uf2hiFPllFaWT9Wr/wA3S+1nez1C7MjQ/BGtXes2Npf2c1pBcTNGzll3KFOGIUnJx+tZOs6FqWlmaS5tXWCO4MHmbgRuxkA4PXGDXV+fNP8AHXM0jvs1hkXcc4UMQAPwFV/C9tLq8viHwmQVmu2Nxah+MTRufX1Un9KI42vB+0qNcvLFtW2Tbu9+i39OgXZyNzY3dta211cQNHDdKWgY/wAYBwSPxqtXRfEG7hn8QtZ2rA2emxLZQY6EIME/i241L4F8KjxOmpqLv7NJZwLKhbGw5bB3E9ABk/hXbLHwoYX6ziPdWnyu9PzVy4ps5iiutk8M6VqniOx0TwpqkmoNIh+03E0ZSNCOrD/ZxWlb+GvAt9f/ANi2Pii8/tFm8uOeS3At5JP7oPXGe9c1TPMNTSclLa7XLK6W15K10tHvqVyM4Ciuq8P+Dbi88RalpmqXK2EOlRvLfTY3bEX+6O+eo9qvv4b8Jappd9N4b127N5ZRGUw30axiZR12n19qqrneEpz5Lt7XaTaXNtdpWV/y12DkZw1XbnVtUuYEguNSvJYkXYqPMxAX0xnpW34T8M2l/pNzr2uag2naPbuI96JukmkP8KCrmoeFtEvtAu9Z8J6rcXYsRuu7W6jCSon98Y6iprZrglX9nNN8rtzcrcVJ9Oa1k9V162YKLsctbalqNtdC6t7+6in2hPMSUhtoGAM+nA4pP7Qv/t/2/wC23P2vOfP8078/73Wuk8OeG9Gbw4fEPiTVZrOzaYwwQ26B5ZWHU89B/hTvEXhrRV8Mf8JJ4b1S4u7OO4FvcRXMWySNiOOnXt+dJ5lgvb+y5Xdvkvyvlv8Ay81reXa+m4crsczcahf3Fy91Pe3Ms7qUeRpCWZT1BPp7Vpan4kv7iC2t7S5urSCOxitZY0mIWTYCNxA9c1v6d4M0ZfDml+Ita1x7KwuUfzgI9zlw2FRAOTkAkntiqmh+F9KubG+1/VNUmstBguDDbuse6a4bsFX6dawlmOWzvLluoPl+F25r25Vpq7rZXtuPlkcl50vlpH5smyMlkXccKT1IHY8CtfxPF4hhSxOu3NxKs8AmtvNn8z5D3HJxWtr/AIY0d/DEviPwxqdxeWlvIIrqG5jCSwk9Dx1FdP4103Q5NK8Nah4g1Oe2txpccUUFtGHmlbqTzwFGRzWVbOqHtqLhG93JNcr500r2S3TfXy121BQdmea3mq6pe26W95qN3cQx/cSSVmUfgarm5uDK0xuJjI6lWfedzAjBBPcY4rpfGnhvT9L03Tta0TUJL3TL/cqGVNskbr1Uj/PSuVr2MDWw+JoqpQVo6q1rWadmmujutSWmnqa2i61Np63u5ppHnsWtImEhBhyysCPQDHQetUtQv77UJhNfXk91IBtDSyFiB6c120ngvQdN0PS9c1zXLiC0vrVJBFFEGleQjJVR/dA7n1rN8VeF9PttAh8SeHdSk1DSnk8qXzU2ywP2DD/PavNw+aZdOupU07yfLzcrtzLTl5mrX0+b8ynGVjkqK9Am8FaBpen2Gqa7r8ttaXlmsscaRbpXlPVQB/COOT61Q0PwtpK+Hx4i8TapNY2E0pjtIoI9005HUgHoK2jn2DlB1IttXsvder10jpq1Z3tt1FyM46tC/wBH1Cx02x1G6hCW18rNbtuB3AHB4HT8a3vEXhfTV8PDxH4a1OW/05ZRFcJNHslgY9MjuKr+IdHmtfC/hy8F9c3Rv0fZbvysRDYwn1q4ZrSrOn7OVrycWmmndRbt0s9L66W9UHLY5miu8ufC3hPQTFZeKNevI9TkRXlhs4A62+egYnqfpWT4l8I3el65Y6fZTJqEOpBWsJ4xgTBjgfQjIzRQzrCV5qMW1dNptNKSW7Tas+/prsDg0czT4o5Jn2RRvI2M7UUk4/Cu9m8K+CdP1FdD1TxNeDVciOWSGAGCKQ/wknnr1rY+GOhW+gfEW+03ULuUalbwyrEsceY5YimS+eoOMYFcWJ4kw9PD1K1OMm4x5knGS5l3V1tqrvpe+w1TdzyeirutR6bDqDx6RdT3VmANkk0exycc5H1zVKvoKc1OKklv30f3EBWhZaveWej3+lQ+X9nv9nnZXLfIcjB7c1n0VNWjTrRUaiurp/NO6fyaTGm1sbng3w9P4j1KS1j81Y44XkeRI920gEqD9SMVUt9C1m4uHt4dMupJUmEDosZJWQgkKfQ4B/Ktj4Xsy+KCFYgGzuM4P/TM1Nod5dWvw01yS3nkjklv7eNnViG2lXzz15xWM6lSM2l5fiznlOSk7eX4mLYeHNcv5riGz0u4ma3cpNtXhGHYnpmpNM0yS38RJp+raRfzOobfaRArKflJBHt3+grXgiitvBlhNrmsaglndTyy21pZxruLA4Z3ckenTmuoG0/EbwyyRzoDo/AnOZMeXJjce5xWdTESV+1n36ef9epEqrV/n+B5vp2i6tqCRvZafcTpIzKjonykqAW56cZH51bsNIuLPxLBp+s6PfyseWtIgRLIMHG3/PatKa5nh+FFjDDK6JNqs3mBTjcBGhArotBkeXXvh/JK7O5sZQWY5JAeQDn6U6leaTfTVfcn/kOdWST+f4Hn+n6PquoKj2On3E6O5jVkTILAZIz7Ag03UdL1LTr0WV9ZTwXDY2xsvLZ6Y9fwroTczwfChI4ZWjWbWZBJtONwESnH510fh5jPceCpJW825XTrz7OX5JkVn8sc+hAxTniJxvK2mv4Jv9Byqyjr01/A4a78L+IrVQ1xo15GCjPkxngKMnPpgc81j13Hw4uNUlvfECzS3EkbaXctc72Jw+04Jz3zn9a4etqU5OTjLpbY0hJttPoFFFFbmgUUUUAFFFFABRRRQAUUUUAFFFFABRRRQAUUUUAFFFFABRRRQAUUUUAFFFFABRRRQAUUUUAFFFFABRRRQB1uleJ9Lm0C30TxPpEuoW9mzG0mgm8uWIHkrnuM03WPFyXOo6N9g00Wel6PIr21p5mSx3BiWbHU49K5SivLWT4RVHU5X1druycr3aV7Ju71S6vuyuZnV2XjKSDxTq2qyafHPZasz/a7GR8qyMc43Y6jscVYk8U6Dpun3kPhbQZ7K6vYjDLc3Vx5rRxnqqDtn1rjKKUslwcpJ8rtorXdny7cyvZ287+Yc7Nq8103Hg+w8PfZdotLmS487zM7946bccY9c10nhiWYeAmj1nRG1nQPtZ8s202Li0lxyeBwp964Gr+j61q2jyNJpWo3Nmz/AHvKcjd9RU43LFUoezopJ83Nq2tW7tpp3i7vdelrApa6nfeIruGP4RyW8OknSbW51FBYwSEmWRVGXkYnk5P4cCm+Fr7UvDfwq1ua7he3+1TiGwEilW3uuHZc9tvf2rmNRs/EWt+HJfFmpagby2gnFsTNMWkDHHQYxjkVlaprGq6okKalqFxdLAu2JZHyEHsK8bC5XTxNCWHjOMkqt6mrdpLlfLd6t7czeur01NJXi02umhQq/wCHtRbSNdsdUWMSm1nSbYTjdtOcZqhRX1tWnGrBwmrpqz+ZidkfFul2fii+1nSdJuFS+tJoZYp7gZDydWBAPA9KyPBWvN4c1f7YbVbuCSFoLiFm2742GCM9jWJWvc+HtQt/C1t4kkMP2K5nMEYDnfuGeox04PevJrYXL8NTVGs7KraGrd5WTsr33te3UuKnK7XTU6PRPF3hnw/q8d7onhqcA5WZ7m63uEIwVj7A+5+lZNx4hso9B1rRNPsJo7bULuOeJpZQWiC84PHOa5uitIZNhYz9o7t+7q5Sd+V3ju+jFzs2vFGunW00tfsvkfYLFLT7+7ftJO7oMdenNXl8WfvvDDmw40JdvEv+v+bd6fL+tcvRWzyzCunGny6RvbV/aTT69U2LmZ0q+Ktp8T4scjXiesv+ozIX9Pm647VU8M66dFg1WP7L5/8AaFk9pnft8vd/F0OfpxWLRT/s3DckqfLpK19X9lJLr0SX3BzM9DsJj/wgmmp4l0CXV9KDv9gubKfEsBz80b4HAz0zUvxAuwPhtodm2nLpfmXkkttZ870gUEBmJ5JJOcnrXFaNr+t6MrrpWqXVmrnLLFIQCfXFVtS1C+1K6N1qF3NdTkYMkrljivIhkdT63GrJrljNzVnLd3+y3yp63bW/ZXZXPoaXhfV4tKstZRmmSa7tBFA0fVXDg5z26dao6rq+qar5f9pahc3fl/cEshYL9Ko0V70cPTVR1Lav/K2hnY0jr2tnTf7NOrXhs9u3yfOO3b6fT26VTtrm5ti5triaAyIUfy3K7lPVTjqPaoaKuNKEU0orUCayurmyuUubO4lt5kOVkjYqw/EVY1HVtU1K4juL/ULm5lj/ANW0khJT6en4VRopunBy5mte4EwuroXv237RN9q3+Z528792c7s9c+9dH4e8Q29nf3PiDUp7281tUZbXOChYrtDu3XjPSuWorOthqdaPLJeXy7ejBoVizMWYksTkk9zXc/DEldB8YFTg/wBlH+Zrhav6XrGoaZb3tvZTCOO9i8m4BQNvT05HH4Vy5phJ4vCujC1247+Uk/yRUXZnX/A6WNfFN5C0aySz6fKkKMcb24O3PuKZpWsaXNrdvYWXw7sRqHnBY4/tEoZXB7+mCK4qyubiyu4rq0meGeJg0ciHBUjvXXS/EzxO8LbWsIrl12tdx2irOR/vf/WryMxymvPFTr0o83OktZzhZq+r5fiWu2/3lxkrWNZNS8V/8J14i1qx02yaa3i26naeYJY2jAwR6t07UmhweEvHT3Vlb6DJompJbvMs1tKXhyo/iU9K4nQde1XQ9UOpaddtHcNkOWG4SA9QwPWtrVPiD4gvrCayjFjYRTjbMbO2WJpB6E9awxGTYuMksNFRaUUpqUotWVvejqprsn00fcFJdTo9NvLKD4OWks2hwazFaajItxG8jKImIOH+X64/Gq+ga55mia5eaD4L0+zt1s2ivLgXT4CMOg3cE+1cf4Y8Sat4dmkk0ydVSYbZoZEDxyD3U1b8R+M9b1yxWwuGtrayDbjb2kIiRm9SB1onkVb204cqlCc+a7nNWTd2uRaN9ne2ze2pzqxsW+m+HdA8FaXr2r6bPq91qTP5UXnmKGJVOOSOprU1G8S++C2o3EGiW2k239pRCFIA2JBxliWOWOeM+1cp4f8AGms6Nph0yIWd1ZbiyQ3cAlVGPUrnpUx8feIpLa9tbiW2ube7TYYZYFKRAAgeWowFxmlXyrH1KynJKTjUUk3OVuVSukoW5U0tL/5gpKxoeMmP/CsPB654/fnHvmn6uj3XwW0WW1BeOzvplugv8LNnaT+Bxn3rkb3WNQvNKstLuJg9pZbvs6bANm7ryBk/jVvwx4m1fw68v9nTJ5UwxNBKgeOT6qa7HlWIp4eHJZzhUlNK7s03LS9tHaXZ6+QuZXE0/RdTufC+pa1DMItPtmRJQzkeaxPAUdGIrofiwT9m8LDPA0ePH51ieJvF2seILaO0vHghs4m3LbW0Qij3euB1NZ+r6xqGrLaLfziUWkIghwgXag6Dgc/jW9PCYytiKWIr8q5XJ2Wtk4pLWyu76vbsthXVrI6vXGC/CTwyxUOBfTkqeh9qy9X8SaXe6dNaweEdJspJAAs8JfenPUZOKyLjV9QuNGttHmmDWVq7SQx7ANrN1OcZP41QrTCZVGCbrbqc5Kza+KTkr2tf53By7HofxPtbo+DPBl8FY2q6asTMOiuQDz6ZH8qi0KOSz+DPiC4u1KQ3lzElqG43uOpH+e1aninxNqnh/RPCK2EkLwTaMnnW88YkicjGCVPf3riPFPinWPEhiXUZoxBCP3UEKBI0+iivDyzDYzFYWnScYqmqjlzXd7RqN25bb3W99vMuTSZ0HxWY/YfCi54GkJgfjTvHKPdfDjwhfW4LWkEMkEpXokmec+mcGuS1fWNQ1ZLRL6YSrZwiCABAu1B24HP41e8M+LNZ8Pwy29lLDJazHMltcRCSJj64PQ/SvQhlWJoYeh7OznSlJ2u0mpcyavbR2l230J5k2zf8Ixva/CnxZeXQK210YIYN3SSQNk49cZFXNSmht9A+HU9xjykkZnJ6AeaK5fXvEmu+KprWxuHj8sOFt7WBBFEGPAwPX3NbvxNt303wv4V0a7aMX1rbyGeJXDGPLZAOK4amEn9bpKu0p1Zyk0ney9k4eV9ld2td2KT0djT+JOr6Tp3jO/h1DwVZXcruHW5knkBnUgYbjj249Kt22p3Efi/wRBqeiWuj2kRZrWJJy5COMLuB5X5sda5HTPiF4isrGGzc2V6kA2wPd2yyvGO2GPP51z+s6tqOsam+pajdPPdOR854xjoAB0A9qWH4erSpxoVopKMXHm55yveLimovSOjd9+y7g5rcueLLG+h8Z6hYzQyG7e8cKuOXLNwR65yK7X4e6Vf6L8V5NO1O4S4uo7CUuyyF8ZTIGT3FYdv8SvE8UEas1jPPGu2O6mtVaZR/vVh6T4i1bTfEP9vQXJe/JYvJKN2/d1Deua7K+DzLFYOeGqRjH3HFWbd5OyT2XKtNtXr5CTincyB0oq9rupzaxqcmoTw20MkgAKW8exBgY4FUa+lpuUoJzVn1W9vmZhRRRVgW9I1G80m/jvrCYw3EedrYB4IwQQeop9zqt/cRXULz4huphPNEiBVZxnBwBxjJ6VRoqXCLd7ak8qvexsaV4m1rTLH7FZ3YFvuLqjxq+xj3XcDg/SnSeKtekltJpNQd57QMsMzKDIAwIILEZPU9fWsWip9jTvflQuSN72LD3t02nR6e07G0jkaVIuMByACfyAqzb63qtvNZTQ3sivYIUtTgfulJJIHHqT19azqKpwi+g+Vdiy19dtpy6cZ2NospmEXGA5GC35AVe0jU86hpiard3YsbJiIzAQHgBJYlf+BHNZFFJwTVgcU0ejXniZbay1CSfxPHq8s9tJBbwQWpi5cbTJKSBkhc+vNec0UVFKjGle39fcTCmobBRRRWxoFFFFABRRRQAUUUUAFFFFABRRRQAUUUUAFFFFABRRRQAUUUUAFFFFABRRRQAUUUUAFFFFABRRRQAUUUUAFFFFABXod34B0fStO0zV9c8RNa6fe2kcwCQ7pmkYZKIozwARlj6ivPK9E+MTH+yvBy5OBo8ZA99q18hxFXxjzDA4PD1nTjVdTmaUW7RhzK3Mmk79bM68PGHs5zlG9rW+8mvPhzo7afbeILDxQn/COupae5njxJHg42hR94k8Y4wap6j4M8P3fhK917wrr1xfCw5uYLmHYwX1HA+vvU94x/4Z/shk4Ortn/AMepvwx/5EXxv/15J/7PXx8cZnFDBVcZLGyk6GIVJLlhaUPaxg+e0buTUt042stL3b7OSjKahyL3o366O19DCttDnk+HF14gGpyrBFerAbPB2MSB83XGefTtWpo3gzR4fDdrr/izXX0y3vc/ZYYIt8ki/wB7v/KrGn/8kE1L/sLJ/JKk0/xNod14X03QPHGh33lWin7FeQZVtn0OM8Y9QeK7sXmWb1oV44Zy5Y4mUZezUPaKmoJ+4pKzfM1d6ytsRCnRTjzdYp63te/X+rGZ4u8H2Fj4dg8S+HtXOqaVJL5LmRNkkT+4/ToO1S6F4N0lfDNv4i8V642mWl2xFrFDHvllA79/5VP4i8J6W3hK48QeEdeuL7TLeQC6tZwVeInHPYHqO34mpdK8TaLN4T0/w9420K9a1tsmyvIMqwX2zjPXtntxUvM8yr5ZBYOvUquNVxqWhGNeMEm+XlmlFzV43ajrHVLqHsqUar54paaatxv6rp+pn+K/B2nWnhqPxN4b1htT0sy+TL5keySJj0z+nYdRVG+0OeH4dWGvtqUrwz3jQraEHYhG75hzjPHp3ra17wnpM3hK717wfr1zeafbMDd2lwNrx5xz2B7dvxp2sY/4URouen9qPn8nrbCZ1XdHCwjiHUf1nklzwUaijySlyTTS95ae9FK6tbrdToRvJuNvdvo7rdar/Ir6N4J0yHw7Br/i7W20m1uv+PWGKPfLKPXHOB+FR+JfBdlD4dPiTwxrH9raZG2y4DptlgPqR6cjsOtaXx33jUdAWPP2QaVH5Hp1Ocfhto+EWW8LeNEnz9k/s8Fs/d34fH4//Wrjp5rmqymHETxLfNNXpWjyckqihyr3ebmSd+bm+LS1i3Spe2eH5em+t72vftYyvCngf+3vCc+uDUo7RYLvypjKP3ccQUM0hPXjPTvWnpngfwp4ghubXwx4oubnVIIzIIri32JKB128Z/n1pNFkdPgFrAViN+qKrY7jEfH6VD8Av+SjW/8A17y/+g08yx2bvB5pmEMXKP1ac+SKUOVqMYytO8W2ne2jVt9WFKnR56VNwvzJXevXscCylWKsMEHBHvSVLdf8fU3/AF0b+dRV+rRd4pnksKKKKoArS8P6Nea5evZ2PleakLTHzH2jaoyeTWbXReA7m3tb3U2uJ44Q+l3MaF2C7mKYCjPc+lcGaVq1DCVKlH40tNL6+hVNJySZO3gu4FnFqH9t6KdNdjG159oPlpIP4D8u7PPYEVX/AOER1Ya9daQ7W0bWsQnnuXlxAkRAIct6EEY780TXNufhlBZieM3I1iSQw7hvCGBQGx1xkYzXVX19p+pXmt6PDqVpHJqOl2K28zSgRmSJVJjLdATyOe4r5qrmOZ4dvmldXkr8uyU4Lm03tGUpPo+XS2t+hQpv+vJnJ3nhTUo57BbKS21OLUJDFbT2khZHcdVOQCCOvIHHNbmleEY7W016e5vNK1MWemTFlt5i7W8wxtJBA9DyMitHw3e2PhG30jTtUvbd7iTU2uZ/IlEotYzCYgSVyM5OcDsKo6PpCeHrDxG1/rWmH7Tpc0FosN2rm5JwQQAeOnAPOTXFic2xlaMqftLLTlajrV99p2ttyxS20d+b4dCo04rW3/A0Maz8G6hcQ2wa+022vLuMSWtlPPtnlU/dIGMDPYEjNTw6BJeeFdMt7WxH9q3GrTWpJ+VsKi/KSegByfzrrLq8XVdTstasW8MR2PkwtLc3YXz7VkUAgqSGYgrxgc8Vk2urQ3lvpso12Cwu2165uDc7BmMMo2uyZ4Vjwe3JqI5xmVdKcrJp3as/dlyz92SirtKyuviur9VZ+ypr+vQ5rWPDU+n6a2oQ6lpuo28Uohna0lLGJznAYED0PIyKwq77xZb2h8OXdxrFroVrq/mp9kfTJgTcAn5y6KSoXHIPHNcDX1WRY2pjMPKVR3adr2Vnono07SWtr2XZq6Zz1oqMtByKzuqIpZmOAAMkn0rZv/CfiWwsDf3mi3cNsBlpGT7o9SOo/GovB93LYeKNOvYbJ714JxIIEXLPjk4Hrjn8K7S0jt9V1HUZ/Cnii7XUbyKXzdP1GE7pFIJdA3KkgZxx2rfG4yrQqJJLltdtpvr5fD6tNGDdjidN8Pa5qQgNjpdzcCcMYmReGCkBjn2JFR3ml3+larFZ6rp08Mu9SYXGC656A+/TIrqtavL62+Enh+3t5JIoJrmcTFCRkg/KpPp1OPapDNNffD7w9dX7tJPb619ntpHOWaL5SRnuAf5VksdW+KSXK5Sj1vpez/Db536BdnM6vp81zruox6do1xaRwEyNaHLNboCBgnr1I/OrEOkXWmRalDq/h+6ef7EJYiTt+zAtxKwHbqMGu3t7iW0+JPjm6hOJYrG4dDjOGDJg/ga5rwXc3F3pPi+a6uJZ5W0nl5HLMf3i9zWMcbVlSvZcqUOrv71ut+n4iuVdR8H31p4Lste+zXe+V3M6so2xRDGx/XnNc/fWV3Y3ZtLy3kgnGMxuMEZ5FdRrUsh+Feg5kfm/ugfmPIwvFL8VVZ/iLOiqSzCAADqTsWt8JiqznyVGndz/APJZJL8xpnNvpWpJqv8AZTWM4vt237Psy+euMVc1fwt4i0m0+16lo91bQZAMjKCoPvjpXb6tDqb/ABb8QXGm30Gni3hd7m7mTcIotgDEDrn0xVfw/wD2QnhrxXBp+s6jqbnTS8hmh8uIYYcjLEk+/HesHmlXlhNJaqLas38Xnst9L3uLmOcvdNsovAeiamlvm7uL2aOVgxy6qRgY6CtDS/Cv/CQ+L9RtYNKvdKs4I3fyQdzQuEyiEn1Ipl7/AMkz8M/9hO4/mK6ZXdfjVrwVmANrcEgHqfJrGtiqsIVOV6r2jT16SXTb07Bdnmt/pOqafCJb6xnt08wxbnXA3gZK/UVC9jeJp8eoPbyLaSOY0lI+VmHUCup8J+ZrfgvXNBO6W5h26jaA8sWX5XA+oI/WmfEiRbKTTPDMLDy9JtQsuOhnf5nP6gfhXpQxk3X+rtLmTd/8Nk7/AHtL7x31scmzMwAZmYAYGTnAptaN5pbW+g2GqmYMt3JKgTHK7Mc5981QdHTG9HXPTcpGa74TjNe75r7tGMbRT/Lk2lvLfC9TtOB9aREdyQiM5HXaCcVV0MQEg5BIPrQzMzFmYsT1JOTWjpulteaTqWoCYItisbFSud+5tv4YqvqNvDb3skNpci8iXG2ZUKhsgdjz14rNVYSm4rdf8B/qhFWinOrI211ZT6MMGh0dMb0Zc9NwxmtLjG0U4xyBBIY3CHoxU4P40COQoXEblB1YKcD8aLoBtFFFMAooooAKKKKACiiigAooooAKKKKACiiigAooooAKKKKACiiigAooooAKKKKACiiigAooooAKKKKACiiigAooooAKKKKACiiigAooooAKKKKACiiigAooooAKKKKACul8a+Jo/ENposMdm9udNsltWLOG8wgAbh6dK5qiuKvl9CviKWJqRvOnfld3pzKz9dO5cakoxcVszpZ/E0Unw6g8K/Y3EkV4bnz942kHPGOvejwr4mj0XQNe0x7N5m1SBYldXAEeM8kd+tc1RXFLh/ASoVMO4e7OftGrvWfMpX3/AJknbbpaxaxFRSUr6pW+Wx0tt4kgi+HN14WNrIZpr0XAm3DaAAOMdc8VuWHjDw3qvhmx0TxlpV5O2njbbXVo4D7emCCR2x+Qrz6iuXFcK5fiU9JRk5uopRk4yU2uVtNPS60a2fYuGLqR9LW26HceIvF2ix+GJvDPhPSp7KyuZA91Pcvullx26nHQVY0vxh4d1HwvZaB4x0q7uFsMi1urRwJFX0IJHbj8BXn9FYvg7LXh1RXMpKfPz88vac7VnLnve7WltraWH9cq819NrWtpb0O613xdodv4YuPDfhHSriztbtg13cXL7pZQO2MnFZV94kguPh5YeGBayCa2u2uGmLDawO7jHX+KuaorpwvC+X4eEIpNuM/ac0pNyc7cvNJt3emltrWsiZYqpJv0t8jvtK8Y6FqPhy10LxppVzeJZcWt3auBKi/3TkjPp+A4qLxF4x0mPwy/hnwjpc1hYTtuupp23Sz+x64/OuGornhwdlkcQqyUuVS51Dnl7NTvfmUL2vfXsnra5TxlVx5dNrXtrb1OktPEsUHw9vPCxtHaS4vBcifeNqgBRjH/AAGm/DzxHH4V8TR6xLavdKkbp5auFJ3DGcmudor0amQ4GphsRhpQ9yu25q71ckk9b3WiW1jNYiopRlfWOw+ZvMmeTGNzFsfU0yiivXSsrIxCiiimAUUUUAFFFaFhpNze6TqGowNGY7AI0yE/PtZtoYDuAetY1q9OhHnqSsrpfNtJL5tpDjFydkZ9Fblh4X1W+h0t7ZYmfU3kW3jLYban3nbsF9/Y0/VfC89ppz6hZ6lp+q20UixTtZSMxidugYEA4PQEZFcLzvAKqqPtVzN2+fM42b2V5JxV92mldo09hUtzWMCiupm8E6hFDMn2/TX1GCEzzacsxM6IBk8Y25A5IBzTNN8HXF5bWTzavpVlcagoaztriVhJMCcA8AgZPAyRWH+smV+z9p7ZW+fZu6VrtWTfMvdsm72H9Wq3tY5miuqj8NWy+CdT1O6vLeHULO+WDymkbKgK+UwBgsSuR7A0t54b1DUNaeHyNN0yK3sYbi4lDlYIoygw7Hk7mz0HfpULiPAuc481lBtNvTVcm3WV+dWt106q7+rVLLTf/g/5HPaVf3Wl6lb6hZSeVcW7h42xnB/wrpJvHM4+0TWGh6Rp99cKyy3kER8zDfe25OFJqpL4P1D+0NNt7W6sr2DU5DHa3UEhMTMOqnIBBHoRRe+Erq30y8vI9R066ksMG8toZS0kAJxk8YODwcE4qKuaZPiJw56iblZLfrLltLt7y5bS2lpuS8NU193b/h/+Cb7682lfDnw9A1pZahbzyXPn21ym4Ehl2njlSMnn3rmte8T32rXNkzQW1rbWJBtbWBNsUeDnp3JxyauS+Cb+OGSN9S03+0Yrf7S+necfPVNu49tucc4zmuWrTK5ZfiXKph5KbTbvr9ptprumtFJaNLRkToyp/EjdfxTqTavq2p+XbCbVYXhuBsO0KxBO3ng8D1qnpGr3OmWmo21usbJf2/2eUuCSFyDx78VnUV6yw1JR5VHTT8NvuIsbcfiCT/hFf+EfnsLW4iSRpIJnB8yFmxuxjjtWlN45vJlhnm0rTJdUgjEceoNETKABgHGcbh64rkqllt7iGKKaWCWOOUExuyEBwOpB7/hWM8Hhm1zRV23973++2q2fUOU3oPGGqR+JLvXJI7WaS8jMV1A8ZMUqEAFSM+3rVu08cS2fnwWug6TBp9zGY57RIztlz3Zs7jjt25NcjRRPL8NPeHRL7tvu6PdBZGlLrV3Jo1lpLLCLazneeLCnduY5OTnkVoQ+LtQj8XzeJmgtnuJwyyxFT5bKy7SOuelc/GjySLHGjO7EKqqMkk9gKmWxvWupLVbO4a4jBLxCJi6gdcjGRinUo4ZJqaWzv6N6/e9xqN+h23w63QeIJvGTLaabpVoJC8aSjk7OIlUncc5FcTqV5NqGoXF9cHMtxI0jn3JzUHb2qSC3uJ1kaCCWVYl3yFELBF9TjoPelDDxo1ZVpPdJeiWyvfV3e/oJLU9C8IW8Nxp3hdZoUm8uS/ljicZDyIm5AR3+YDis3T9V1LxB4a8RLrk73aWtulxBJKBmCXzAAqnsCC3y+1c4t7rNtZWEiyXMNvbytJZyBNqq+RuKtjk8DvU+seJtZ1a1+y3lynkF/MdIoljEj/3m2gbj9a4VgZyqOUWnrv1jabbtpu72e23UTi7ndSavfL8T7PRo5RHp0iQxzWyqPLlDQjcWHc89T7VRhuLbRfCOkva63caM91JPJNJb2vmGVlkKhWbI4CgfL71xJ1jUzq6asbt/tybds2BkbRgcYx0FWdI8SaxpcD29rcoYXk8zy5YlkUP/AHgGBwfpUPKpqMVG2ijdd2lK97p909U9hcp12tNayW3imW1t5IPMtbJ5VeDyt0hcbmCdg3X8asazdSac3jG6tFSOdGshE+0ZjJABZfQ4zzXATaxqkzXrTXssjXxU3JbBMmDkZ+h9KW71rVLoXYnu2cXhQ3A2j95s+7njt7VUcrnopNNafh7Py/uv8A5T0DQSutS+F7/WGF1crb3reZIm9pGi5jDD+PB7d6z7rUrfVPDmpx3Op3/iB0aJ4DJZbPs7mQDG7Pyqwyu3pXGQ6tqUK2aw3kkYsXZ7bbgGJmOSQffFamuav4nv9Lja/SeKxeQSB0tfJjkfsxKgBjUvLZxqp3Vr6dLe85aadnbRr5oOU67Vr241j+1rPTdUaNhav5uhahalRbqgy3lkfKGXBweDSaTqMsyaPpVjqUmj3f2VIhpd5ak2t4WHD5XrvznLVy174k8VXOmzLcSSiFkWOe4FsFd1I4DyAZII9+aWPxB4u03SrdT58NuqeXbXEtoNyr6JIVzj6Gsf7Nqez5Fy+Wq3t/h1+7mt9oXLoc7cxvDcywyKFeN2VlHQEHBFR1bi0/Urm3e8isbuaEEl5lhZlHrlsYqwmh3z+HH15UJtkuBARsbPKlt/TG3jGc9a991oR+KS7fMu5mUVf1CyRb1otO+1XMQCfM0BVtzAcY+vA9ar3dpdWkwgurWe3lIyEljKt+Rqo1IytZ7gQUVaudPv7X/j5sbqD5d/7yFl+X15HT3qtTjJSV0xiUVZu7C+s0R7uyubdJOUaWJlDfTI5pRpuoGGSYWF2Yov9Y/kttT6nHFL2kLXuIq0VZtbC+umVbWyuZywJURRM2QOpGBUcVvcS3Ito4JXnJ2iNUJbPpjrT5466gRUVPNZ3kN19lmtLiK4/wCeTxkP+R5rR0rw7quow3U0VrMi29q1yC8T/vVBAwmByTn9DUTrU4R5pS0C5j0U945EVWeN1V87SVIDY649akFpdGQxi1nLggFRGcgnoMe9XzLuMgorRtNP2aqlnq8d5ZKVJYfZ2Mg4JHynnrU8mg3VvpumapdB1s76RlysbFowrAZPGOc5Hris5YinFpN77ee+33MVzHoq69hJNqc9ppkN1eBHYIFhbzCoPUqORUC21y119lW3mNxu2+UEO/PpjrmrVSL6gQ0VNeWt1ZzeTeW01vLjOyWMo2Poahqk01dDCiiimAUUUUAFFFFABRRRQAUUUUAFFFFABRRRQAUUUUAFFFFABRRRQAUUUUAFFFFABRRRQAUUUUAFFFFABRRRQAUUUUAFFFFABRRRQAUUUUAFFFFABRUtrbz3UwhtoXmkIJCIMkgDJ/Srq6FrTX8Vgul3ZupoxLHD5Z3Mh6Nj0rKdelTdpyS66vp3Cxm0Veu9I1Sz1BdPutPuYbtyAkLRne2emB3p2r6Jq+j+X/amm3NmJPuGVMBvpUrE0W4pTV5barX07hZmfRWndeH9ctdOXUbnSbyKzYAiZ4iFweh9qpy2tzEYfMgkTz1DRZX74JwCPXmnDEUqivCSfo0FmQV0PgC+trTXja38qxWGoQSWdy7nCqrjhj9GCn8Kz7fRNYuLlra30y6lmSTymRYySr4ztPocA06w8P65qFvLcWOk3lxFCSsjxxEhSOorhzFYXF4Wph6tRJSVr3V1fZrzvqvNF05OElJLY6+DWtLi8dCwF8iaTBpsmkW92OUXdGVMvHYuSc++ag02GLwfoeptqF7YXNxfPbxwW1rcLNuVJVkaQ44AwuBnnJrktJ0fVdWleLTNPubt4xlxEhO36+lJBpGqTamdMh0+5e9BIaARneMdcjtXgz4dwq/c+3tFKnzrS79nJzUm/s80neTtr0s9To+tS3trrb56f8Mdhr+j2d34g1XxK3iGzj0q5Mt1DJDcA3Ds4JEXl/eBycHPbNaWiLptg+g32mHw7FYqkEl7e3cgkuVlyPMUITkEHphffNed6ppmoaVdfZtSsprSfG7ZKm0ketVKU+GJ4rCwovFOUEuVaKzjy8quk7Sl1u7xv9gaxSjJyUdf1/r/AIc7/XIVk0TxbaJdWbTLrEd6FFwnzw7JPmXn5vvDgc1e1C80/Vf7X0OHUrSKa+07TzbzPKBG0kK/NEW6AnPfuK8yoq/9Uk0uas7ppp22kvZNO13dc1JO3ZtX6h9b8v61/wAz0rQp7Hw6fDWj3upWT3MesNf3TxzBo7ZCgQAuOMnGTXO+H7y1itPFizXMSG5snWEM4BlYzKcL6nGTXL0V0UeGYR9pKdRuU+VydktY1HU0XRXdra6Ldu7Jlim7WWi/ysequtndqW8Q3vh/VdGFr+71Pesd8MJ8q7VO4uDgYIP1ryodKKK6skyR5Upr2nMpWsrcsVa+qitE3f3uVRTsrRRFev7W2gUUUV7xgFep6r4e/tjwB4Su7nU7PS7C2tZFluLhuNzPwqqOWJwfyryyvQPHkd0fhh4KlAY2qxTKxHQOW4z+AOPxr4ziqNaeMy6FGp7OTqyXNZO37mpeyel2tFe6v0ex2YRpQqOSvp+qMPxb4RuND0+21W3v7XVNLuSVju7Y/KGH8LDsap+K9BuPDt/BZ3M8UzTWsdyGjBACvnA578V0ml+ZF8ENaa6yIJtRiFpu7uMbyPwFM+NQI8R6cxBAOkW2D68NXLlOd4+eZQwFeamoyrRcrJc3IqUovTRNc7jK1k2noti61CmqbqRVtE/S9/8AIyj4f1DSr/w5PDdw+fqflz2rBT+6YuAu7PXBxXVeCY7+H4ra7FqlwlxfLaXYnlQYV22jJApfE0MtvqXw6hmQpItvBlT1GZQat6J/yWzxP/1wvP8A0EV8zmWbVswy2tOrytyoVndJX92typX7Wtps3qdVKiqdVJfzR/K5w3hDwpdeIILq8a8ttO02zA+0XlycIpPRR6mu18MeG10nwz4s1Cy1ey1awm0iSITW5IKOOdrKeQcc1isJJPgTH9lyVi1km8C9gVO0n2yV/SpPhhHdf8Ih41lAb7J/ZhUnsZMHH44zXdn+Lx+NwmKruuo06deFP2fKtVGpBXcvi5m3zKztays73M8PCnCcY8uri3f5P8DD1iHWE8BaHPdXkUmmPPOLSBVw0bA/OScc5rTu/h//AGZLGdc8RabptvNGjwSOGYy7hk4Uc4GQCTxSeJf+SReFf+vq6/8AQqk+Ncjt4nskZiVTTLcKPT5c134THY7EYilhMPUVKM6mK5nGMb/u6tk1dNczv7zad7tvXUznTpxi5yV7KPXujF8TeE9S0TXLbSt0d614qPaSW5ys6scDH41s3Hw8aKY6aPEukvrgXP8AZwc7i2M7A/Td7V1mntAvjL4bm5xs/szAz/eKsF/8exXm0kGpf8J21uyy/wBo/wBpYx/F5nmdf61ll2dZrmSjS9uqcqdNzcuVe+1UqQ1T2ivZ3ly2fvKzRVSjSpa8t7u2+2if366ehD4t0O48Oa9Po9zNHNLCFLPGDtORnv8AWsmu1+Nv/JStS+kf/oAriq+x4cxtbH5RhcVXd5zpwk+mrimzixMFTrShHZNmh4bjtpfEWmxXu37M93Esu7ptLDOfbFdPql74rm1/xJZ/vJYBHOtxBOf3MUKngqCcKQANuK4itW88Ra5eaeNPutUupbXABjZ8hgOgPcge9dmJw0qlRTST0tr01vdf0umpztHaXt41x4z8LaPezkaUbeyaSAnCOxUcsO5zgc06XUVkn8RRXD+Ib/NtP9qt7mNFhhI+63LfLtOMYrzq5urm5kSS4uJZXRFRGdiSqr0A9hV+/wDEWu39iLK81W6nt+Mo78Njpn1x71xPKn7qTWis/vvdabv5bLUXKd9oZuLHxH4c0281bVZrlY4PLtLGIJbpG3zAMc/NwfmOPxrB1K4uY/AWqwRzzJEPEBi2K5ChPLc7cemecetYEfiTXo7OOzj1a7SCLGxRJjaAcgA9ce3SmS69rEqXqSahKyXxDXKnGJCO5Hr70U8tqxnzSt0/B37eb7+rvcLHeavd3FlJ4tuLWQxTCwsVV16rkICQexwTzSeFJpb+y8NT3cjXV5Gb8WrTHexkWPdGuT1w3IHrXnk2pahN5/m3s7+eqrNlz+8C/dB9cYGKn0bUhb3lmL9rqaxt5C6xRTFChPVkPZuh/CpllUlQcb+9+PwctvvDl0On0S91q88EeKjqc11PCscXzTkkrIZBkAnpwOR7CovBcfh6Txlpa6eL133SMFvAm0yCNjGBj/bA603XvFME+i3llDqWq6lNebFaS8RUWKNW3EAKTlicZPtXHxu8ciyRsyOpBVlOCD6itKGEnVp1brk5r2S2+FLbTr6Akdno15q+oaJ4pXXJrma3S08w/aCSI7nzFC7c9DywwO1b2uX3iKP4q6daW7XQtn+zqkC58qSJlG8sOhBG7JNcBqviDWtVt1t9Q1O5uYlO4I7cE+p9T7mtfxL4y1K61K7/ALL1K9gsJ1VREW2kDaAw9gcdjWNTL6sqt+WOqlp0V1Fdt9Oy7eYWNrxXcX+n+DtPXQ5p4LH+0btfMtyQeJTsXI5x1wK0NYe6h03VtRtw0fiBtIsWumQYlQMT5rcchiAme/NchH4pu7Hw9pVjpN5c2txbGbz9v3WDPuX64+nFY8GsapBqbapFqFyt65JefzDvbPXJ70qeW1ZR1SVnJ+cvevr5O3n00DlO+8LS3N1a+ErrVGkluhrEkdu8xJd4AgJBJ5K7s1meH9a1e7uPFM0uo3TOmlTmMLIQExIgG0DpgdMVy93rmr3eoRahcalcvdQ/6qXfgx/7uOn4VFpmp6hpl213YXckE7KVZ1PLA9QfWt/7MdpNpXe3Ze85W2217fIOU3ddhmn8KeFfLjkkLrOg2gnLeb0+tdP4gubrTpfGslvI0M6rZx71PzJnaDg9jjIz71wVjr+tWNm9nZ6lcwwOSxRW4BPUj0P0qvNqOoTCcTXtxILjb526QnzNv3d3rjtTll9SckpNcqbfreal+luo7HoPhq4nvF8IXF1M88w+3R+ZI25toXgZPPc1lm6un8OeCo3uJ2ja+nDKXJU7Zk25Ht29K5K31LULcQCC9njFvu8kK5Hl7vvY9M96fHq+pR6cmnx3sq2scomSMHhXHO4elL+zZKfMrb//ACf/AMmvuDlPQtQktbXR9buPtOpWry69MlzLYKDJtAyiscghc7vqRSPqTx6lDe/2bq8p/sQrdXWUS78ovhZwATyBheeSPzrgrDXdYsbue7tNRuIprgkzMGz5hznLA8Hn1pE1zWE1U6qupXQvm4M/mHcR6H29ulZLKZ6ptP7+yVtP83000Fym54zjmm8P6Vfx6vc6jp/mywwfbIdk8bDDMCcncvIwc1yVXtW1bUtWlSTUr2a5ZBhN54Uew6CqNerhKMqNJRlvrt5v0X32VykFFFFdIwooooAKKKKACiiigAooooAKKKKACiiigAooooAKKKKACiiigAooooAKKKKACiiigAooooAKKKKACius8KeH9Lk0K58SeI7i4h0yGQQxR24HmXEnXAz0ArW0/wAL+E9d0rVNW0e71GFLG1d3tJyu9X6qdwHKHB98151XM6NKTTTsnZu2l+1/mTzI89ortvDfhfRLrwaviTV9QuLSGK7aO42YJZMcKgx94k/SmaN4e0HVrzVtY+03ll4Z0/aSzgGdyeiDtkn+YpyzOinPf3dHp1vay7t32DmRxlFd5baB4T8TWl3H4Xk1K11O2iMyW94ysLhR1AI6Gsi80Gz/AOFfWfiO0kmaf7W1teIxBVDjKkcZGRj86cMxpSai007pWa1Tauvk7aP5BzHNUo5OB1ruNc8FWth8OrTxBHPM1+RFJcwkjakcmdpxjI/h7+tQLoOhab4d0DVdYkvzNqUrs0cDKNsS8AgEdc4/CpjmdCceaF3q47dUr/kHMjmhpd8NVi0ua2ktruR1QRzqUILYxkHkdaTW9NuNI1a50y72efbvsk2HIz7GvR/iR/Zf/C1LLyBd/wBpfarb7QXK+Vs2rt2989M5qLx1B4Ls/G2ojXZNTu7q4n8yQWhVUt1IGAc8s2OfxrjoZtOo6bcH70OayV3e6/ASkeY0V0Hj3QYvDviBrG2uGuLZ4kmgdh8xRhkZ965+vYoVoV6cakNnqUnc6j4WMyeOLF1+8qykcekbVqeCrj7b4c8SyXQ1G/vpPIMgt5sTvDlt+CQSVztyB2rlrXT7pdFn1qG4MIt7hLcqpKvl1JyCO2BVK0ubqznS5tZ5reUfdkjYqfwIryMXl8cbOrKEtfcXo4Sc7X31uti07HpdjcX0D+GotO0S6MsbXMltHf3Y86SEphlXCgqOpX36VVgtLEWFjfb9WsdKi1q3+1WGpgMjFjyyNgE4AOfauCnvr+5vPts15cy3K4PnNIS649+orRvBq2q6BLrN/qk11HbXCW4SaRmOWBORnjtXDLJpUnFuajd2b1bu5SdtW0/i0ejTu+tlXMdfpsGtxfELXbjWFuVsPJujeSSg+U0RRvL5PBGdmKzdS02+vj4Ma1tZpo2solEiqSoKytuyegx3rlJ9U1SaxSzn1C7ktF+5E8rFOPbpTYdU1GGyeyh1C6jtW+9CspCH8K3hlGIjJVFKKkko2SdrKMlf1127JK/UXMjv/Fd1dWmleMPs00kJk16NHZGIJXa2Rn0qlrEGt3H/AAiUnh5Lp4BZRC3aAEqlxuPmbscA5657Vw7T3EodGnmk8xt7guTub1Pqfep7PU9Ts7aSCzv7u3gk++kcrKp+uKdPJZ0YR5HFyT6rR+4ofp9111uHNc7+dY38HSx3lte6hOusXB1E6VKqjzeNrMApyv3sdqsXNzff2lcxtoN1Mi6HFDfwm8H2wxb8q+VGd4GMjHTGa820+/1DT5GmsLy4tWIwzQyFcj3xSQX99DffbIby4S7Jz5qyHeSffqaxeQSvL3k1q18S1bT2TSVraW8u2r5zpPHFl5GjaLdQ3WpGzkWVLe01BAJYAGBOCOqEng+xrkq0ok1XxBqDh55bu5WF5WaeXJCIpZuT6AHiqmnWdzqF7BZWULTXE7hI0XqxNexg4rC0HCrNXjdt7WTbev8Am97Nsh6vQgort2+HN6xmtbTXNGvNVhQtJp8M+ZRjqB2JHpXOwaHdzeGrzXg8a29pcJbyIxO/c3TArHD55l+JV6dVPWK6rWWkd1tLo9n0ZcqM47oyqcysoBZWAIyCR1rS07RLq+0HU9YikiEGneX5qsTube2Biu7v9Ph1ST4e2tzcWkMR05Wb7S2FkAkHyD1J6AVhmGfUMHUjD4leSlbeLjTdTa2rat944UXJX/rex5hRXeeJvBv2r4h3mj6Nd6Yok82ZIYnOLdU52MAOG9q5Xwzo9z4g1u20mzeNJ7gkI0hIUYUtzj6VthM7weJw31lSslBTd/sxabu/uf3ClSlGXLbyM2iuj8O+DtW121urixa32WtwsEvmPtC5zlyegUAcmnW3g+8vPENzpOn31jdRWqCSe+WTFvGuOSW/SqnneXwnUhKqk4K8vLbf1urd+gKlNpO25zVdVpPjzXbCwt9NZbK80+CPyxaXNuHjYZzkg98nrRrHgu5tdIm1bTdW07WrO3IFw1nJloc92U9veuVrKVPK8/o2nGNWMX1WsZW7Ozi7PTZ63RSlVoPR2O1ml8XfEV1trOxh+yWK/Jb26rDBDn68ZNMi8fa1b2MOnXtjpV9LYjyree7tRJJCBxgE8HGP0rqPCen6R/wqXUoz4kW2juZ4muZxA/8Ao7cfuyBy31HHNcKnhzzPBt74kS9DR214LYR7Pvgnhs9uvSvnsNhspxPPha1CKpUpqMFySVpS3d+8m3ddtZXTNPbVU+ZS1e5HqfirW9Tv9Pvr+5We408gwOyDOd275vXmiDxTq8HiG816KSFb28V1mPlgqQ/3sDtTvBPh1vEuo3Fmt0LbybZ59xTdnb2qbwX4TufFFrqUlpcJHLZxo6ow4fcccnsB1zXs1qGS4WnOnOnCMYRUWuXRRnK9trWctX56szVWq3e7uV/CnijVPDck/wBhaGS3uF2z208e+KUe4NaOofEDXbq0uLGCOwsLCeFoXtLW2CR4b7xx/e960tL8DeH9WlfTdK8ZQ3OrqpIh+zMsTkdQrnr+Fc74X8L6lr/iB9HtwsMkJb7TJJ92EKcEn8eK46mH4exlepjK1KPPCzk5waf92VpJX2spWb6JlRrVoxUIydivJqmo6lpWm+Hf3bQW8zfZlC4bfIecn6mrHjmbXJNfaHxCsa39tEkLKgAAUD5enHQ11Ol+DNAm1q2g0Hxhb6hqNvOkjW7wmNZArAsEboTgGjxpop8RfGm80hbgW5uHH7wruxiMHp+FKhmOXxxq9nBRjCFSbbg4yV5RcmrpO0tW7LVryJbm42b7fhscvHq91rOpaLbapqK2UFkEt4bmOLmBAeGOCM4POc16fLD48l1RFkt9DMAYK/iJEiWRoO7b85BK+lefeI/CdnoOjvJfa7AdYDgDToxuZUJ6sexxzitJvBWj6VY2q+K/Fg0y5uYxKtpFA0pRT03Y6V42d4DAY6NKeHlFRXNGMXRc93zSlBRcZPe7vzU3o2r79FDEShfmv99vv3/zMT4l6rb61431PULRw9u0gWJx0ZVAGfxxWZq+jajpMVnJfweUt5D50B3A7k9eOlanjbws3h37Hc29/DqOnX0Ze2uYxjcB1BHryKf4w0fVLOHQFutSk1E3tor20Zz+6UkAIM+5r6jLKuGw2GwmHws17NR5VdO7UI28rNW965zVJSnOUpbvX7zmKltYZLm5it4V3SyuEQZ6knAru5/Avh7S5Y7HxF4xhsdTdQWgjtzIsZPQM3b9Kwtc8Mah4f8AF9vo0tyolkeNre5jzgqxwrj8f5V00M7wmJbhSlrZtXjJJpdU2lzJeVyHBoyNZ0280fU5tN1CLyrmAgSJuBwSAeo9iKp111/4avbr4mt4avtVNxdSTLG94ykliUBzgnPTAq5/wheg6fenT/EXiyKwvmchIY7cybBn5TI3RcjBx2zULO8NTp0/aS5pyipe7GTun1SSbt67dQ5GcLRW94p8L3+g+JRobFbqaTYbdohxKrcKQPrx+FdDc+BdC0100/WvGVtZaw6gm3EDPHGT0DuOla1M6wcIQnzXU1dcqcm13sk2kurYcjOAorp/G/g+68K22mteXKSzXiyFkQcJtIHB7g5zXMV2YTF0cZSVahLmi72fo7P8US007MKKKK6QCiiigAooooAKKKKACiiigAooooAKKKKACiiigAooooAKKKKACiiigAooooAKKKKACiiigAooooAKKKKACiiigAooooAKKKKACiiigAooooAKKKKACiiigDvWhk1P4MWy2KNK+m6g7XSIMsFbJDEenIqf4W2F0nhrxVqTxuls+ntEjEYDtyTj1x/WqXw6ST7FczaH4gGm6+rgLb3EirBcRenI5YHNb+q6nqmlaBrFx4n1u1u9UvrcWlnaW8quI1JyzELwP/rV8ripTXtMLBr3pp9ebVpvS1muvNfRGb7GASf+FJRj/qLn/wBBqbwtDJqnwq1/TLJTJeQXUV00S8s8YxnA74wa43+0r7+yhpX2qT7CJfNEHG3f/e+tLo+qaho98t7pt1JbXCjAdD1HofUV6k8BUdOai1zc/Ou26dmVY6/4MWs8fimTWJVaKxsLaV7iZhhVyuMZ9fapPhvGPEGleIfC3AN2q3VuCejo3OPwwKwde8Z+JNbs/seoakz255aNFCK31x1rJ0nUr/Sb1b3TbqS1uVBAkTqAeorOpga9dVKk2ozfLa12lyu61sur102FZs9UF0mt+NfFPhWNh5M+ni0tQegeADH67jXKfFS4QeKLTR4D+40m2htFH+0AC36muXs9U1Gz1T+1LW8livdzN56n5snqfxyahu7me7u5bu5laWeVy8kjdWYnJNGFyp0K8Z391RSt/esk39yBRsz0D4gg/wDC64eDzPaf+gpXO/FD/koGtf8AXyf5CoNW8W6/qkdml9fGQ2Th4H2KHVh0JOOfxrJv7y6v7yW8vJmnuJm3SSN1Y+prTAYKrR9m6lvdhy6eq12XYaVjr/jH/wAjHY/9gy3/APQao/DxRHcatfxwpNeWWmyT2iuoYCQFRvwepUEmsLU9RvtTnSbULqS5kSMRqz4yFHQU3TL+8029jvbC4e3uI/uuh5Hr+FN4Cp/Z/wBWur2t5Py9Hs/IqHu2O80+9uvEHgmEa2/mxvr1tC1yyhWZCDuBIHOMnntmtDUL6yk1TWtIur+e7s4opkGmx6VtW2CA7WVs/LtwDu71wGreItZ1SA297fM9vuDCFVVEBGcEKBgHk/nUl54q1+809rG41F3hdQkh2qHkUdAzAZYfU148shrylzLlim27J6Rvy6q8Hrp05elmac6Oo1fWtY0ez8KRaXGkaz6bCzhYVP2pskbWyOR2x71fu9M01L3VNJVVj09vE9pGyg4CqwO5fYDJHtXOX3jTULe10q30a+liS2sI4ZA0SnZKM5ZM5xwRyMVzZ1C+a2ltmupTFNMJ5FJzukGcMT1zyaKGT4iceayg9dVe79+6b0WsUtNXu9kDkjvLbUr/AFfXfEOh6rHH/ZsNtclYPKVVtPLz5bLgfLjAHvmjSIYLuz0jxlNEjRaVZSJdqQMNNDgQgj/a3p9cGuTv/FWv39i1ldai8kMgAl+VQ0oHQOwGW/E1PcarZWvgtdD06e5llu51ub4yJsRCq4Ea8ndzznjoKc8prQjGMUouTSajdrl5Wptuys2vxjHdhzI1YNZ1DTvAunXlnKsN1Pqk5knCKXIwhK5I6E9RW5qOoXE/i7xDorLCum/2dM4tkiVUDiMPv4H3t2Tn3rzVry6ayismnc20Uhkjj7Kxxk/oKmOr6m19NfG9lNzPGY5ZeMupGCD+HFdNXIlOUppRu+fXzck4vb7KTXlfQXOehx3Vro8fh6xtdWktoprOCZ7OPTBOt48g+fc2fmycrjtisy4vF0jw3rc+ixm1I1vy4HeMebCmxsqM/dPaub03xRr2m2K2dnqDxwx58rKKzRZ67CRlfwrNN7dmyeyNw5t3l85oycgvjG4++DWVHIqim/aNNXTf960r6pRWvq5ddbDcz0qw1C7TxNaXscgjnvPDLz3DogHmSLFIQx465ANYnwYl874hxSzsGuJYJ2jY95SpIP161zVprmrWt7bXkN44mtofIhLAELHgjZgjBGCevrVWG9uoNQXUIJjDcrL5qyR/KVbOcjHSitkE6mExGGTS9pT5E+3xWvptZr7rDhU5ZqXZl/w7BrsviqC30lpU1kzMEIbayvzuJJ6d85rpbZJ1+E3iZbg75k1iHzSDkbuMnI96q3HxH1+SKUxwaZb3kyFJb6G0VZ3B6/N6+9ZXhfxTqfh4XMdqLe4troAXFvcx+ZHJjoSPWsMXhM0xkPaSowjKDptJSu5ck+ZrmsrL+VW3u3a5pGVOLtd9fxNzwnDIPhR4wuChETPaordiRJkj8Mj86v61/rfhr/17Rf8Ao0VzWqeNNb1DT7nTSbW30+4VVNrbwKkaBW3fKOxyOT1NULnXtTuP7K82ZP8AiVIEtCEA2AHIz68jvWMckx1avLEVVGLlOUrJt2Toqmley1uteltrj9rBR5V2/W56J4f5+PetAcn/AEv/ANArmvgpDLL8SNM8tGIiEjycfdHlsMn8SB+NUr/xrq914itvEEUdnZahBnMlvDt80nqXH8WelW5PiLry3K3FhBpmmy798rWtoqmY/wC36jvjpmuOeTZr9UqUIU43q0I0neXwuKmr6Rd01K6t6PuUqtPmTb2d/wAi7pMkkfws8YeWxXdqMKNg9QW5FT+An01fhl4l+22l1dRi5gNzHbS+XIY+xzg/KDnNcZFrWoR6Pe6SkiC0vZlmnXYMllOQQe1O8N69qfh++N3pkwRnQpIjqGSRT1VlPBFehisgxFXDYiEWuadWFSOrV+VU9G0rptwdmr20fkRGtFSj6W/M7LwvqmhW9jrcnh/wzq8itYPHdtLfK8caHoxG0dD/AFrzkdBXTa7411bVNMfTEt7DTrKRg00NjbiISkf3scmuZr0sjy+rhnVrVo8sptfblN2Ssryl130SslbcitNSsl08rHe6F/yRXxD/ANf8P/stGnf8kO1X/sKRf0rAsfETWvgzUPDf2MOLydJjP5mCm3HG3HPT1q94M8WWuk6VfaHrGljUtKvGDvGr7XRh3B/AflXHiMBioxqzjC79tGaV1dxSje2tr6PR2JUlp6Gn8D0ZvEOpuFJVdMm3H0zij4XyPF4P8aSRsVYaaMEdvvUad490vQWlg8OeGxb2c8brP51wWmlJGFJbBwFyeO9c94b8RNouja1potBONUtvILmTb5fXnGDnr7VjXwWMxjxFR0uVTdKybje0ZXlezaWmtr7eegJpW1L3wh4+I2j/APXU/wDoJrp/DRddO+JTWufte6Tbt+9s3ybsVwPhLWD4f8RWesLbi4Ns5byi+3dwR1wcdfSr/h/xdeaL4qutctYUZLuSQz2znKujsSVJ9s9a6M3yzE4mtVnSjf3IWu93Cbly/NaX21CMkkih4QM6+KtJNru877ZFt29fvDP6Zr0of8nH/wDbT/2jXPp4z8L6ZcHUvD3hEWupn7ss0+9Is9Si+tZw8auPiIPGH9mru3Z+zedx9zb97H49K5sbh8bmNSrUVBwTozgruN3J2stG9Ozv3vbS7TUevUxtbFxfeLb5FJeea/kVST1JkIFdf4k0nwnoOofZPE+r61rOrJGvnJb4Cx8ZC7mOe9cLPeyPq8mpRDypGuDOoznaS24fWu11bxh4U1qUanrPhKWfVtoEjR3ZSKUgYywHNd2Po4uMqChGTgotPkcVK+ltW17u+z3sTFrUs/E+Wym8AeEpNNtXtLMrN5UTvvZV46nue9R/EprhI/BMlqjPcJpsbRKq5JYMCOO/NUfE3jSx8ReFItNvtG8m+tWP2OS3fbDEhI429+Bj9azfEXiqXUzoUlvbm0m0i3WJH37t7KQQ3Tjp0rgy7LsXBUFOnbklVvdp6S5nHW7bveze+90VKS1On1nWfBXiS/aXxVpmq6HrGAs8sIypIHUqeRx7Vl694fm0HxhoTDUm1Kyu3iltLhiclN44IPTGR+dW7/xl4R1u4XUfEHhGWbUtoEjwXO2OUgdSP/11h+IvF0+s+IbDUWs4re10/YtraRn5URTnGfU460svwmNpyjThTlCCjJSjKUZRTtoqbu5Wv3srdAbR19z/AMnHD/r8T/0UK4HxpI8njHWXkYs32+YZPs5A/QVpzeMC/wARv+EwXT+fOEotjL6IFxux7elc/q95/aGrXmoGPyzc3DzbM527mLYz3616GUZfXw9WlOpG1qMIPb4le6/rQmUk18z13VBE3xo8J+djb/ZsBGf722Tb+uK8v8aGc+LtYN1nzftku/P+8a1NX1++8U+LNIuLCBLG9hihtbf99kb0J2tuIGMk10XibXtIGsP/AMJN4HaXxFDhZDHMVhmYDhiB1B49a8zAUsRllWjzU+aXs+VxTjzK0m76tLld7Np6NIp2kmV/iuZz4S8FG5z5v2F92evRMfpivOq9I+Nl5cTweGre+CJfpZNNcRqMCMuRhcdsbSMV5vXr8L3/ALMg5K13N6bazk9PLsTU+IKKKK+gICiiigAooooAKKKKACiiigAooooAKKKKACiiigAooooAKKKKACiiigAooooAKKKKACiiigAooooAKKKKACiiigAooooAKKKKACiiigAooooAKKKKACiiigAoFFFABRRRQAUUUUAFFFFABRXS+B9Hi1mDXIzavc3MNgZLVEznzNwAwB161U1zwtr2i2iXeo2DRW7Ns8xXV1Df3SVJwfrXmrNsJ9alhJTSmmlZtJu6T0V7vcv2cuXmtoYtFXL3Tb6zvY7O6t2juJVR0QkZIcAqfxBFaCabPaafrsF5ossl1ZmNHn80AWbb8HcP4t33fat6mNoxjGUZJ81rWa1TajdXaurtbb7K7aTSgzDorqvFHh//AInulabodjJJNd6ZbTeUmWLSOmWPPT+Qq5aeDL3T9E1+61zTipt7ISWsqyBlEnmKCMqcZwehrzpcQ4GNGnUlOzna0brmfNJRWl+718ky/Yzu12OJore1HSLq7vrK10/Q5rWZ9OScxeZvMwCktMPQEDOPam6l4T8QadpZ1K709ktlIEjB1Yxk9N4Byv411wzXCPkjOpGMpbJyjd30VrN3v5EunLXQw6K3NO8JeItQ0walaabJJbNny23AGTHXYpOW/Co7fwzr0+svo8emym9jQSSRnA2KQDuY9AMEdfWq/tXA3nH20bwvze8tLb310t1uHs56aGPRWpr2g6tockS6naGETAtE4YMjgdcMODVGztri8uorW1heaeVgscaDLMT2FdFLFUa1L21OacO6aa+/YlxadmtSGitzW/CXiDRrL7ZqGnmO3DBHdZFcIx7NtJwfrWbfafeWP2b7XA0X2mFZ4ckfPGSQGH4g1nh8fhcTFSo1IyTulZp3a327DcJR3RVorYj8Ma/JqFxp8elzyXVsEaaJcFlD429++RS654Y1zRYYp9RsWjhlbYkiurru/u5UkA+1QszwUqkaarR5pbLmV3pfRX1019NQ9nO17GNRXSw+BPFkocro8oK5wrOoZ8DJ2jPzfhWXo+h6tq99JZafZSzTxAmUfdEYHUsTwPxqYZrgakZzhWi1HdqSsvXXQbpzVtDOorU1jw/rGkXcFrqFk8UlxjySCGWTJx8rDg81taH4B1661ezt9QsJ7S2mujBI+5Qy7T85AJ5xg1FfOsBQoqvOtHlabTutUt7a6/IFSm3ZI5GitDxDpc+jazc6dcIVaJztywJK5+U8cciur8IaTpdt4IuvFN5o763Ol19nS2DEJEMAl2xz3/lWtTMKUaEa8feUrWtbW+2u34kS93RnCUV1fiW78KanoEd5p2njSNXSbbJaRlmjkj/vAnoa1r638O+C9M06HUNEj1nV7y3W4m8+QrHArdFAHeoeYWjFezlzNtcul9N3e9redybnn1Fdn4s0fSb3w7YeKPDtq9pDc3H2W4sy+4RTdtpPY/4Voa0PC/guWDRrjw/FreoCJZL2aeZlVWYZ2IB0+tSszjJRUINyd/d0urb3u7aeut1YOY4vQLGLU9ZtrCe8jso5n2tPJ91OCcmq17CtveTQJKsqxyMgkXowBxkV3MOi+Fr/AMfaFDpbibS9SAaa0MhLQNg5Qnr6frWTott4ZtvE+qHXmYWNmZfItlJBnYNhUyOgojj05OSUvhT5ba7tffpbt1uFzlq29F0FtS8P6vqwuRGNNRGMZXPmbjjr2rsPDK+HPGct3pS+Eo9LdbZ5Ybu2lc+WVHAbPBzWX4I/5J34w/64w/8AoVZVsxm4SSi4yi4XTs9JSS6Nra4XOIoqVbe4ZQywSsp6EISDXZeD9M0B/A2ra1rNnJO9ldRhAjlWcEfcz2BJ5OM4rvxOKjh4czV9UtN7t2Q27HEUV6Xpcfg7xB4W1DWLrw//AGa+ksrulnM2LhT0UlumTxmq0CeHfE3g/W57bw/DpN9pcSzRPBKzB1Jxhs9elcX9qq75qclZpPbRu1uuu62FzHntFdtoem6LovhGHxNrmntqk97M0djZlyqYXq7Ec/hU13ZaD4m8Kajq2k6T/Y+paWFkngjctFNGTjIz0NaSzKCn8L5b8vNpa97d776Xta4cxwdbVjoLXXhHUfEAuQq2U8cJh28vv757V0wtPD3hHwzpt5q2kLrGranH56xSyFY4Yu3TqTWjeSaJc/CDWL7RbR7ET3cIuLUvvWJ1YfdJ5wQc1zV8zk+X2UXyuajzaWfvWfW/fWwuY4LWtLt9PstNuIdRhu2vIPNkjTrAf7rc9ay66vxdo+nWOleGJrdBbtf2YkuZCSQW3AbsfT0rTu9Y8E6deJpuleFYtbtlCq93JK4kmY9doHSt6eOl7OLhGU2+bstnbXVL06sdzgaK6j4m6JZ6D4pa009ZI7aWCO4SNzkx7gcrn2Irl67sPXjiKUasNmrjTuKrFWDKSCDkEdQa6+2+JHi2GBIzfQTNGMJLNbI8ij/eIz+dcfRWWKwGGxaSxFNSttdJlJtbFrU7+81O+lvtQuJLm5lOXkc5JqrRRXTCEYRUYqyQgoooqgCiiigAooooAKKKKACiiigAooooAKKKKACiiigAooooAKKKKACiiigAooooAKKKKACiiigAooooAKKKKACiiigAooooAKKKKACiiigAooooAKKKKACiiigAooooAKKKKACiiigAooooA7j4ULeuniZNO3/azpEgi2feJyOnvUXhBLmDwR4ua8SSOwa1RFEgIBuN424z/FjNcrYahfae7vY3k9qzgK5icqWAOQDj3ANXNa8Ra5rUUcWqancXUcZyqO3yg+uB1PvXzGLybE1sVUlFx5Kkqcm9eZezs9NLO9tNVy767G8asVFd1f8AE6jxhY3d18QNFS3t5JDNaWHlkKcMBGuTn0GDV7xB1+Jv/X1B/wClArjI/FHiGPS10xNYu1tFXasYf7q/3QeoHtnFU5NU1GQXgkvrh/tpDXW5yfOIOQW9eea5KWQYy1GFSUbUlFK19VGpCd3orNqFra2fV9LdaOtuv+TX6nqJEzaleR2Of7Sfwdbi12/eJ2rvC++3Nc14Kh1GPwH4xaSOZLI2kYwwIUy+YOme+K5RdV1Nb2C+XULkXVuqpDL5h3RqowoB7ADtVvVPE/iHU1ZL7WLuZHQxshfCspOSCBweQPyrOnw5i6VP2EZRcZOm23e6dNp2StqnbS7Vm29bg68W7+v4noOnyPD450KaNirp4U3KR2IgkINcl4Mkkfw54x3Ozb9MVmyep85Ofryawf7W1T7RHcDULkTRQfZ43EhBWLBGwH+7gkY96r291dW8U8VvcSxJOnlzKjECRc5wfUZANdVDh2pTpyi5K7VJf+C6jm/vvp5iddN7d/xVjtPiBDqMviTRH02OZ7drC1/s4xAlRhRnbjvvzmuh8S3F5b+NvFpl0ltT057S3TUkim2SopRcMp6nkHPGPWsLSdc0lNGtbWLxRrGjwKgF3YrCZhI38RifPyBh24rD1jxXqE3i+91/SriewedtqBG5EYAUK3Y8KM+9eJh8rxeJnHDumlGlCUU5Kcbv2lOSu1bVqDfNBySl713flNHUjH3r7v8AR/1qafiCx09PC2l6pY3OrNov25ojp94Qro2AzFGAwQRxnHWmeGby2/4S/S5vCGiXH2yJnYwXV2GEw2nIBwMHGa57Wtb1bWpEk1S/mujGMIHPyoPYDgVTtp5rW4juLaZ4Zo2DJIjYZSO4NfR0cmrSwUqVeV5tTVrycfevpK3Lz76yaUn66mLqrnulpodxJZ6ZqHh3XrnQTrOkNBEs17Z3TB4JgHxtD4ByCcgHJqt45tLm6/4RJbe3kl83RoI49qkhm8x+P1FYmseKPEGr2v2XUtWubiDO4xs2FY+pA6n602z8TeILPS/7MttWuorTBAjVuFB6gHqM+1cuHyfMKMo1eaLkpN2cm7JwUfj5eaTTV/eW2nNoinVg9P637Hpt/FfnxR8QIdPEn2v+yoFUR/e4jj3AY74zXIeFY7iL4feJmvEdLJjbrAJAQDceYPu577c5qp4d8SSWtl4gmvNRuv7SvLSOO2m3MXLqwx83bAH6Vl6v4i1rWTCuq6lcXUcTZRHPyqe5wOM+9efgMixtNSwslHki6N5a3fsoU/h0s03G265dd9i51ov3vX8bnXfEu311/idbNbx3TSMtt9hZASMbV+7/AMC3Z/GtPxptm0vxsmkfPKNWga8EPJMflgN07eZuzXO+K/HGqPr162g61eRafME2KMrg+WqtgHleQemK5fStW1LSrw3mnX09tOQQzo3LA9QfX8anAZDjquEws6ijGVKEFGOurUoTfPp7rXLbTms25eQTrQUpJdW/12OvsVmi+HGlLfK6l9eVrFZBg7MDeVz/AA5/XNT31xNcfHsNNI0hTWBGm452qrYAFcZqutatqt5Hd6hqE9xPHjy2ZvuY5+UDgfhUBv71tR/tJrqZrzzPN88uS+/Od2fWvUp8P1m6lSo4qU41VpeydRx2dlorauyu9bGbrLRLpb8CXxACuvagCCD9ql4I/wBo11vgux8TW/hmTXvCWpzyXKz+XdWEKbiB2Yqfvfl/KuP1bUb3Vb577ULhri4cANIwAJx06U2wvr2wl86xu57WTGC0UhUn8q9qWFrVMJCk7cySun70Xbdapaedkznnq3Y9I8VLd3/w8utU8WaPb6fqyXCLZSiIQyzg/e3L+dVvH+kah4oh0rxLoVrLqEE1nHDOkC73hlXggqOa4C/v77UJRLfXlxdOOjSyFiPzp2n6nqWnFjYX9za7vveTKVz+Vc1LLKtFRnTklJNu1ny2aV0tbra/r0IUTutZjk8J/DzTNH1ABdTuNSW/e3yC0Ua9A3oTgfrR8SvD2qa54gXxDoVnNqdhqUUbpJbrv2NtAKsB06d68+uZ5rmZpriaSaVvvO7FifxNWbDVtU0+No7HUru2RvvLFMyg/gKuGXVqUlVhJc/vXutHzW87q1lYLM7zQPD9v4c+I/hex+1GbUHHmXsQwRC5U4UEfjT/AAZZwzar4uvLfT7fUdYtWZrK3mUMCS7ZYKep6f5NecC4uFuPtAnlE2d3mbzuz656063urq2uRdW9zNDODkSI5DZ+tKrltWpF81S8nFK9u0nLo9ne1uwcp7H8PLjxxeazI/iDzbSx+zypHbSQrAJZCvG1MAnHNch4Rt7i18B+NLe5hkhmjjhV0dSGU7uhFclLq+qy3sd7LqV49zH9yVpmLr9DnioJ7u7nlllmuppHmOZWZyS5/wBr1rOGUzTlrFKXI7JWtyyv+PcOU2tO8a+KNPsYrGz1eaG3hXbHGAuFHp0rX0Qs3wh8RMeSb+Ak/lXD08SSCMxiRxGxyUDHBPuK762ApyX7tKL5lJ2W9ncdjtPBwP8AwrXxfx2g/wDQqPh3/wAip4y/7B6/+hGuLWSRUaNZHVG+8oYgN9R3oSSRFZUkdVcYYKxAYe/rWdTAOaqLm+KUZeluXT/yULHqeg6l4gu/hnYJ4SmJvtNkeO8tkRWkZCcqwB69e3vVXVrrxsngq/vvEmrSafHLiCGzlt1WS5z144KgetedWV3dWU4ns7ma3lHR4nKn8xTr+/vtQlEt9eXF04GA0shYj865VlHLVcko2cua7jeW97X9eu6X3i5TvvFelXvivwv4f1vQ7d742tktldQQjdJEydDt688/pUsmh3eh/BzV4tQXybue6gle3J+eJdwC7h2J5OK890/UdQ092ewvbi1ZuGMMhXP5Uye7up3kee5mlaU5kLyE7z7+tWsurpRpKa5IyUlpro723t8wsz0DxHBaXEfw+t9QbZaSWqLMScDaXGee1aniR/Hlr4huNK8OaUNL01G2wTW1qqJ5f99pSPz5ryiWaaVUWWWR1jG1AzEhR6D0q1LrGrS2YspNTvHtgMCJpmK4+mah5VP3dVJLm0krrWV72vutv8g5TsvjlbXK+JrS8dXkgksIUW4AykjDO7B79c/jXn9Wbm/vrm2htbi8nmgg4ijeQlU+gPSq1ejgMPLDYeNGTvy6FJWQUUUV1jCiiigAooooAKKKKACiiigAooooAKKKKACiiigAooooAKKKKACiiigAooooAKKKKACiiigAooooAKKKKACiiigAooooAKKKKACiiigAooooAKKKKACiiigAooooAKKKKACiiigAooooAKKKKACiiigAooooAKKKKACiiigAooooAfBsM8Yl3GPeN+3rjPOPermux2K61cR6THci03gQrOv7zGB1HrnNQ6X/AMhSz/6+I/8A0IV6nebbLxv478QrGkl5pkKta71yEdwo349QB+teJmOYvB1lZNvldleybcoRV9O8t+ivoyoxujyu7sry0Cm6tLi3Dfd82Mrn6ZqJ45I9u9GXcMrkYyPUV6D4H1nU/FH9r6Br15LqFtPYSzo053GGVBkMp7VUuLebxP8AD7Q5bceZe6dd/wBmv3PlyHMZPsDxULN6lKr7LEQSs0m09EpJuL1S6rla9GPl00OY8P6TNqutWGn7ZY0u5kj8wIThSwBYeuKt+MrCws/EE9ho9pfpFbAo/wBo+ZnZWILjA4XpXY3WqyW3xY0XR9LuXitNMeHTRsbAcAjzM+uWzn6UaHfXl98RvEzXl1LOYdOvYYy7Z2IG4Uewya4JZtifaLEuNoKnzct31el9N7W9NR8q2PM0R5CRGjOQMnaM4HrW/f6PaQeAtL1xDJ9quryaGTLfLtXpgetX/hP/AMhLV/8AsC3X/oNSXsay/Cjw5G0ixK+qTqXbooPc+1d+Mx81i4UY6JTjfzThN2/BCUdLnF1ZNhfC1+1myuRb/wDPUxNs/PGK27jStJ0a5sr5te07V4UuU863tw24oDknkYxx+tegyX2vajrs+p+FfE+nazZShtmjzSeXiMjHl+WcZx+FRjs7dHllSj7rT1lzRV1bS/Lo33lZAoHmmh+HrjVNF1XUo2dRp8aOEERbzdzBcA+2c1lW9vcXM3k29vLNL/cjQs35Cu88Eapq1h4Q8XRw3VxZtaRI8UasR5DmUBseh7Uw6jeeHfhppt3pMzW97rN1M11dJ/rNqHAQN2GealZnio16tPlTvNRhr3gpu+na7666bahyqxws8M0EphnikikHVHUqR+BqWC1m8zfNbXHkROonZYz8gJHX0PpXaandz+IfhrBrGqN52o6fqa2q3LD55I2UHax74Jq/8T9e1H/hOn0GCbyNOFxbtLEgA85zsYs56k5xj6CnDN69SrGgqa5vf5ve0XI47aa3Uk1t5hyrc4HXF08axcLpK3Ast+IBOP3mMd/eobqyvLRUa6tLiAP90yRlQ30zXrMVrCfiX4z1ZpbWK40+PfbS3P8Aq4pGwBIfp/WqmnXnmWepWPinxxpGrWN1bvtRpy7xzYyjJkcc1x0+IZKEeSF0owb1bk+aKelo2bSaerV32HyHmNpZXl4W+yWlxcbfveVGWx9cVC6sjlHUqwOCCMEGvSdA1EX3g3S9L8P+Kbfw/qFqXN1BMxi+0uTkN5mOeO1c38Sv7abxCsmvWdtBePAmZLc5S4A4EmQcEmvTwma1K2Llh5xUfi0bfNo7J2aSaa1vFu2lyXGyucxU9rZ3l0GNrazzhfvGOMtj64qA8Amu/wDGusal4ZuNN0PQryWwtrazimYwnaZpHGSzHvXq1Kkk1GK1f6GM5NNJbs4HBztwc5xip7myvLaNZLi0uIUf7rSRlQfoTXeeHNRh1jxRqfiabS4orix0p7oRYykkyrjzMY/Go/Aev6t4g1+XQ9cvJdQstRhlDpNyEYIWDL/dII7VjLETSb5dlrr+Rm6sld223ODjgmk2eXDI+9tq7VJ3H0HqafNaXcM4t5rWaOY9I3jIY/gea7eDUrrR/hTbvYyeVcNqssSzr99F287T2JwBn0pur6tqN18PtD1ea7lfUbfUpYorrP7wKFyBup+3m3tpdoftZX262KniTRdB0PWtM02eLUnUBHv5xj94GUHEY9RmuWliWW/kisY5pEMjCFNpLlc8ZA74r0zW769uPjJolrNdSyQQy27xxs2VRmjUsR9az4LmTQ/D3iXXrDCalLqzWaT4y0KZLHb6E56/SsaVeajG+raXXuzOFWSir6tpfic7o+gpNomv3N/DcQXOnwRyRIwKcs+DkEelYlrZ3d3u+y2s8+3lvLjLY+uK7zRde1LVvh54ng1Od7uS3hjaOeTlwpcZUnuMjNaesw3Wk2GlaXo/irTtDhjs45pEaUpJNIwyXbA5HpT+sTjJxktb/LZeQ/ayTae9/wBEeWLHI0nlrGxfONoHOfpUq2d41sbpbScwDrKIzsH49K9Ogm0+8+I3hW8hvrG9v5EdNQe0PyNIqnDfUg/pVDwZ4k1a9+JEWny3Tf2dPPJbmzA/ciP5gFC9Kp4qdm1HZX/Py8h+2la6WyueeQQzXEoigiklkPRUUsT+AouIJreUxXEMkMg6rIpUj8DXbW1zN4d+H0mpaU32e91DU5LdrhfvxxID8qntk1R/tq58UR6PpGrxmedL1Y/t7H5zGxA2E459etaqtJttL3V95aqNu9tDm4rK8lt2uIrS4eFfvSLGSo/HpVevWtevNTs/Esiad4y0bTbOyk8qGwMpVUReNrrtwSe9cJ8Qf7KPiy8k0WWCSzl2yKYT8gYj5gPxzU0MQ6js1ur/ANaCp1XN7GBRRRXWbhRRRQAUUUUAFFFFABRRRQAUUUUAFFFFABRRRQAUUUUAFFFKiPJIkUYzJIwRfqaTaSuwSuIeBzTRIhO1W3H0Xk/kK6rTtL0iOQx7o7u5QfOXYMR/wHoK04Jbby28iSHZH97YRhfy6VyPFdkaql3OHEVwelrdH/tg/wDhQYpx1tbofWB/8K7qCeG4j8yCVJU/vI2RUlT9Zn5D9mjzwyIDtZgp9DwacK7+REkXbIiuvowyKxdU03R2lWHzIrO7kH7vY23ce3y9DVLFP7SF7Psc1RSNuSbyHRvO3MpVVJ5HXp9Kak0bRiQNhScAnjP510qcXszOzH0UjMF6/hQGBOOQfQjFPmV7X1FZi0UUEgdSBVAFFFFABRRRQAUUUUAFFFFABRRRQAUUUUAFFFFABRRRQAUUUUAFFFFABRRRQAUUUUAFFFFABRRRQAUUUUAFFFFABRRRQBc0SGafWLOOCJ5XM6fKikn7w9K7fxN4gOg/FLxA0lql7ZXRNvd2zNgSIVXoexB6GuG0vUL7S7sXenXUtrOFKiSM4OD1FQTyyzzPNNI8krsWd3OSxPUk15WJy761ieerZw5HG2t9Wnfytyq1tb9rFKVkdc/iTw/pWmX1v4W0q9gur+Iwy3N3MHaOM9VQD19a1fhJdXmh6dr2s3Nsw02O0EiNKhCvOG/d7c8E5z09q85q7Nq2pzaZDpct9cPZQnMcBc7FP0/E1zYvJIVcPLDw1U2uZybbaVtn30sui39RT1uSaLqjWPiK01iZGuHhuVuHXdguQ2Tz71raF4pTTvGV5rklj51ve+ck9uX58uQ8gN6jiuYor0a+X4evze0j8UeV77f113EpNHbaf4o8OaEL6PQdEvCL21kt5Zbu4BdAy4AXAwADgnucDpWFd62s/g7T/D/2Yq1ncyTmbfkPv7Yxxj61jUVlSyrDU5+0s3K6d223dJpbvs2g5mWdMu5LDUba+jVHeCVZFVxlSQehHpXaJ4o8HQa3/wAJHbeHb9NUEhmWH7Sot1lPfgZxnnFcFRVYzLaGLfNUvs07Nq6e6dnqgUmjqvDniWzhbXY9ctbi4g1lf3xtmCujb9+RnjGaNE8RaWNDk8P69p1xeaas5ntZIZQk0DHrgnggjqK5WionlOGm5OzV2no2rOKsmrbO2mm63HzM6bxH4jsrnS7PQ9E0+Sy0q1lM5Esm+WaQ/wATEcdO1VvE+vrrXi99eFq0CtJG/kl9xGwKMZwOuPSsKitKGW4ei04rVKSu22/eacr922lq/kJybOvHjTb411PXP7PEtlqYaO6spH+/GQMjcO/GQaWXxB4Z03T7yLw3ot2l3eRGFp72VZPJQ9QgA6+5rj6Kx/sXCe7ZNJJKybs1Ha6vrbz32d0PnZ11rr3hq+0Ox0/xFo9201gpjiuLGRUMiE5w4I5I9azvGOvR65c2i2tn9jsbG3W2tYS+9gg7s3cmsKitKOV4elW9rG91dpNtpN72V7K//DCcnawV148RaBqljZp4m0q8nu7KIQpcWswQzRjorg+nqK5Ciu2pTjO1+hnKCludZ/wmtwvi0azHYwraCD7J9iz8ht8Y2E+uO/rU0PiPw7o8d1P4b0e8h1C4iaJZbqcOturddgHU47muNorN4an2/rzJ9jA2JtaWTwfb6B9nYNDeNcmbf97cuMYx+uaJtaWTwla6D9nIaC8e587fw25cbcY/XNY9Faeyj263+ZXJH9TqLnxVHP46s/Ev2JlS3aEmDzMltiheuO+PSl0fxPawy6taapp7Xek6nMZpIVk2vE+4kMp9RmuWoqHh6drW8vu2J9lG1rHYTeJ9FtPD2o6DoujzxW96i757icNKXDA5OBjAAxgeuaZH4g0HU9Ns7fxNpl5PcWUYhiubSYIzxjorg+nrXJUUvq0PO+97u4exidYvi6KPxdpusQaWkNlpyeXb2kb4OzBHLY5Y5yTiszw5rS6T4sg1xrYzLFO0vlB9pOc8Zx7+lY1FUqELNW3VvkP2cbW+R02ieIrFNNu9G1uwlu9Nnn+0J5Um2WCT1Ung8dRSa74is202z0nw/ZS2Nlaz/aN8rhpZZezMRwMY6VzVFHsIc3N/w33B7KN7na3HiTwrqV8usavoF2+p8NKkNwFgncfxMCMjOOQK5fXNRl1bVrjUZo443nfdsjXCoOwA9hVKiinRjTd0EacY7BRRRWxoFFFFABRRRQAUUUUAFFFFABRRRQAUUUUAFFFFABRRRQAVd0FQ2uWmegZj+IQ1SqfT51tdRtrhjhEk+Y+gIwT+tZVl7jKhuizqsj6Tr9xLEp/fISoA/vjA/wDHhWba3TW0NxbojKtxGIs+oyDu/wC+d35V1niDSpNRMMlvJGkiAqS+cFT9PcVW1Hw+07W4t5Y0RIVik3ZyQO4x9TXCnG1mbalCzvbqytrewsIV+0z/AL1yVycvyoA6fdAyTUjeIb5bd4ZFjS6WQLuKcY5yCPUECtHWdFe5uI7qymEEyADnIHHQgjoRVM+G5vsjZuI2umcNubO0DnPPUkk5z7Ulbr/Woxq6zrFvafaLqCIxyqPJcgDJPPY9MAn8qoyzXtxq1nNfDDuYTH8oXKeZweD9etdFdaT9o0aCxaULJCq7XAyNwGOnpgmsyHQb9biCa5u4GjgKcl2JVFOcDIoi0l9/5Ayjq/7vXL4rxsDuPqYwP5vVAR4in5zkxxxkj7nVj+iD86kvZprm8vbiPyys7jyyc/KoYEZ9c7RTJPMMDRJhSXDh8/dO3HTHP6VrGEnHVdvuIcknuNRTtAdixLlST3ACkD/x4/8AfIpxUAMBwAhcD0II5/XH40m1tmN244GSe5Hfjoev50KrfxH0zzknHTJ4/kK1dOWsbddyeZb3EbcsTHeSfLDZx0JFDJhp1f5yuVjJ4KkSKM0Mr5HRlAxjOMj0P8uMU5wzbjxliSwBx1bdwfqBUyhUkrNP+mNOKYq7goDHJxyfWihAwQBjk45PrRXWjIWiiimAUUUUAFFFFABRRRQAUUUUAFFFFABRRRQAUUUUAFFFFABRRRQAUUUUAFFFFABRRRQAUUUUAFFFFABRRRQAUUUUAFFFFABRRRQAUUUUAFFFFABRRRQAUUUUAFFFFABRRRQAUUUUAFFFFABRRRQAUUUUAFFFFABRRRQAUUUUAFFFFABRRRQAUUUUAFFFFABRRRQAUUUUAFFFFABRRRQAUUUUAFFFFABRRRQBZs7++swFt7lgg6RuN6j6Z5H4GtCPxHeqP3ltbye6sVz/ADrGorF0IPoUpyN8eJm76efwmH+FB8TN/Dp5/Gb/AOtWBRU/Voj9ozYk8R3zDEdvbx+5JbH8qz7y+vbwFbm5ZkPWNRtT8h1/HNV6KtUILoJzkFFFFakhRRRQAUUUUAFFFFAH/9k="/>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itle 4">
            <a:extLst>
              <a:ext uri="{FF2B5EF4-FFF2-40B4-BE49-F238E27FC236}">
                <a16:creationId xmlns:a16="http://schemas.microsoft.com/office/drawing/2014/main" id="{FEF8B721-BE3F-FC8A-7B1A-5D5F5149343F}"/>
              </a:ext>
            </a:extLst>
          </p:cNvPr>
          <p:cNvSpPr>
            <a:spLocks noGrp="1"/>
          </p:cNvSpPr>
          <p:nvPr>
            <p:ph type="title"/>
          </p:nvPr>
        </p:nvSpPr>
        <p:spPr>
          <a:xfrm>
            <a:off x="731273" y="274638"/>
            <a:ext cx="8915400" cy="1143000"/>
          </a:xfrm>
        </p:spPr>
        <p:txBody>
          <a:bodyPr/>
          <a:lstStyle/>
          <a:p>
            <a:r>
              <a:rPr lang="en-US" dirty="0"/>
              <a:t>Share the Vision</a:t>
            </a:r>
            <a:endParaRPr lang="en-GB" dirty="0"/>
          </a:p>
        </p:txBody>
      </p:sp>
      <p:sp>
        <p:nvSpPr>
          <p:cNvPr id="6" name="Content Placeholder 5">
            <a:extLst>
              <a:ext uri="{FF2B5EF4-FFF2-40B4-BE49-F238E27FC236}">
                <a16:creationId xmlns:a16="http://schemas.microsoft.com/office/drawing/2014/main" id="{DCAE8496-6B35-706B-E7E4-DD30CD01308F}"/>
              </a:ext>
            </a:extLst>
          </p:cNvPr>
          <p:cNvSpPr>
            <a:spLocks noGrp="1"/>
          </p:cNvSpPr>
          <p:nvPr>
            <p:ph idx="1"/>
          </p:nvPr>
        </p:nvSpPr>
        <p:spPr>
          <a:xfrm>
            <a:off x="731273" y="879295"/>
            <a:ext cx="8443454" cy="4863421"/>
          </a:xfrm>
        </p:spPr>
        <p:txBody>
          <a:bodyPr>
            <a:noAutofit/>
          </a:bodyPr>
          <a:lstStyle/>
          <a:p>
            <a:pPr marL="0" indent="0">
              <a:buNone/>
            </a:pPr>
            <a:r>
              <a:rPr lang="en-US" b="0" i="1" dirty="0">
                <a:solidFill>
                  <a:schemeClr val="tx2"/>
                </a:solidFill>
                <a:effectLst/>
                <a:latin typeface="-apple-system"/>
              </a:rPr>
              <a:t>People's lives been changed through Alpha, Salvation Army hostels, refugees upskilled, </a:t>
            </a:r>
            <a:r>
              <a:rPr lang="en-US" b="0" i="1" dirty="0" err="1">
                <a:solidFill>
                  <a:schemeClr val="tx2"/>
                </a:solidFill>
                <a:effectLst/>
                <a:latin typeface="-apple-system"/>
              </a:rPr>
              <a:t>Senghenydd</a:t>
            </a:r>
            <a:r>
              <a:rPr lang="en-US" b="0" i="1" dirty="0">
                <a:solidFill>
                  <a:schemeClr val="tx2"/>
                </a:solidFill>
                <a:effectLst/>
                <a:latin typeface="-apple-system"/>
              </a:rPr>
              <a:t> reopened etc. I'm happy to give into a vision.</a:t>
            </a:r>
          </a:p>
          <a:p>
            <a:pPr marL="0" indent="0">
              <a:buNone/>
            </a:pPr>
            <a:endParaRPr lang="en-US" b="0" i="1" dirty="0">
              <a:effectLst/>
              <a:latin typeface="-apple-system"/>
            </a:endParaRPr>
          </a:p>
          <a:p>
            <a:pPr marL="0" indent="0">
              <a:buNone/>
            </a:pPr>
            <a:r>
              <a:rPr lang="en-GB" sz="3600" dirty="0"/>
              <a:t>– and the impact!</a:t>
            </a:r>
          </a:p>
          <a:p>
            <a:pPr marL="0" indent="0">
              <a:buNone/>
            </a:pPr>
            <a:r>
              <a:rPr lang="en-US" b="0" i="1" dirty="0">
                <a:solidFill>
                  <a:schemeClr val="tx2"/>
                </a:solidFill>
                <a:effectLst/>
                <a:latin typeface="-apple-system"/>
              </a:rPr>
              <a:t>Giving to the church knowing the positive impact it has on supporting families is a key factor for me</a:t>
            </a:r>
          </a:p>
          <a:p>
            <a:pPr marL="0" indent="0" algn="ctr">
              <a:buNone/>
            </a:pPr>
            <a:r>
              <a:rPr lang="en-GB" sz="3600" b="1" dirty="0"/>
              <a:t>Say Thank You!</a:t>
            </a:r>
            <a:endParaRPr lang="en-US" sz="3600" b="1" i="1" dirty="0">
              <a:solidFill>
                <a:schemeClr val="tx2"/>
              </a:solidFill>
              <a:effectLst/>
              <a:latin typeface="-apple-system"/>
            </a:endParaRPr>
          </a:p>
          <a:p>
            <a:pPr marL="0" indent="0">
              <a:buNone/>
            </a:pPr>
            <a:endParaRPr lang="en-GB" sz="3600" dirty="0"/>
          </a:p>
        </p:txBody>
      </p:sp>
    </p:spTree>
    <p:extLst>
      <p:ext uri="{BB962C8B-B14F-4D97-AF65-F5344CB8AC3E}">
        <p14:creationId xmlns:p14="http://schemas.microsoft.com/office/powerpoint/2010/main" val="2157439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AutoShape 2" descr="data:image/jpg;base64,%20/9j/4AAQSkZJRgABAQEAYABgAAD/2wBDAAUDBAQEAwUEBAQFBQUGBwwIBwcHBw8LCwkMEQ8SEhEPERETFhwXExQaFRERGCEYGh0dHx8fExciJCIeJBweHx7/2wBDAQUFBQcGBw4ICA4eFBEUHh4eHh4eHh4eHh4eHh4eHh4eHh4eHh4eHh4eHh4eHh4eHh4eHh4eHh4eHh4eHh4eHh7/wAARCAHpAx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jaKKK/VT5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JpLa4jt47mS3lSCQkRyMhCuR1APQ0R21xJBJcR28rwxY8yRUJVM9MnoK9HkVdQ+E+naPtBmS0n1C39SYpiHH/fDE/hTdNVdO+Fep6ZtAnutPGoz+uGmVYx/wB8qT/wKvhnxfP2b/de/wC39la/2efl59trJr/Fpc7vqavvpy3+dtv66HnE8M0EnlzRPE+AdrqVOD04NR16I3he1u9d1T7TJqWrzWdpbSRWkcyi4uN6DOCR91fQDPIrNsfDujX3jD+zYv7St4RaNO1pcBY7gzKM+QrMACT2bFd1Di7BTpylK/uwU5NLRXipeuzVm0o7q900s5YSaenV2/Q5CKOSaVYoY3kkc4VVGSx9ABTWVlYqwIIOCCOQa7QaPYxeLdCtbW31vRbqe5CTw3IxJDyNrxvtGc59OMVC+l6HpelJquurqF697dzx28VvKsZCRthpGYg5JJ4FbriWhKUFGLbmlyxS95tue2vLa0G781rK99rr6tLXXb/gfPqchRXcf8InpFvqWrfary7fT7XTY9RtnjCiSRHK4UgjGeSPrz7Vn6totjd6VpOo+HbW9D3801ubSVxK2+PacqQBkEN0x2q6HE+BrzjGN+WVveatFNw9ok29U+VNvTS1nbS6lhZxTv8A1rY520tbq8m8m0tpriXGdkSF2x64FWbjRtYtoWnuNJv4YkGWeS3dVX6kjiut+G2n6hpviXVLW98zS7j+xblhJLlTECBh+OQB14rO1xbxNKmL+PIdTXABtVuZmMnPowx781yy4gnPMfqtHlcPcd7Tlfmvs4pxW3V/gUsOlT5pb69unqcpRXoK+GfC6+J7fwyzao91d26OtyJUCwu0W8Dbt+YevI6/jWV4W0fTLvTvMm0nWtXuzOUeOy+SOBBj5i5Ugk88cAY5rWPFWElRdZQla0ZK6SvGfNZ3bSS92XxNbeauvqs72uuv4f8ADnLpDK8UkqRO0ceN7hSQuemT2zSQxSzSrFDG8sjHCoikkn2Ar0aDR9L0OHxxpV9NdSWNobU/u9olk+bcq56A8gE1H4W0vS/7e8M+INF+0xW1xfvazW9w4dopVTdwwAyCpB6Vwz4yo+yrVYQbjFXhK3uyvRjVSb3Tab6W0Wt2kWsHK8U36/fY87OQcHg0ld1pfhWBtGh1a80jWtWa+ml8uPT8AQxq5UsxKnLEg4HHSiTwjpOm6lry6tc3rWmmQw3EXlBVkkSQjCEEYDc49jn6V1/635d7SdNNuUdLJXu1NQaSTvpOSWqV91dJsn6nUsn/AFtf8jhaK7rRvDmi3WhprC6brOpRT3MiPHZSqXsY1PBcbSWJBz2FcZfxwQ31xFbSPLAkjLG7ptZlB4JHY47V6WX5zQx9apRpJ3g7O9t07NaN2afe11rG61MqlGVNJvqQUUUV65kFFFFABRRRQAUU8xyLGsjRuEb7rFTg/Q0ykmnsAUUUUwCiiigAooooAKKKKACiiigAooooAKKKKACiiigAooooAKKKKACiiigAooooAKKKKACiiigAooooAKKKKACiiigAooooAKKKKACiiigAooooAKKKKACiiigAooooAKKKKACiiigAooooAKKKKACiiigAooooAKKKKACirFjY3t/KYrGzuLqQDJWGIucfQU28tbqzmMF5bTW8o6pKhRh+BqPaQ5+S6v26gQ0V2/jrRoU0nwkNK07NzeaeZJRBGS8rZXkgdTXI39hfafKIr+yubSQjIWaJkJH0IrkwOYUsXTU46N30e+ja/QbjYrUVI8MyQpM8MixP91ypCt9D3ojhmkjeSOGR0jGXZVJC/U9q7OaNr3ER0VKsE7RecsMjR7tu8KcbvTPrTryzu7OcQXdrPbykBgksZViD0ODS9pG/LfUCCir1zo+rWtsLq50u+ggPSWS3ZV/MjFdL8OdPsb7SfFUl5axTvbaU8sDOM+W4Bww9648XmFLD4d1/iSaWnm0v1GotuxxlFXv7I1b7F9u/su++y4z532dtmPXdjFVYoJpY3kjhkdIxl2VSQo9z2rrjWpyvaS0FY6Ox8VfZP+Ed22bMNJEqSgvxOkjEsvTj5SR3pb7xWlzPr7CxMcWp20dtbxiTi3jQrtHTnhQO3rXMxo8jrHGrO7HCqoySfQU54Zkm8l4pFlzjYVIbPpivGfD2W+19pye96v8A5+e17/z6/htob/WalrX/AKtb8jqp/Eei6jqd3Pqel3SpPDAkU9vKBPbtGoUlSeCG7j6U6/8AFOlX2rWpvdKuLvT7exNmpmnzc9SRLvxjcCeB0A4rn7nQ9atrc3FxpGoQwgZMj2zqv5kYqnBDLPII4Ynlc8hUUk/kK56fD2WStKm3aK5VacrR91R010dktvXdtj+s1P6R18ni6xt5dDhsre/uLXS7w3Re8nDTOTj5FI4VeOnPNVYte0e/0tdN16xvHit7qWe1ltZVV1WQ5aNtwwRkA57VzxsrwWX202k4td2zzvLOzd6bumfapbTSdVu7dri10y9uIV+9JFAzKPxAxQuH8rpQTTcWn8XM01K8m3e+755X8na1g+s1H/w3p/kjcvvFwurjWG+w+XFe2CWNtGsnEEaFduePm4Xnpyay7nVhL4ZsNHWFke0uZpvND/e3hRjHbG39a3tf06yg+FXh7UI7SOO8nup0mlC4ZwGYAH6YrjK0yrL8vlDmoU7KE2lq94J0r76+7333eupM61R7vf8AXU3fB+uQaNqN1PfWs15Dc2Uto6JLsba+ASGIPpS3914QezlSx0XV4bkqRFJLfo6qfUgIM/nWNa29xdTLBawSzyt0SNCzH8BUt/p+oae6rf2N1aM3QTxMhP5iumplmEli/bc0o1HbRTlG/LteKaT+71Eq0lDl6eiN4eKo/wDhOLTxJ9hfZbpGph8wZbbHs64/HpTrfxDpc3hqz0nUrbUf9BkleNbW4CRz723fvBjOR0yO1aPwu0azntdZ1rUdJbUUsLTzLaB1OyV+fTr0/Wp/h9pNnrHiTWNU1LQcW1rbyXEdkEZYvMHRPw9K+fxlHKqTmvZy/wBnUEmpWeikoxXvXvapJNvvvdK2sa1Tvvf8bf5Ir3njLRrrUNbkn0i6kttajgWZPPVWhaPqUOOegxn8arQeLNP0260aHSdPuBp2mXD3TLNKPNuJWGCxIGBgAACq9vqunDUNbmvvCyo1zbFILeJCFs3xw+DyPX8a5mCKWeVYYY3lkY4VEUkk+wFdOE4ay5wdOVOSiklZzbi/3ap30lvGHu3+erswliql7319PO/5nT2fiDSrnSLbTtcttRxZSSNbS2U4QlHbcY2B46kkEetVp/EUDxa7FDpot4tTWNIkSTIgVGBGc8sTj86ydQ0zUtPCm/0+7tA33fPhZM/TIqCCGa4mWGCKSWRjhURSzH6AV6VLJMvvKrG7i3zfE+VPmU20r2V5JN/Po2nm69S1v62t+R0egazoNrZWn2uy1K3vrSQsLnT7gRm4UnIV8+nTI7VkeItSbWNdvdUaFIDdTNJ5a9Fz29/rUWoabqWn7ft+n3dpu+758LJn6ZFQJDM8TypFI0cf32Ckhfqe1b4XLcJSxEsZTbcpXV3JtJN3aV3om+nTZWWgpVZSioPYLeKSeeOCIZkkYKozjJJwKs63pWoaLqD2GqWzW1ygDMjEHgjIPFRXNpe2XkyXFrPbeYN8TSRldw9RnqK9S8Y6f/wlWreBtZjXcNVjjguD1+ZDls/+PflXnZvn7yzF4fnt7Coql31UoR51re1nGM+m6NKND2sJW+JW/HT/ACPO9e8O61oUVtLqtjJapdAmEsQd2MZ6fUVFNomqQ6FDrktqyafNIY45iRhm54A69jXq3xSvY/FPgzV5oFUvoWsGFdo/5Z4CZ+mT+lY3xMjW3g8IeCVbaIII3uB6PIQOff735181kvGmOx1LC069OMa0pzVRa2jCEOe61vdqVNa3V29DqrYKnBzcXdJK3q3b9Gcp4b8EeJ/ENr9q0vS3kt84EsjrGrfQsRn8KoeIvD+seH7pbbWLGS1dhlC2Crj2YcGvWfif4d1jUdSg03Tta0rT9KsYEjhtJL0REHHLMv8AKqOu2c8fwhvtP8QazpuoXllMkti0V2ssgXIBXPXu34Vw5dx/iMTPD4hzpyp1pRj7OKl7SCm7Rk5XcZNXTkuVWV7PQupl8YqUbO6W+lnby/Iw/Ff/ACRTwp/18zf+hPXO+GvBfiXxFA1xpOmvLADjzXdUQn0BYjP4V03iOPzvg54PhzjzLyVc+mXYU/4239xp+p2Hhaxke206ws49sUbFQzHPJx16fzrXJszxlP8A4TsByqpVrYqTlNNxjGFV3fKnFttySS5l1bFWpQf7ypsox26to4rxH4e1nw7dLbaxYyWruMoSQVcezDg1a8M+DvEfiOJptJ015oVODKzBEz6AsRk1YvvF13qfgu38M38P2l4LgSQXkkhLovTbgjkcnvXTfGa+uNJTRvCunyvbWFvYJIyRsVEjEkZOOvQn6mvbrZxnkJYfL5QhHE1JT97Vw5IWfOoqXNeV0lFyVne7sYKjQfNUu3FW063fS/6nFeJfDGu+HJUj1jT5LYSfcfIZGPoGHGabp3hzW9RsI76x06a4gkuPsyMmDmTGduOvTnPSu48D3dx4g+GfijRdSle4TT4FurR5DuMZAY4BPb5f1NLoGpXem/ATUJrKZoZZdUMRkQ4ZVZUzg9uOPxrircU5pQhLCyhB4iFanSb95QaqJSjNK7a0equ9U9dS1haUmpXfK4t+enQ5jW/APizRrEXt9pLiDIBaJ1kKk8DIUkjnippPht40TTjfNor+WF3lPMXzAP8Aczn8K6T4H6rfWumeKTHcOVt7D7RErHIWQBvmwfw/Ksr4ManqEnxMs3kvJ5Gu/MFwWcnzPkJ59eQK5sVn/EeHjj1ei3hEpN8k/wB4nDn5Uuf3GldXvO7toio4fDSdPf39N1prbtr+Bw1vBNcXCW9vC8s0jBUjRcsx9AK62T4ZeNo7L7U2isV27tiyoZP++c5rqvhXp6f8Jf4t1SEW63NiJVtGmICRuzN8xPbp+pqjZeG/F9rra6yni/RzeiTe0jamDv55BHce1XmfGtf67Uw2Gq0qXs4wb9opS5pTjzcq5XHlSTV5Pm1ekdApYKPIpSTd77W0toeaSI8cjRyKyOpIZWGCD6EU2u7+OUdh/wAJv9qsJbeQXVsksxgcMvmZKnkd/lB/GuEr7jI8z/tXLqON5eX2kU7Po+q+TOGvS9lUlC97BRRRXqmQUUUUAFFFFABRRRQAUUUUAFFFFABRRRQAUUUUAFFFFABRRRQAUUUUAFFFFABRRRQAUUUUAFFFFABRRRQAUUUUAFFFFABRRRQAUUUUAFFFFABRRRQAUUUUAFFFFABRRRQAUHgUUHpQB6d4p1O88EeF9D0TQZTZXF5bC7vbmMYkdj0Gew/wFYOu+MB4g8Gx6drUUlzrFtPugvcDJj7qx6n/APVW/qFinxD8N6PcaVeWqazp1uLW5tJ5QhdR0ZSev/16yPEug6P4Z8H/AGO/ktbvxLczhh5ExYW0Q6g4OMn3HevhcueBTpwrwvilUbdl797v3m/5OX5Wsl2NZX6bG/418R3+h+CvCkGlSfZbq508b7lAPMEYx8gPYE8n6VSvtUvfEHwXu7vWJTd3VjqMaQzuPnAOM5P4msz4lXVtceH/AAglvcQzPDppWVUcMUOV4bHQ/WjTbq2X4M6vaNcQi4fUomWIuN7KNvIXqRU4bAUoYPD1o0/f9tdu2v8AEa33tb5WG3q15E3iv/kkPhT/AK+Jv60eAP8AknnjX/r2j/ma0LPTG8YfC7StN0i6tTqOmXEhltpZQjMrZ5GfqKm03T7Hw38P/E+l3mq2L6xcW6u8EUysEGcKgP8AE3UkDpxUVMVSWFnhL/vPbX5eqXtlK78rddgs738hngzVP7F+EF/qkcEU1xBqY+zeYu5UkIAD47kZNReA7+41K517xvrrDULvSrMGASKMbznbwOOP61mWV1ar8FdQtDcwi5bVI2WEuN5Xjnb1xTfhbqmnRHVvD+r3AtbTWLbyRO3SOQZ2k+nWtK+CTw+NrRhebqWbS15Pc5kutmr7biT1RJ4f+JWuwayZtdu5dS06bctzauFKlSP4R0FafwmurG3ufGF7Da77GOwklSCXnMYJIRvXjiodH+Hf9mamuoeKr/TF0SDLu6XOftAHRVA55/OoPA99paxeN2haGyt7jTZltIZJMHBztUZOScY9anHRy3EYeusBDRqCbirR+NaafaS300Vrsa5k1zE/w88beJb/AMd2Nte6nJPa3kvly27AeUFIPCr2xUngaa1s/ifrnh2RQmn6nJc2RTsPmbZ/UfjXLfDWaG38eaPNcSxwxJcgs7sFVRg8knpUPiK+a28d6jqVnKrGPU5JonQ5BxISCCOoruxOU0p4uthqMFBTpLZWXMpOz06rQlS0Tfc6T4Y6ONO8Z6lfamuIPD0csspI4LrkL/U/lWd4N8RXUXjK81ldIk1bU7oSNboo3GORjnfjHOOldr8V9Q0+z8Itc6aNk/iiSO4m9diouR+ePzNc78G7uGMa7YQ30Nhq15aBLGeU7QGGcgHseR/kVwQxMsZgMRmVenfmUYcuqslZSvbW3M5Xt0iVazUUdT4ET4mN4mtpfEEs66ZMxFxFeSIAykHhU65z6Cuc+G9vFD8aZrWFQkSy3SKo7DDcVa8JeHL7QvGWn6p4u1u0tyk/7qNrwSyTOQQOhOBzyTTvD1sdB+OLyapPbW8UrTzpI0y7NjhtuTnAPtXBUlT/ANsjRlBqVF25I8sW1zbavmaurteg+3qZEmtX3i7xVZeF2ZLbRGvhHFaRIFVUUnv1JwDz6mrPj7xzrlj4nn0vQbxtM0/Tn8iGGBQAdvUn157Vx+kakdJ8WQasg3i2vPNwP4huOcfhmu58V+CW8S6zL4h8M6lp0+n3x86TzZwhgY/e3A//AK69nE4bAYLGUliYJUeR2uvd521dvpzNbN6vUlNtO2474l6l/bXwz8Nal5McMlxcyGVY12qZOQxA92BP41zV18PPFdtZS3k1jAsMUZlci6jJCgZJxu9K3viQ2j23w90LR9K1K3vTZXMiSNG4yzYyzY67SxODXnBlmIwZZCPTca3yCjX+pJYVqEeeppKLbtzu32o2073FNq+p6NZXsng74V2WpaXti1XWp3DXO0Fo41zwuenT9TU/gDWr/wAZW+p+FfEU7agsto81rNKAXikXpg/j+nvVXQltPGPw9t/DIvre01jTJ2ktVnfas6N2B9ecfgKueHtKX4dWeo63rl5af2nJbNb2VnDKHcs38Rx24H614+KWH9liKc4/7W6jcdPe+L3HF78qjbbRK9yle67EXwt1nVYPB/iiGO+mRLCyMlqAeInJbJFSfCbxBrVx/wAJH5+pTybbGW6GT0mPV/rxWN8O7q2g8L+MI7i5hikm08LGruFLt83Cg9T9KPhPdW1t/wAJF9puYYPM0qRU8yQLub0Gep9q6cywNKUcfL2avzQtp5Qv+N7hF/CXfhtf3mpR+Mb6/uHuLmXR3MkjnlsDHP4AUeE5v+EX+GV34os0T+1b26+yW8zKCYUHUjPfr+lUvhVcQQad4pWaeKIyaRIqB3C7j6DPU1Z8GSWPiLwJdeDbi9gsr5LgXVg87bUkPdCe3f8AP2qswpKFaunH90p0uZJacijrouidrrtfoKL0RW0nx9dT6XqWleK3uNXtLqEiItgvFL2YE9q3/AWl6xYfDh9X8M2IuNb1C4MQm+XdBCvUruOOSP19qzbLwdY+GLC/1Pxo9lKRAyWVlHcbnklPRvlI4H9aTwnLbeJvAR8JnUotP1S0uTcWRlk2JMDnKZ9eT+lZY/6pUoTlgY2pc8HN2vTas9opq6T5ee1l3vZjV7+8dX4Q03xvqIvNE8bWcl3pl1A22W4kRmhk/hIIOa5z4WzRaZ4V8YXFxbpdLaLG4jkGVdlLbcjuM4NQQeEY/D9jeaj401QKFiItLO2vd0s0nY8dqpeCLq2i+H/jKGa4hjmmgjEUbyAM5yfug8msHh4VcPXdKSlCU6S9yLjC/OruPvO7tbmastF1HfVHOeJPEOr+IrpLnV7rz3jBVMIFCAnOABXpHwn8U6LY+DZodXu7eK70maW4sFlcAuXjYYUd+S35ivIqK+hz/hbB51lyy+fuQTTXLZWte6XSzTafk2PDYmVCpzrU9E+DetaXDqOraf4iuoYLHUYhI7TuFUyK+QMn1yfyrnfHmuNq3jq/1i3kDqLgfZ2HTamAp+nGa52inh+GMJQzitmsW+apFR5fsr4U2vNqMU/KKCWKnKiqXRO/9fez1bxHpek/EaSDxBpOt6fY6k0KpfWd5JsIZRjcD/ntWB4u07wv4d8Mx6Rb3Ntq2vyS757uAkpAn9wHp/k+1cQQD1ANFcWX8K18E6VGOMm8PSd407JPT4YymtZQj0jpeyTbSNKmKjO8uRcz3f8AwO53XiLVLGT4UeGbG3voHvra5leWFXBeP5mIJHbtW7r1lpfxJtbHWNP1mw0/WIrdYb21u5Nm4j+JT6dfwryiggHqM0p8IKHLVwtd06sJ1JqVlL+LLmnFxejjtbZqydwWMvdTjdNJW9Nmd94wt/DvhzwdF4etLmy1TXJZ/OuryABhCv8AcVvwHH1PetjVINL+JGjaZeW+sWWna7ZwC3uYLt9iyAdGB/X8cV5TQQD1GaT4RmqdOpDFS+sQlKftGk7uatJOHw8jSSUVa1k077n1tXacFytJW9Nte56dfvpPgXwPqWiW+q22p65q+EnNs25IYx2z9Cfrn2rKttS09fgpc6WbyAXzasJVt948wptX5sdccGuGHFFaUOEacYKVatKdV1Y1pTslzSjZJWWiikkklt3FLGO/uqytZL1O6+Fepafp+m+KY769gtmuNNaOESOFMjYbgeprP+Et7Z6d4+0y8v7mK2t49++WVgqrlGAyT71ytFdmJ4co11jk5v8A2qKjLb3bQ5NPlrr1IjiZR9np8H+dzv8Awb4j0vTfGeu2+pybtH1hpYJZU5Cgsdr/AE5P55qxD8NtNhvVu7zxhox0VWDmVZh5jpnpj1IrzijAznAzXJiOGK8a8q2AxUqLnGMZ+7GXNyqykr/DK2l9VtpoXHFR5VGpC9tvn+hs+M7nRrrxFcyeH7MWmmghYUGfmAHLHPPJ5rGoor6XB4aOFoQoRbaikryd27dW3u31ZzTlzScu4UUUV0khRRRQAUUUUAFFFFABRRRQAUUUUAFFFFABRRRQAUUUUAFFFFABRRRQAUUUUAFFFFABRRRQAUUUUAFFFFABRRRQAUUUUAFFFFABRRRQAUUUUAFFWBZ3R086gIWNqsohMnYORkD8qPsd1/Z/9oeS32Uy+SJexfGdv1xzUc8e/kIr0UUVYwooqza2N5cyrFBbyO7o0ijbjcqgkkZ6gYP5UpSUVdsRWooopjCiiigAorV0zw7rWpWYvLHT5JrcuUEgIALDqOT7iquqabf6Xc/ZtQtJbaUqGCyDGQe49RWUa9KU+RSV+19RXKlFFFajFpKns7W4vJjDaxNLIEZyq9dqjJP4AGoKV1ewBRU89rcQQQTyxMkdwpaJj0cA4JH41BQmnsAtJRRTAK2PCcHh+fUWTxJeXVraCPKtbpuLNkfKeDxjNY9FZV6Tq03BScb9VuvTcEdL8RPEUPiLXElsomh0+1hW3tI24IRe5HYn/CuaooqMJhaeEoxoUl7sVZf137g3d3A0HnrzRRXQAUtJRQAUUV2Sab4d8P6Jp13r9nd6je6jH56W8M/lLDDnAJPUk1z18QqNlZtvZLd/kJs5nRtNu9X1OHTrFFe5mJCKW2g4BJ5+gNVZFZJGRvvKSp+or0PwnY6Pa/FDQpNCvTcWV1G0qq7AyQExvlHx3FRaLp3g3WvEMvhyK11AXMrSLFqJnGDIMnPl4wFyPrXBLNFGbbi+VRUttVrK97vpbbffcXMef0V0Ph2HwzBp93fa8091PHKIrewgk2NJ6uWx0FXfFWkaQfCdp4k0iyvdPWS5a2ktrh94yFyGUkZxXXLGxjVVNxertfpe1/X52t5jucjRXfeI9N8G+GNVhtbuy1DUWngjlZFuNghVh64yzHk+gpk3gzTo/G1/ZNeTJotlaC/llwDIIioYL9ecZrCOa0XHmaaTV02t7W2631Xr0FzI4Wkr0Dw7pfgvxNcXcVnZ6hp0tpayzrG9wHE6qpwc4+Ug4JHQjNZujaPo9j4Yg8Qa9bXd8byVo7Ozt32ZC/edmx0ycYFV/aVO7i4tSVlbS+t7dbbJvewcxyVJXVeKNG0v+wLXxJoaXUFpLMbee1uDuaGUDPDd1Irla6sPXjXhzR9NejXQaYUUUVuMKKKKACiip7e1urhJZLe3llWFd8hRSQi+p9BSbsIgooqa0tbm8nEFrBJPKQSEjUsxA68ChuwENFKQVJUjBHUUlMYUUUUAFFFFABRRRQAUUUUAFFFFABRRRQAUUUUAFFFFABRU9va3Vykr29vLKsK75CikhF9T6ChLW6e0ku0t5Wt4yFeUKdqk9AT2pXQrogooopjCiiigAooooAKKKKACiiigAooooAKKKKACiiigAooooAKKKKACiiigAooooAKKKKACiiigAooooAKKKKAOl8Fn7dbar4fbk31sZLcf9N4vmXHuRuH4iteOwt5tR8PeFroMYba1e8vI1OC8roZSv12qq+3NcXp95caffQX1pJ5c8DiSNsZwwqw+s6k2unXPtJF+ZfO80AD5vp0x7V5lfB1J1JSg7Jptf4rct/SxLRv2Vrp3iXTHmj0220uaG+t4Q1uW2vHKxXBDE/MMZzVfXJtKd9U0y28PiA2khS2uICxkUK+0mXJwQfoMHFZ+p+IdQvrdLfZa2kKy+eUtYREGk7OcdT6elS6l4o1S+tZYJBaxtOVa5lhgVJJypyN7Drzz7nmphhq6mn0vtzPTb79n99tgszpbjSdPaz1WyuNN0uyms9PeaONLhpLtJEAOXI+XnnI7ZoZbTU38N2s+nwIn9kTyfuywOVEmB16ZGfqTWCfGOqmSeVodPMlzG0d0/wBlXdcBhg7z3/DHNVIvEWoxQ2UcYtw1nFJDFJ5Q3+W4OVJ7j5jj0zXPHA4q3vPX1ejcWvzFZmxBHpWmRaBaT6NBfnU4UmuZpGbfh3KhY8HAwB155p17Z6boOk3kzadb6hdQavLaRvOWK+Wqg8gEZP8AiayNM8T6np9pBbxLay/ZiTayTQK725PPyE9OefY1nzajeTWBsZZd8Jna4OQNxkIwST1rojhKzn7z0vrq9dX92mlv8kOzOxfT9BtNf1aLyLKGTyoJLGO9Z/syF1DOpYd+flycdaxtZ0eNtemhf7BoaGJJUWS4MkT5HWNlBypOSPTpmq8PifVEnuZJvs10l0kaTwzwK0biMYQ47EDuKoavqV1ql39pu2QsEEaKiBVRB0VQOABRh8LiITvKXRK929bLZPTo979+rBJnURw6S3w90tdUvrq3VdRuhG1vCJN/yx5zkjHatC4s9Pujo6Hff6RY6RcXkHmErJOVYko4H3QG7AnjvzXCy391JpcGmu4NtBK8sa7RkM4AY56n7oq3aeINUtfsPkTov2EOsH7tT8r/AHlb+8p54PrUVMBWteMtbyfkr32sr31+V35BZmwtpZ65pVlqFvo8cFz/AGklpJb2jFVuFZdwA3E4YYIz7ir2raZp11oWoSLbaPa3NrcwJELGZpDGruVIkJO1vqO4Nc9c+JdTlms5Ifs9mtlL50EVtCERZO7Y7njvT7nxRfzWN3Yi20+G2uwPNjitlUFgch+Od2f50nhcTzRcXZJ33eivqvPT/K9gszqtPbS7PxZqmh2uiwxCzs7mOK5DN5zMsRBZ+cEHnjHHFUdNsdKutFtodP07T764azJuYpJ2ivBNgndHn5So4IAByM1jt4x1ooxDWgnkiMM1yLdfNlQrtwzd+Px6Uy38VarDawwqtoZbeHyYblrdTNHHyNof6E4PUVl9RxKV1vp9p6tJ6vra76PzFZm3Dc2UWkeE7W60q2vTcB45DOW+VDMRhcEYPJ5+lVry003QNNur3+zYNQkfVZ7OIXJYpFHGAegIyxz19BXONqd4y2KmQYsP+Pf5R8vzbufXn1q5aeJNRga68xbW7jupjcSRXEAdPN/vgdjz2roeCqx1i9LttXav7zfy3/Qdjo5/DmnXlzfafp9qY7mWG0vrUFiWijkwJI/cDeD68U7xJo+h28Gpa1Y2ajTmtEjs0LsQs5kaMnOeThGb8RXMW/iTWYNdk1yK7xfSKytJsBG0rtwB0Ax09MCq8urahJokWjPPmximadI9o4c9Tnr+FRHBYpSi3PTS+r8ub8lZ+cgsyhRRRXslBRRRQAUVe0PSb7WtRTT9Nh865cFlTcFyAMnk1TdWR2RhhlJB+tZqrBzdNP3lrbrZ7ffZ/cA2iir9vpGoT6Lc6xFCGsraRY5ZNw+Vm6DHU06lWFNJzdrtL5vZfMChXf6jpr+M9D0W60e6szeWNmtldWs06xsuz7rjPUEVwFXxo+oHQjrnkD7AJvIMm4ffxnGOtcuMgm4T51GSel+t9LWur39RWudl4ftdD0D4jaHb2+pRSmGJvt9yZh5IlKNkK3TA4H1NZXw3ube2+JFnc3FxFDAs8hMkjhVAw3c8VydFZvL+aE4ym25R5W/v1/HYVj0Xwb558IXX/CMyWCa/9tPntOUEogxx5ZfjGetTeKU1C8+GskV7rVtqmoWd+ZroJcK3koUwFHY/8B45rzSnIrO4RFLMTgBRkmsZZZ++9rzL4ubbX0vfbt28w5dTqfipcW914qSW1uIp4/sUC743DDITkZHeupu9U0qbxnqmmzahbx22raLDaJdBw0ccojXGSPcYNedaNpGoavqqaXYW5ku3ztjYhTwMnr0qfw7qY0PVZJLjT7e+hZHgnt5hwyng4PY+hFZ1cFTdNUYSvKEdtL6tWf3x06MHHQ7rwD4Zn0LVNQm1S7sxMdNuFghhnWRnGzlzjooHr1JqHw1qeq6l4GsNM8O6xFY6pp8jrJbySInnxschlLcEjnj3rAPiPRdPsL2Hw5os9pc3sJgkuLi58wpGfvKgA746muUrOGX1cTKVSvvdWulbRNaxu9NX1v100Fa+52/j241KHRbPT9X8SNqOoPKZZ7WJkeKAAYXLKOX5PeuIoor1sLh1h6fJ+SS/BFJWOl0fwTrmrWljd2ccLQ3jOFdnwIwn3mf0FV4/C2qXHiabw/YiG9uYj80kL/uwOMtuPQc10ms3c9v8FdFghkZEuLyRZQDjco3HB9s1P8OIrOP4e+I7m41A6b5skcEl0sZdo0OOMDnnOK53iKqjKb72Wnna/wDwDldWai5edvxMq6+HWsJazTWN9pepyQDMsFpcb5E/DFc94e0TUte1IafpsHmTYLMWO1UUdSx7Cuw8KxeEdA1611W38bOxhbLILCQeYvdTUei+JtD0vxp4gaQSvpGqh4hLCpDorHO4A89zTVataSSvppo0CqVLNLX5WKd58O9Wjs57iy1DStTa3UtNDaXG+RAOvGKoeERrx03XP7HeFYBZE3wkxkxc5xnv1rpdG8Mqly954B8YwT3fltiCRfKmZe4wev5VS+HKSR6R4yjlUrIumOrqeoI3ZFT7ZunK7TtbdWe/VfkHtG4u7vt0/Q5/wr4Z1TxJPKmnpGsUIzNPK22OMe5rvPhx4P1HRfGVnqAurHULLZLG89nN5ioxQ4DelY91I9l8ErJbQlBfX7i6Zf4sE4U+3yj8qb8DLq4h8a/ZY2bybi3k81ex2jIP5/zpYidWpSqST0V1b03JqynKE2noro5bT9J1DW9efT9NtzNO8jHHQKM8knsK6C4+HOsiCVrK+0rUZ4RmW2tbndKvrxjrWx8O4rWPwx4uvJr86exZYGuljLtEjMc4A55ziqXhu38JaHrlrqlv43cvA4YqLCQb17qfY1U8RU5pKHTybvpfpsVKrK7Uenk2cn4e0O+1zUHsbIIJkieRhIdvC9R9a3rD4eatdKkb3+lW1667lsprkCcjGRlR0Psa6LwJdWNz8YtUvNLcPaSxTSRMFK5yATweeua8/wBIup5/FNneySsZ5LxJGfPO4uDnNX7WrOTUXayT273K55ybS00TNrwN4duJvHEVhqEdrGbKcG5guWA3gHBUA/ePtUXxK0X+yfEly6PZeRcTSNFFbuD5SgjhlH3evSug17/kvq/9f0P/AKLWuf8AE0NhcfEjU4tTu3s7RruTzJkj3lfTjvzipp1JSqqbejjexMJSlNS8rnL11+m/D/VrmwgvLy+0zSkuBuhW9uNjuOxAxVDxDp/he1sBJo2v3F/c+YAYpLUxgLg5Ofy4966nWbrwl45Frd3WtyaLqUcCwvHPHuhOPQ9vz/CrrV5WThdLq7P8i6lSVk47en6HJ6p4V1XTdeh0a++zwSz4MUzygRMp/i3eldT8V/DUdja2F9a/2ZBHFZxpLHE6q8rk43hR94e9YnxC0zX9Oi0+PVNQj1KxERWwuIm3Js4yB+QrT+KqLJqnhyN+FfToVJ9ATWanOc6cuZddv6/4YjmcpQd+5l6L4F1XUNLj1O4urDS7SX/VSXs3l+Z9BWf4p8M6p4dmiW/jjaKYZhnibdHIPY1v/GyaT/hMEsfu21paxJBGPuqCuTgf56VLZu958E75bolxY6gn2Yt/DnblR/30fzqoVqvLCo3pJrTtfbUcak7Rm9n09TK0nwJrupRWM9utuILyJphK8mFiRTglz256Cqmq+F9Q0/SptUM1rcWkN21q7wybsOO/0NdH40u7iL4W+E7OORlhnWVpFBxu2njP/fRqH4YsNV0jXvCkhGby2NxbA9pU/wAj8qSrVeR1W9E/wvYFUnyub2v+FzmfD2g32uNd/Y/KVLSAzzPK21VUe/r/AIV2vhbwmt58ONRkaTSDc3LxvbzySpmBeMhmPKE+lUYs+HvhNKzAx3uvXBjAPBEKdfzwfzpnhr/kkviX/r5h/pSrVJzTcXZcyS+//MVSUpK6el0c9oXhvVNb1WbT9PjSRoSfNlL4jQA43FvT09a1tS8AavbadNfWd5puqxQDMwsp/MaMe4re8JW+nr8JL1rvVTpaXl+Ip7hYTISABhMLzg8/n70zwW3hHw1rsepReM2mQKySw/YZFEikdD/OlPE1Ly5enSzd/mKVad3y9PJ6mf8ADH/kB+L/APsEv/I0aD/yRzxH/wBfsH/oS1a8Dm3MHjs2ZzbGwmMJxjKZbbx9MVV0H/kjniP/AK/YP/QlqajvOT/vQ/QUvifrH9DD8L+FtU8QLNNaiGC1g/11zcPsiT2zVnxB4K1XSNN/tNZ7LUbAHDXFlL5iofeutu7PRz8L/Dtnf64dJguDJO+23aTz3z32+me/9Kg8LXHhDQbTVLf/AISxr23vrVomtzZSKu7HDdDz2qniqjblHo7Ws+9tx+2m7td9rP8AM4/Q/C2r61pzXunQpMi3C2+zdhtzd/p6mofFOhXHh7UhYXVzazymMOTA+5Vz2J9a6rwtd3Fl8HPEMtvI0cjXcUe5TggNtB5+hNef100p1J1JXeidvwRtCUpSfZBRRRXSbBRRRQAUUUUAFFFFABRRRQAUUUUAFFFFABRRRQAUUUUAFFFFABRRRQAUUUUAFPgilnmSGGN5JHOFRBksfQCmVv8Aw7/5HrRf+vtKipLlg5diZPli2Z/9jav9he+/sy7+ypndL5R2jHXmiXRtWhsBqEum3aWhAImaIhcHvmu98I61qlx8WLmGa8le3aS4iMBY+VsXdtXb0wMCqXgTWNS1PUfEMN/ez3EM2l3EjxSOSmRjGB0GM9q5HiKivdLRJ/eYOrNX07M4nT7C+1GfyLCznupcZKxIWIH4U2+s7uwuDb3ttNbTDkpKhU4/GvQNLjhs/hnpvk+II9EfULiV7ibY5eXYQAm5OQB1x71BrupaW/hjTo7nWY9ev7G/Vo3EThmgOMoWYc8j9RVLEyc7JaXt1/4YarNy0Wm39dDkf7C1r7D9u/sm9+y43eb5Lbcev0qrY2d3f3At7K1muZSMhIkLHH4V6g19c6x4mOr+F/GMf2iU/u9Kvi0YHGPLC/dYVz/hLUrbT7fXtG1K7n0K8upQv2yGMnymVjujOOQM+lTHEzcW7a6aa/l5eW4lWk09NTkr7TdRsLlba9sbi3mf7qSRkFvp61BPBNbztBPDJFKpwyOpDA+hFdl4vh16LwxZvJrFnrWlwXJMF7C5eSOQj7rFvmHritqXTYde8W6B4mlUCyubMXd83ZXgGHB/ELVfWrRUpba/eh+2srvzPNLq3ntZjDcwyQyr1SRSrD8DSW0E1zOkFvDJNK5wqIpZifYCt15LHxJruo6lrGsLppmlMiboWk3AngcdMDFbegLDonhfxPquj3oubiJoLaC8WMoVRz8xUHlT2zWk67jHb3tPTXzKlUsttTj9U0vUtMKrqFjcWpYZXzYyufpXQeJvDEq3unwaFpt1ceZpsFxMI1L4dgcn26dKpHxDq914XvdJu1l1C2MiyiaYs7WzD0bsD71vfEjWtTtRoVnZ3k9rEmlQS/uXKFnIPJI64AGKzlOrzxjpfX06EuU+ZL1OKFjem8azFpOblc7ofLO8YGTx16Uy2t57qYQ20Mk0hBIRFLHA68CvV0kab4p6RcyHMs2heZI3dmML5J965L4SZ/4TiLGeLef/ANANCxTcHK2yv+f+QKs+Vu2yv+ZzNtY3t0ENtZzzCR/LQpGSGbGdo98VLa6Tql1ey2Vtp9zNcxErJEkZLIQcEH0rrdG1S80n4SSz2ExguH1YxiVfvIpjGdp7E4AzTdX1C+0z4e6K1jdTxTarNPcXtwjkSSsrYALdff8AGm6872SW9l+Y/aSvZLrY5zSNLk/4Siw0vU7WaHzbqOOWJwUbazAH9Kta34b1FdX1MaZpV5LY21zJGrpGzAKpI6960dN1vUtY1fwsuowF2tbxI0vWDF5h5g+UseDitG48Qaw3xcCJf3EcKal5Cwo5EYTdjG3pz3qJVKql00T9NyXOfN8jz2itXxgix+LdYjjUKq30wAA4A3msquyMuaKZ0Rd1cK6/QfDOjjwyniPxNqk9nZzzGG2itot8krDqeeAOD+VchXeaNq2p6H4KtV1rQbPV/Dl1MzW4lbDI/fDDle/WvJzqeIjShHDys3JKyaUmrNtRctOb16XLhbqZfi3w9pVjpNnreg6s19YXLmMpMoSaJx2K+nFaTeE/DmiWNo3i7Wbu3vruMSraWkIdokPQuT39qfreleG7rwpB4v0O1utOjivkguLSZ96N3yhqP43Qyjxqb1sm2urWJ7eT+Fl24wDXj4fF1sVUpYT20o/HdtRU7xcbR6x0UrtrdL1KaS1sZfjHwsdFksbjT7walpuorus7hVwWP90js1bFz4U8J6G8Nh4o8QXcOqSIrSxWsAdLbdyAxPU1pIyaX4G8Dx6oNjHVjchH6rDv649OR+dc38Wra5t/iFqv2hW/fSiSI/30IG3Hr6fhSweLxWNqwwsqzil7T3la8+SfKujW2rstX5A0lrY0LHwXd2fxEh0FNWkgWaBp7e9t+C8ZUkEc98YNZXhHw3b6xc6jPqWpCx07TlMlzPt3OeSAFHcnFdN4B0bVNF+JWj2+qzB5pbB5kTzCxiQocKc9D7Vk+F9F0d9E1zxNrkdzdW1jOI0tYH2b2ZurN2HIqZZjVSmvbX9yklKMVduU5R0T0u7W1fKnqPlXYkHhfwtrGl6hN4X1q+kvLC3a4e3u4Au+NepBFJoP/JHPEP8A1/wf0rf+H+qWOoWXiRdL8MWumW0ekT750d5HZscKWPHTJwB2rn/D/wDyRrxD/wBf0H9KwdevJzo1nL3KtG3M4uSvJOzcdPQLLf1OHrpRpUn/AArd9a/tC48sah5P2TP7snbnf9afB4m0iPTUtW8HaTJKsXlm4Zn3k4xu64z3rQX/AJIfJ/2GB/6DXuYzGV70rwcP3kVryu6d+zdvwZKSMbxhoEWhJpLR3Lz/AG6xS6bcoGwtngY7UuoeH47bwZpWvJcSPLfzyQmHaMLtPBB962viyrC28LSEEI2jxgN2JBOR+oqfxLZ3MPwo8JwSRmOWa7lZA3Bwx+U+3Y1yUMyrPD4SUp6zm09tUlP8rIbirsbeeE/COhTw6b4k8QXseqSIryra24aODd0yT1p3hrQbDQ/ipZafeaoZRHNFLZS26B1nYn5Q3Py98/SrOv8AiKOG+TS/iF4Tt7y+hjVTdQS+XMUxwcjhvzpknh+y0D4p+GV06WZrS8kguYkm/wBZGGb7pry44jFSoThiasrzpza+BwlZXvBrVK3SS1T7q5VlfQS+0ex1T4uTWOka1ewT3FzcNczCPY0MgZiVUg8j3rA8LeFxrF3qNxfX4stL07LXd2y7j1IAA7scV0nhP/kvd3/1/wB3/Nqg0tHu/hd4rtbRS9xDqSzzIv3jFnrj0BBNa/W8Rhoxowna8KK5mldc8pJvbtor6bed1ZPX1Kc3hXw7qujX194T1i7ubjT4/NntruEIzx92Uiqug+GNM/4R9PEPibVJbCwmkMdrFBHvmnI6kDsPesrwvo2qauuoSadMII7S1aW4laQouwfw5HUn09q7vW9S0y3+HfhS8uPDlvq9qtu8JeSV0EEgIyp2+uM8+ldONxGJws44WnWlPmml9nniuVytd2jd20bV7X3dhJJ62OZ8ReF9OTw9/wAJH4a1STUNOSQRXCTR7JYGPTcPQ8VyNehvq7yfD7V5NL8I2em6XcvHDPOt0xLOCCu0N94j2rzyvWyWriJ06ka7vyyaV3FytZO0uVtXTb+VrkzS6HSarr1ndeAdJ0GOOcXVncySyMyjYQ2cYOc559Kd4H8RWuji907VbVrvSdQQJcxofmUjoy+4rmaK9N0IODh0ev6mPso8rid/p198P/DtydV02TUdXvEB+zwXEIWONiOrE9cfjWX4O8S2VlqOpjXrP7VZ6ojLcGNBujJJ+ZfTqelcpRUfVYtNSbdyfYqzu73PQtHv/AXhi+GsaZd6rqd7ErfZ4ZIvLVSRj5j361j+GvEltZweJW1ASmfVrV0Ty1BHmMSeeeBzXK0UfVY2fM272/APYrW7udh4P8RaVHoV14Z8SQTS6ZPJ5scsPLwSeo9v/r+tbXhvxF4J8IX/AJ2lrqWpPMCs1zJGFMaddqKSMknGa81opTwkJ3u3Z7roKVCMr+Z0/g7xLb6RfX8N/atd6TqSmO6hHDYycMPcZrY0+7+Hmg3g1axl1PVbmPLW9rPEFRG7Fj3x+NcBRTnhoybd2r726jlRTd77nWeCvFEGl+L7nXNUjlcXEcoZbdBwz+gJAxXN6ZMtrqNrcSAlIpkdgvXAIPFV6K1VKKba66fcWoJNs63VfE1lc/E4eJ4YZ/sn2mOXY4AfaqqDwCRng96r/EGfQb3W31LRL65uDdu8s6TQ7BETjAHr3rmqKiNCMXFrorfIlUlFprorDkYo6uvVSCPrXoGqan4F8UGDUNVmvtHv0iWOZLeAPHIR3GP/AK1ee0U6lFVGndprsOdNSs72Oq8ceINO1DTtO0PRIJ49M05W8t5z88jHqT6CrnjbVvDuvaJp95Dd3cWq2trHb/ZTD8hweTu/PFcTRUrDRXLZ7frvcSoxVrdDv7nXPCniqxtG8TyXun6pbRCJrm3j3rOo6ZHrWf4t8RaXJoNt4Z8NwTR6ZDJ5sss3Ek8nqR6f/W9K5CilHCwi07uy2XRCVCKa8uh0niTXrPUvCnh/SoI51n05JVmZ1AU7iMbSDz07gVD8P7m6tfGuky2al5Tcqm0fxK3DD8iawa6Xwl4sk8N2sy2ulWE14zForuVMyRZAGB7f4mnOny0nCCve/wCIShaDjFX/AOCaXxl1SO88WnT7batrpyeQirwA3Vv14/CovBWr6DH4Y1bw/rtxdWkd7IkiTwxb8be2PwrkbiaS4nknmcvJIxZ2PUknJNR0lhoqiqd9rfeCor2ah2Ou8J+INLsLXUfD+sQz3eh3km5XQYkiYH5XA9cAZ+laNjqngnwwJr7RHvdX1JoykH2qELHDnuQeprgKKJYWMm9Xruu4Sopt67nS+EfEFrpVhr8N4k7y6lZNBGY1BAc55bJGBz2zSaZr1nbeAdW0CSOc3V5cRSRsqjYApBOTnPb0rm6Kt0INt+af3FOnFu/p+B2Xh7xBol14ZXwz4pjuRbQyGS0u7cZeEnqCO461Nc6x4V0HQ72w8Mi6v72+Ty5Ly6iCiNO4UetcPRUPCwbvd23t0JdGN/0Ok07XrO3+H2qeH3jnN1d3McsbBRsAUgnJznPHpXN0UVtCChe3XU0jFRvbqFFFFWUFFFFABRRRQAUUUUAFFFFABRRRQAUUUUAFFFFABRRRQAUUUUAFFFFABRRRQAVe8P6i2ka3Z6osIma1lEgjLYDY7ZqjRSklJNMTV1Zm5oviGTTfFb6+tqkrtJK/klyAN+eM47ZqLw3rb6LdXlwlus5urSS2IZtu0Pj5vwxWRRUOlB3utyXCL6HRaD4itrbRm0TWdMXU9O8zzolEhjkhfGCVYevpT9X8U+Ymn2ujWCaZY2E32iGIOXZpc/fdj1Nc1RU+whzc1v8AL7theyje52z+MNBbVP7cPhRf7X3eZv8AtTeT5n9/Z+uKoaR4qEaanba1p6anZ6lN9onQOY2WXOdykdPpXMUVKw1NK1vxf4dhexhY6PXPENpcaKuh6LpI06wMwnkDSmSSV8YGSew9K6BrjUvDvwmm07UInt7jUbpkto5FxIsOAZDjrgkAfjXntTXl3dXkiyXdzNcOq7Q0rliB6c0pYdO0Vte/mJ0k7Lpe5BW14W15tFa6hmtI76wvI/LuraQkBx2II6EetYtFbzgprlkaSipKzOm1fxHYtoUuiaDpH9m2lxIsly7zGWSUr0GT0ArO8S6y+tzWkj26wfZrSO1AVt24ID8345rKoqIUYRd0hRpxjsdQnjK5j8TabrcdnEr2Nqlr5RYlZEClTk9sgmr+meLNN0u/kvPDvhUxO6MJzJO0hCEdF4+UZ7+2Kw/DnhXXvEKu+lWLSxIcNIzBEB9MnvXa+A/D+seH5vEcOrWb25fR5SjZDK/0I4Ncdf6vBNbtaWv/AF3Oer7KKa69rnCDWX/4RP8A4R/7Ouz7Z9q87dznbt24/rV/RPEdpDov9ia5pY1OwSUywbZTHJCx67WHY+lZdho2p32nzX9naPNbwSJHIy8kM5AUY6nJIq/feD/EFnqllpdxYhby9QvBEJFJIHXPPBromqOsW/Pfqay9ns2WNS8V+dqGkNY6bHaafpMgktrQSE5O4MSzdSTjrWa2tOfFZ1/7Ou83f2nyd3Gd2duazrqGS1uZbeddksTsjr6MDgireraTqGlC2N/bmH7TEJYckHch78VUadKNkupShBaEesXralq15qDRiNrmd5igOQu5icZ/GqldLovgbxRrFgt9ZaaTbsMo0kipvHqATzWfqHh7WtPspby9sJYIYZ/s8hfAKyYzjH05zTjVpX5IyWnmCnD4UzKrovDfjLWtBsXsLY21zZO28211CJYw3qAelM8O+D/EOv25uNN08vADjzXcIhPoCetVvEfhzWfD0qR6tZNB5mdjghkb6EcVjiKeFxa9hWSl5MpVY83KnqT+J/FeseIY4oL6SGO1hOYra3iEcSn1wO9XNF8ea9pemx6d/oV7aw/6lLy3Evlf7pPIrlqvaVpWoap9o+wW7TG2hM8uCPlQdTWU8swPsFRlSjyLVKysn39fMpza1bJPEWuan4g1A32q3Jnl27VGAFRfRQOAK3dO+IniKzsobV/sN6LcbYJbu2WSSIdsMf61DH8PvFz6f9uXSW2bd+wyKJMf7mc0zRvAnijVrMXlpppELZ2mWRYy30B5NZ1sJltWlGlUjFwjstLL07EfWIK75vxKlr4m11fEx19LpptTfI8xkD5yMYC9OnQU7w74m1nw5dXRtDHtuOLm3uId0b/7yn61Dptvq2keK7aBLNhqdvcrsgcdXzwPxp/iBNY1Txddx3diw1WeciS3jXJD+gFazweEmnTlTi4uKXTZbK3ZdOw1Ud9zVh+IviOG+W4gNlDAqsv2OO2VYGDdcqOp9yaxZNf1JrC/09Xiis76cTzQxxKF3DpjuAPQVszfDfxjFam4bSwwAyUWZC//AHznNc9pWl3+qammm2Nu0t25IEXQ5HXr9KzoYHLoXlShHS17W6O6b9HrcFWUk2pFKvQ9ZsLjRPg9DY6kI4Lq61ITxQ+YrMY9v3sA15/NG8MrxSLtdGKsPQg4NXdb0vU9Lmhj1SF43liEkQZ92UPQ1eNwrxM6XvpKMua1tXba2unno/kUpJfM2tJ8ea5p+kxaWUsL23g/1Au7YSmL/dJ/rms3W/Euta1bJb6nem4jSZplBRQQzDB5A6YAwOgrT0/4eeLr6zW6i0vZG43KJZVRiPoTmue1TT73S76Sy1C2kt7iP7yOOfr7ipoYHL1WdSlCPPe90le/V+XmSqylopXOotfiP4ihtYYZ006+eFQsU11aLJIoHT5v8awrvxBq934gTXri8aTUI5FdJSB8pXoAOgA9Ku6B4J8S65aC70/Tibc/dkldYw30z1rO13RdU0O7FrqtnJbSEZXdyGHqCODSw+Ay6lUl7KnFSd07JbPdendD9spPl5tTVvPG2s3HiG315I7G2voFZQ8NuFDbupYHOTz1rO0HxBquh6o2pabcmGd8+YNoKuCckMp4Iqlp9ndahew2VlA89xMwWONBksa6L/hBtUZnt7bUNIu75AS1lBeBpuOoA6MfYE1hiHlOBj7CtyxTVrO3wpvf+6m3q9LmsYzlqhmu+Odc1bTX01hZ2VpIczRWduIhKf8Aaxyar+GfFus+H4JbWzkhmtJTuktrmISRE+uD0P0rBYFGKsCrA4IPUGkrrjlWCVB0FSjyPW1tL9/XzI5ne5u+J/FeseIY4Yb6SGO1hOYra3jEcSn12jvWFV7T9Mub6wvr2Dy/KshGZstg/O4QY9eTTda0640nVJ9Nu9nnwEB9hyMkA9fxqsK8JQf1WhZNX91fJv8A9Ki36obUrczKdFFFdxIUVd0nTbnU2uVtdmbe3e4k3Nj5FHOPeqWazjVhKbgnqt/K+wWdrhRRRWgBRRRQAUUV3VrpGi6R4Q03Wr/RL3W3v97O0cxjitwDjaSAfm+tc2JxUaCjdNuTskrevVpdO4m7HC0V1kGg6NrnjW203w/eSjTp0EsjSj57cAZdffGOtWof+EB1Oa40yK0utK2xubXUZrrcHZRxvXGAG9qxlmEVa0JPRN6bJ918norvQVzmH0q8XQo9aKp9jkuDbqd3zbwMnj0xVCvQdLOkxfCaG41iKa4ji1d/Lt4n2ea5ToW7KBk1Q1zR9J1Hw/pOs6BZzWMl5emxktXl8xd+OGUnmsqWY++41Iu3M436afO+3W1gTONorvNSg8DaHrB8P3mm3t68LCK71BbnYVf+IomMYHv6UyDwXaWXifWIdWuZW0nSIBcySRcPMjf6tR6E5/SqWaUuXmlFpWurrdaLTXzWjs9Q5jhqv3mk3lppNjqkyoLa+3+SQ2SdhwcjtzXUWth4Z8UafqEejabc6VqVnbtcxI1x5qTov3gcjhqh8Rq0nw68IpGrOzNdBVUZJPmelDx/NUhBKz5rNPe3K2tm10/MLnHUVq6RoOo6hrNlprW01u13MIleWIqB6nnrgZP4V0wT4ftrEmgPZ3kEas0I1Z7no443FMY25Fa1sbCk+VJydru2tl33/BXfkNs5OHSbybQ7jWUVPslvMsMhLfMGbpxVCvQPC8emQ/DnxB/ajyT2kGpRHFu2DOQMKAT0B9fSs/WLHQNQ8EyeINI0+bTZ7W7S3mgacypIGGQwJ5B4rCnmH72UJRdublT6apWvrfd9hXOPortLc+DLRLOyh0e+8QXMkStczxTsmxz1VFA5x71oW3gvSR8RdR8PzzTrZRWT3EUjH5o/kDDd64z+OKcs0pwvzxasm9Vulvpe/XqkHMed1ffSbxdCj1plT7HJcG3U7vm3gZPHpiut0Wz8GeJLxtB0/T72wu3RvsV5Jcb/ADXUEgOuMDOO1VL5Gj+ElrG4w6a3KrD3EeDRLMG5xgouLurp9nfXRvsHMcdV7RtKu9WmnisxGWgge4fe+35FxnHqeeldXbr4Jhu7bS7XRb/XmdUE95DOyHe3XYgHQe9LD4UsIfG+v6LJLcPBYWU00LK+1iQFK7vXrz60p5lG0lyuLtdXXS6W179etmHMcKKK7HStL8PweArfxJqkNzcTG9eAQRy7BNxkAn+EDkkjk9KdrOiaVqei6Nq3h+zmspL+9NjJavKZFD8YYE845rT+0afPytO13G/S6v536b2sHMcZRXe3UHgPTdcPhy8sb2by38i41QXO3ZJ0LKmMbQazYdB0240DxCbSf7TfaVMskU0b/JNbZ2kgfkfxojmMGlJxaTtZtbpuye/52fkFzlKK6ObSbKz8AwatdK5v7+7KWo3YCxIPmYjvk8VzldVGtGrdx6Nr7t/8h3CiiithhRRRQAUUUUAFFFFABRRRQAUUUUAFFFFABRRRQAUUUUAFFFFABRRRQAUUUUAFFFFABRRRQAUUUUAFFFFABRRRQAUHgE0UUAej/E67n0bQNA8N6fI0FqbITzeWceax9cdecn8an+FOsXtx4d8R6TcTSTQxWEk0O9s7PlIIHseOPao2Gl+PPDOmwvq1tp2uabF5BFy21Zk7HP4A/nV3w3H4d8JaTrGn3OvWVzql5ZSbmib92gCkLGG7sSf0rxpcqoOk179+3nuec7ey5Gvev+u5Q+HWoTaX8NvE99b4E8UkXlsRnaxGA31Gc1kfDO8u734kaTNeXU1zJ5jfNK5Y/dPrS+GdQsbf4aeJLCa7hjuriSEwws2GkAIzgd6yfAWp2+j+L9O1G7JFvFL+8IGdoIIz+tdPsrqs7av/AORRvyaVNNf+AVPFf/Iy6t/1+Tf+hmu98b2ceoa/4JsZf9XPaQo49QSMiqviDwdps2tXOsN4p0ldInmadmEu6XDHJUKOp5wKj+JPiDT5tZ8PalodxHKtnbIQgbJjKsCFb0OBUe09rKnydE/loTzc7jy+f5FP4t6teXHjO6sVmkitbArDbxIxVUAUcgDvWxruqXOrfBC0nvJGlnj1BYWkbkuFDYJPc4x+VHiXRdI8aXn/AAkmj69p9m1wim7t7uTY0bgYJ9+lS+LU0y2+DlvZ6VcG5gi1ERm424EzgMWZR6ZOB9KzUoctKCWqavpt3ITjanFLVNCiK28YeCdG0vSdet9PvLCLy5rKaTyxK2B83v0z361h+MLfxho/hi30PW7dJNOSbfDcg+ZhuflD9h14NW18PeHfE2g6fPoeoafpeoxR7L23uZSu9v7wJ/p61Nr9xZ+H/h5P4Zl1uHWL+6nWQLCxdLdRjufp+tOD5ZqMdddmtV53HF2kku+zWq87mJpvgtb2wt7v/hKNAt/OQP5Utzh0z2YdjWz8Hd2n654hMckcrW2nSlXU5VirDBHqOK86rs/hZqFjp8+ttfXcNsJtLkjjMjY3uSMKPeunE05+xkm738vM1rRlySu7jPhjqN9L8R9PuJLuZ5LmVlnZnJ8wFTnPrVfxrq+oS/EC9ujdSiS2vCkBDEeWqtgAenSq/wAOrq2sfGul3V5PHBBHKS8jnCqNp6mqvieeG48WajcwSrJDJeO6OpyGUtwRVezX1hu32f1Hyr2t7dDvfGwH/C7dIbAyzWpJ9TmorXV9P0X42atdak/lQvJLEJcZ8pmAw36EfjUHizVtMuvi1pWoW1/by2cbW2+dXyi7Tzk+1V2u/DF18UtXbWzFcaZdyOsVwGO1GOMPkdutcUIfu0pJ/B89znjH3Umvsl+Lwr4rstZ/4SDw5rVprRDmRWS5y0gPZgTg/TNUPhzPeXPxfiuNQgFvdySytNGE27X2HIx2q1pHg6LRtZh1Q+MtKhsYJRJ5kU/7x1BzjaPUcd6rQeK9Mb4wjxFzHp5l2byuDt2bd5H15+lO7nGcY+97r1tb5Du5KSWum9rfI4rWv+Qxff8AXzJ/6Ea7v4oXEVr4r8N3U8fmQw2VvJIn95Q2SPyFQ6v4M0xNWn1S48UaV/Y8krTEpLumZSc7Qo6nt1pPiPrWh6h4s0W+hMd7p8dtEJ4UbJVdxyhx3ANbe0jVnDlTaSf5GnOpyjbszZ8WaFdeMNXOueGfEtrdKyqY7ZrgxyQkDoB29e1cz4nXX9V8YaXp/ii1W3ucx2+5Vx5kZb72ejd+a1dV8FaTqOonU/DXiTSbXT5MMqSTlXh45HrVX4j6/aNc6FZ6bf8A9oz6PGu+97SyAjv3+7+tZUH70Yw10fSzjp1IpPVRjr8tUdB8R9B1TVdb+z2+uaVZ6faIsdvaveCMpgdSvr/Sqnie3dfhY9nrOr6ff39lcq9q8VyJH8skKVz1PU/gB6VD4h0nSPHV0uv6TrdhZXUyKLu0vJNhRwMZB71heLrXw1ouhW+j6fNBqermTzLq9jztQf3F7f8A6vepoxuqcL6p7W273f8AVyaavyxvqvIb8Mg32vWmt8/bV0i4Nrj727jO3327qz/B8WlPfRPdapqNjfCdPshtLYSHdng5LDBziszStQvNL1GHULCdoLmFtyOO3+I9q338ZSLN9rsdB0aw1AnJu4IDvB7lQSVU+4FceOweMVas6Ebqqoq6aTi1dWfMneLv0TestNT14SjZX6GrcWcXh6HxNqsscOqaha6sLCKW6hDqCdzNKU6Enbjnjmrul6fpWr22m+KLrS7ZXW0vZbm0hXZFcPbgFW2joDu5A44rlbfxZerqGqXF1aWd5BqknmXdrKh8tmzkMMHKkHoQac/jDVF1ayvrSK1tIrGNore0ij/cqjfeUgnLbu5J5ryKuTZnOLS0qW+NSsmvZcvJZbe/rorL4l72hoqtP5f8Hf7je07Wf7Y8EeJWm02xtriP7LiW0gEQKGdflIHBweh61P4ts4dW1DxbZxW6NqVrPDeQMq/O8e1UdPcfMpxXN3ni2eTSrrSrHSdN06zuijTRwRtlmVgwO4nPbGOmM1reENdZfFN7401K+sbeSGNy1sCQ9w5TaqqnORkDJzxiuerleKwftcZTp8lm3CN7u/7m0dL6SdOSdrpJlKpGVot3/p/5lTxLpentr66HDe6fpy6ZapDNPNkCebrIcqDk5JH0FWbN7TQ/Aj6hDY6dqF8urPbxXUkPmRhPLBJAbg57ZHc1xdzNLcXEtxMxeWVy7se7E5JrrtJ123074eJZPb2N+ZdTdprS4BJ2+Wu1xggrznke9etj8BiKWGoUm3U96PNHa+jcnfzd9G+XpojKE4uTexuWkNpLbnXLe0hs5NR8PXjTwwrtj8xDtLKOwPHHrml8M2/ktoVheaf4csLS5WMTRXgWa7uw5++MDcmQRjpXI3fi3Up7yWdYbSGJrJrCO3jjIjhhbqFGevfJzzU8PjS6jezum0rTJdSs0SOK9kjJfanC5GduQBjOM15VbIcxlScOVPmvb3ruPxcqu3Z8qaV7SateK6mqrQuXhocOq6Re6dptsgv9O1jygQPmeCVti5PcKwH4E1ieOGsf+ElurfTIo47S1xbRlBjfsG0ufUkgnNdD4X11NPuNc8WfabKyluYJIYbCJyXaZ9uGAOSFBy2c9eK4Qkk5Jye5r2smo4l4ypKq3yQWl7/FJRc12fK1o1de80tjKq48qt1/pCUUUV9Qc4V6H4YttWj0SyuvB3idIpWB+32dzcogjkz1CtwVPrXnlFcmLwzxEFG/3q6fqhNXPT7zXtF074h6ZdyS2jsbE22rXFmv7oyuCGYY644yRWRbeDLHT7ia+13WdPk0eJHaJra6Vpbk4+QKo5BzjNcPRXLDLZUklTqNaJPTor7dt3309Bcp1VzdWrfC21s1ni+0DV5JDBvBdUKYBI6496s2eq29j4C0Zkmie6tNcNyYA437QoIJHXHHWuMord4CElyt6czl999PxCx6Fr/he31/xFPrmn63pa6ReyefLLLcqjwA8srKecjmrb+ItI1zxL4j017xLWy1S0jtbW6l4UNF9wt6A8/pXmVFc/8AZfNFRqTb5VaOm2qd/N6L/IOU9B0PTR4Jt9S1bVtQsHuZLOS2s7a3uBK0jPxuOOij1rL1nUI4/BHhRbK9QXlo9wzCOQb4iZMqSOo9q5KitY4C81UqSvK99rLZq1vm2FjqNB8YapF4m0vUNY1C6vbe0uPMKyPu2ggqxHvgmtZvBti2uy6nea7pp8OtK0xnjuR5roSTsC9d3auBop1MD73NQlyXVnZLbfTs9Xr57BY663u9PX4da7aQzJG0mpxPBA8g8wxjvjqcdzUenXVovwy1OzkuIhO+pwOsO8b2QKckDqR71ytFX9SjZq+8lL7rf5DseseIJNUkED+G/EWmaV4a8iMBobhI2T5Rv3KPmL5zx1rRiS1n+J91qDXkM2nXmiyETRyBjsEYDEgcg/WvFq2fCWtLoV7dXDW5n8+zltsBsYLrjP4V5VbJpRpP2crvla2SbvbVvq9N/wACeU6vwpoNv4Y1pPEmqazpkmn2QaS3NvcB3uWwQoCjkdefSsy51CyuPh7aR3E8ZlbXZJ5oFceYI2Xk4647ZrjgKK9BZe5T9pUneWnS2iv/AJu7HY9a8RTas2orNpHiXTNL8LDYYjbXCptTAyCi/MX68U3UJbW3+I2v6hJe2n2W/wBIma2kE6kPlUAHXrweK8norlhkqirc/RrZK97O77vTV/ghcp1NzdWrfCrT7JbiI3KapJI0IcbwpThivXHvV3T9YttO8FeH5VmikubPXGuXgDjeFAByR1wcda4miu2WAhKPK3pzOX330/Edj0LVPClpq3iWbW4dc0waDdTG4kma5CyRKTlkKdd3UVneCLzTrf4hNaWaynSdQaSxCvyzRSfKpP44NcdW/wCD9dstAmkvn0lbzUE5s5nlIWFsEZKj73Wuerg6scPODk5+7ypaL5vXfz+5BZ2LvxPuIRr0Wi2bbrPR4Fs4/dhy7fif5VydPnlknnkmlYvJIxZ2Pck5JplehhaHsKMad72/F9X83qNKyCiiitxhRRRQAUUUUAFFFFABRRRQAUUUUAFFFFABRRTljkZSyxuyjqQpIFJtLcBtFFOaORVDNG6qehKkA0XQDaKVVZmCqpZj0AGTQysrFWUqw6gjBFF1ewCUU9I5HUskbso6kKSBTO1CaYBRT3jkjAMkboD0LKRmtBo9F/4RlZVuLn+2vtW1osDyvI2n5un3s471jVxCp8ujfM7aK9vN9l3Y1G9zMopyRyOCUjdgOpVScUg56c1tdCEopwRyhcI5QdWCnA/GkAJIABJPQCi6ASinSRyRkCSN0J6BlIroPEGh2mn+EPDusQyTNPqYnMysQVXYygbeMjr3JrjxGPo4epRpzetWTjH1UZT/ACiy405STa6f52/U52iinLHIyF1jdlHVgpIH412NpbkDaK2fBOir4i8U2OjvM0Mdw5DyKMlVCljj3wK3dE8O+Hta8X39razanDo9hayXEpk2md/LwCFwMDJPHFeJmHEGDwFSpTrXvCHPKyvZNtL5yaaS8uhvTw86iTXV2OJorauk8MtpmoS2s2oJeC5UWMM20gw8ZLkD73XpisdI5JM+XG7467VJxXpYbFKvFy5XGzt7yt0T07rW1+6a6GUocr3uNNFFOMcgQSGNwh6MVOD+NdLdiRtFKqszBVUsT0AGSaV1ZG2urK3owwaLq9gG4Gc4p8MjQzJKuNyMGGRkZBzTKKYHeajf+AfEUqahqQ1HR73YFmjtIVaJyO444/Ss7xn4i0++0yw0HQraaDSrEllMx+eVz1Y/r+dcp+tdzd6B4Q8P/ZbDxNe6s+pzRJLOLIII7UMMgNuBLHHJxXhY/G4fLp04SU5ylfljFOTst3bsrrVvqktWkKjg+bVPRd3ojhiAeooFd3YeAo38dz+G7nUMQGza6trtAAHTblGIPQev0NGneHfCGvPPpOgajqn9rxxs8D3SoIboqMkKAMrnHGSa46nGGWx96LlKKjGbkotxjCV7Sk7aLR36qzbVk7dawdX53tv1RwlFdToWh6RD4fbxD4muLuK0ac29tb2oUSzuBljluAopPEug6XHoln4i8PXdzPplxObeSO5A823lAztJHBBGcGu1cQ4R4r6v73xOHNyvk50ruPNtfR+V1y35tCPq8+Xm+dutu5y9Feh614a8FeH/ABMdE1S/1i4kkZAr24QCBWA278j5jznAxgYrkfFejvofiS+0fzDP9llKBwuNw6g4+hFRlXEeDzSUY0VJc0eeLlFpSjom1fs2r7bpq6dwq4adJPm6O3zMsAnoCas/2fe/2WNU+zP9i87yfO/h8zGdv1xXa/CAaWG18X320Tf2VcbhFtx5Oz5uv8Xp2q1p0Ggy/CmeW9ubyLTIdddo0RVM8uYlCqP4Qe5PQYry8x4rlhcZLDKi2ozpxbs3fnT+FLrpZbre9rGtPCc8FK+6f4Hm2BnoKK6vxNoOjjQdN17w5LfNbXk7WrW93tMiSrg4BUAEHNX7vQvBWiX6aHr2paq2qYUXM1qE8i2dh90gjLYzyRXof60YR04yhCcpPm9xRbkuR2nddFF2Xndct7mf1Wd3dq2mt9NdjhcDPQVZtLC8u7e5uLa3eWK1QSTsvSNc4yfxq54o0W40HX7rSZmEzQMNsiDh0IBVh9QRXT/Cu0gvNL8VWt5dfY4G05TLMVzsUOCTjucDgVpmue08LlazGg1KD5GtG7xnKKuktXo7pd+gqVBzq+zlo9fwRwZA9BRXbL4f8L65o+oTeF7rVEv9PhNw9vfBD58Q+8ylQMEenNRWeheHdL8PWGreKLjUWl1EM9raWOwMIwcb2ZgRz2FZf60YPla5Z+05uXk5Xz3ceZaduVN3vayet9Cvqs+6tve+nY44gHqKK67WPB4/tfRYtBumvLHWwDZSyrtZTnDK4Hde+K0YvD/gW41o+GrfVtWGpFzAl66p9maYcbduNwGeM5qanFmXxpxqR5pJpydotuMYtxk5LdWkmmt7p2TswWEqXadl89/Q4qDT72ewuL+G2d7W2KieUdELfdz9aq133h7S75PBHjDRxbvJepe2sHlIMkuJGGB+NYXi3RdP8PpDprXclzrS/NeqhHk2+ekeerN69hTwPEVHEY2rhG05Kdo8ut4+zpzc32V52votktWE8O4wU/LX1u1b8DJ0a3ju9YsrWbPlzXEcb4ODgsAcVe8X6XHpninU9NsUle3tZiik/MQB6mq/hn/kZNL/AOvyL/0MV3nj7xzrGkeNb+z0RobO2t5/3iCJT574BZnJ5PpXo4itXji4wpK94t2bst15P8jkbdzzKnmKUR+YYnCf3tpx+deg+K4dPi8XeHtettG+0xapbpdPp8I4eXuAPQnHH1rptAn8fXXiaAa2tpaaRPLsksp2iA8s9EVPvZ6Vz1s45KSqKKtZvWVndaNJWd3p6C5jxalaORVDtGwU9CRwa9J8DLY6bq/jgyWcc9rZwSlYHGVISU7V+nAFM8F+L9S8Ra/H4f8AEPk3um6jmHyjEqiEkHaUwOMGtamZVE5yhTvGCTetnZq+itul5ofMcfpOhSah4f1bV1uFjXTRGWjKEmTeSOD2xiobhdH/AOEetWha4/tbzn+0Bh+78v8Ahx713nhbVNW0fwZ4ts4LvB0mREtjsB2kyMGPTnOO9YutYk+FGjXEigySapcF3AAJ6k1nDGVJV3GXw86Ss+jhfXTVdfX01V9TjkikdSyRuyr1IUkCmjnpXs17L4maCwn+H1xYzaNFbp/okBjD7wPnDq3JJ/OsLwdOt58Ymmm0b+yy0cpls2H3W2c9hjPXpSp5xKVOdTkXupu3NqrdJK10380HMeb7H8vzNjbM43Y4/Ol8uTy/M8t9nTdg4/OvTfh34n1DWPFL6HfrBJo00Eqix8pRHGqqSAv5Uvw+8TalrviibQdQML6RcW8yCzESiOJVUlQo7YxVVcyr0ufmpL3EpP3ujv5b6Py8w5meXUUp616HpEGleEPA1l4kvtLt9U1XVJGFnFcjdFFGv8RHc/4its0zNYCELQc5zlyxirXbs3u9Ekk230SNqdPnb1skediiu91bV/Dfifwje3N3Yafo2vWjK0AtUKJcqeq7fXr+lXLddJ8D+DdL1S40i11TW9WUyxi7XdHBEP8AZ79R+ftXmS4inCmoyw8lWc+RQutXbmupbOPLq5fK19DT2Cv8Wlr3PNhRXpTjSfHXg/Vb+HR7TS9c0lBM32Rdsc8XOfl7dD+lN8J2vh+D4VXWu6tpkd5NbajiJTwZTtXajN125OSPaolxRGnSbqUZKpGcabho3zSV4tO9mmmrPTztZj+r3ej0te55vkV1Pw88O2OvXGo3Gq3U1vp+m2puJ/JALsPQZ+hrq/C+o6b4407WNJ1Lw7pVnNbWT3NrcWUPlshXseTnt+tN+EGsRxeFPEUJ0qwkNpYNMzuh3Tgk/I/PK15uc8Q4z6hiYU6Tp1qbgn70XZTatJPbXVbXT1LpUY88W3dO/wCByFvb+E5v7dkN7dwJFHu0pJPvyt6PgEVzld74Ug0/XNK8aapc6VZxyRWRmt0jTCwNg/c9OlWvAdj4e/4Vxqus65YLciyvUYBRh5OBiPd2BJGa7HnkcvVbnjObjKnDlum7zjGyjtfV633ld7E+x57Wst2ecUZGa9O8C3Ol+MfiC7XehWNnaDTpFFvCgKrt6N0+9z1p3grxFoeqeJLfwz/wielLpF0xhicxk3HQ4ZnPUnHOMdarE8TV6DqReFk5UoKc1zR91Pm0vfV+69Fo+/cjh07e9u7I8vyKK9N/4SHRNA8WHw3p/hfTLjTYrr7LPNdR+ZcSndtZtx4HPQY7VmeJNH8N6P8AFmbT9QL2+iRyCSREBOFK7tgxzjPH0rfD8SOpUcKmHlG9N1I7Scoq11yraWqstd97kuhZaS62OFyPUVPY27Xl9b2kbKrzyrGpboCxwM/nXpGneMrS/wBdi0yw8CaPPpMs4hRVtCZShON271xz0qjfQWXhP4vvZWen21zam4iSKK4BYRbypyOeozxWceIcQ5ToVMO4VeRziuaLulZNO2zTa0enmP2EdGpXV7HL6von9h+KzourXEZWGZFuJYc4CnBJGRnofSoPE0OlW+u3UOiXL3Onqw8iV+rDaM+nfNd38T76C/8AibFpEml2SLFfRCSdEPmThguQ5zyOagvvCdlqvxquvD1tEtpp6SB3SIYCxrGrED0yf51x5fxD+5o4rHOUX7B1JLTlsnC8rLXmd9F0TaepU6OrjDvY85yPWivRrvx5oNpqT6fZ+DdGk0SNzH88WZ5EBwW39iev9aqeLvDen6P4+0lLBd+lak0NxAj84RmGUPqP6GvSocQVPaKnisPKk5Rco3ad1FXadtpJO9n566EOirXjK5wmaK9S8ca1ovg/xbeafovhvSrmXeHuJLyHeFJAIjRcgKAMc+prH+LFjpaw6Drul2KWK6taNLLBH9xXBXkf99fpWeX8SyxdTD89CUIV1eEm1raPNZpaq6u0+vWw50OVS1u1ucLRRRX1JzhRRRQAUUUUAFFFFABRRRQAUUUUAFFFFABRRRQAUUUUAXNDs/7R1qy0/dtFzcJET6bmA/rXfeLvG+qeHvE9xonh9LWz0rTZPs6232dGE23hi5IycnPevO7G5ls72C8hOJYJFkQ+4ORXfayfAfifVT4guteuNJknw95Y/ZS7F8fNsYHHP+fSvh+JMPQnmFGpmFB1sOoTVlB1Eptxs3GKbu43UZW93XVXO7DSkqbVOVpXXW2nqbbeH9FXx3LrwsY/7PTQ/wC2xZkfJvx93HpnnFc3Z/EW8vftdn4pgi1HS7mJlEEcCIYG/hKEAEY+tWP+E+s28dyXz2cg0KSy/sw24++LbGM/Xvio7FPAXh6S41SLVm8QS+U62ljJZbVVmGAZC2QcfSvlMNl1SlTUc3wtSrUdOmqVk5OLV7x51dU5p2cptq6tq7WOqVRN/uZJK7v5/LqvIfZ3kng74c6ZqmlJEuq6zPLm7eNXaKKM42rkEDJrH8UeKIfEmi2I1KzDa3bykSXcaKgniPQMB/Fn2q5o2qaDrXhCHw34ivpNMmsp3lsrxYTIgV+WRlHOM0zWNR8MaTp+maZoSrqktveC6u7+S3EZlwRiNc8heK9nB4WFPHylWws5Yv2tSXOk0uR83J+8tyuHJyw5L/F9nS5jOTdP3ZpQstPPS+ne+tzrhfePd9o+j6bZ+G9EREWO3vGhQMoAyzbxubPt/Oobu38P6Z8crhb2OztrdoRJD5q/uFuGQEEjpjOT9ayfFs3gzXNdl8S3Hia9ljmKyHTRakzAgD92HJ2gcde1T+Ita8Fah45XV71jqGm6hZiKaMRMJLJwoAb/AGj9K+VwuAq/Zw84KpQqxmqdGcJKb5HZzm37WaSlabspapNuVjrlUX8ydpJq7T016LZbaF3xDP46g0PUo/E2l22u6XPCRFcWwjKW7dpFKDIA96wLa0S6+EFjGqoss3iIQ+ZtGQDGR19Kv6Ff+F/Bsd9eWHii51qS4tngisktmijJboZMkjiufTW7OL4Z2+jRTONSi1j7YF2HAQIQDnpnOOK9nLsFiORQwtDliq1NqUac6SfuyTbpSvy8vu80laMr90YVJxveUrvlfVPquq/pHSeNvFmo+E/ELeHPDPkWNhpypGyeQjGdtoLM5IJOc1p2ljp7/FPwnrFpaRQQ6zafapLdVGxZNjbsD0PBrD1ybwX4wvU12/12bRb2SNRfW32UyB3AwTGwPcDvSp400k/EfRtSSOa30PSIfs1uCm59gVhuIHckivOWV1ZYBU8JhpxxCoVY124yXPN07JczVqspVPei05WV9Vexr7Ve0vOSceZcuuyv26aFrwn4x1K48f2uhxR2sWhz3RtRYC3QoI8kcnGS3cknmqPhX7dpvifxHbeHPDxv79JpIbSYqGSzUSEbiG46AAZ9K5vwrqdpp3jiy1e5Zxaw3vnOVXJ25J6V02j+INDvLXxRo17qU+lRatfG5gvViLArvJ2Oo5wRj8zXs5tk31CdVYXC3pzp0lK0ZNNqq+aUlC0qjUdZK/NNaO6ZhRre0S5papu23bpfb9Dd1SHxBffDrxCfGE2n3dzaLHLaGN4mmhO7ByY+gPv71zviK0lvvAPgKzhaNZJvtaKZHCKCXTqTwKtaHc+CtN0DXfD6a9O82owLm/e1ZYsqchFXJb8TXO+JNZsL7wX4a0m3eRrnThcC4DIQBvZSuD34BrkyTAYqOMhClTcYRruafspU4KMsLOPMoN6Ln0ave71s5IuvUjyNt3fLbe7+JPf0HnwVqFrqem299cWBjvbtLf8A0e7SVhuPXCnjjvXQeLPHOqaB4ouNG0GO1tNJ06X7Otr9nRllC8MXJGTk57157p11JYX9ve2+BLBIsifUHIrvdY/4QLxJqzeIbnXrnS2uCJLyw+yl2L4+bYwOOa9zOMG1jKM84pvEUVCa92lKSU242bgud3cbqMtlrqrmFGfuNUXyu63fT10+46PRlTR/jHpq6OqWthrlmt3JAEUhd0btgEjK/MM8Yqh8PfFOuXev+JvtF3G2zTriZcW8Yw6EBTwvYduh71j2/jXT5vipZeIZ4pbbSrNDBCiruZYhGyrwO5JrK8E65p+k6trtxePIsd7YXEEJVCxLuwK59BxXzNThjEVsHVeKw3PVeHoq7ipS5lOd1fW8lHkUtXsvI6lioqa5ZWXNL8l+F7mhbTyan8LPEWo3nlyXc2q25aXy1U5OM4wAB9BWn4z8Qah4G1K38MeGzBZxWdvG1y/kI7XMrKGYsWB456Vy+maxY2/w21XRJJGF9cX0M0ShTgquMnP4Vuatd+EvGX2XVdV1yXRNUSBIbxDamVZ9owHUg8Ej1r1MRl0aWPlLG4dzwiqVPdUHNXdOiqcuRJ3irVIppNJvpuYxqXprkladlre3V31+4n8Ox6J42+JVvdx6WLeFbQ3N5akhY5ZkHOOwUkjP410WkzeNrnW0h1+30ObQZ38uez8+22RRHjK4O7IH54rjx4u0bTfHFpfaNpgTR7a2+xumwJJcxkYZ2x1Y9efSnW9l8ONPvjqza5c6narl4tLNoVdj2V3zjAryszyutNpVKElTdGMaUXSlWnB3ldKSmvZ1NY+9K2yXN7rNqVWK2kr311ST28tVvp+Gps+ELa10ybxRpmgX2nQ6/Hd+XYTXZUgwg8hGbI3f/WrI+I0/ib+wrW08W6GBfRzlotUUIN6Ef6slBg+v4VneHpvCOpafqFhrajSLqa4860vYojIsS/8APMrn7tXte1fRdN8CTeFtL1m51yS5uUmad4jHFAq9kDEnJx/OvQp4CrQzuFR0ZVKvPC7lTkmlyRjKcK8XyKG7dKV7yuraozdRSoNXsrPZ+ezi9b+ZwdFFFfrJ5IqttYN1wc16T4x8O3njPWk8SaDPZzWl9DGZt9wqG1cKFYOCcgDGa81pQSM4JGeteLmeWV8RiKWKwtVQqQUo3ceZOM+VtNc0dbxi079NU0zalVjGLhJXTt5bf8Oew6Re6bqPxQNnb3ivZWOhPYtdDo2yPDOPUDJ/KsfwX4auPCmvDxNrV5Yx6ZYJJJDLFcq/2pipVQgByc571yHg3Wo9B1K4upYHmWWzmtwqkDBdcA/hWJ/CBngV8nT4RxUZ18HSrctCdKnTk3FNyS5+ezuuWT5tW01rotDreLhaM2ryTb9Nrep6l4V1jV9T8Dpp3hu7soNWtL2WWS1nSImaKQ7soZARkEnpWb4/u9bh0Gx03Xdctp72W486XT7eGELAo4VmaMD5jnp6VwdtDNcXMcFvG0k0jBI1Ucsx4AFd/N4I8N6EkcfjDxQbW/kUM1pZx+Y0YP8AePP8qWJybLsnzGNeTi3KcqkYxoqdVt7++ry5E3e/KmtFz20EsRUq0+XytvZfd3/qxn/FGeCf4n3M0M0UsRlgw6OGXhVzyOKm8b+Ir7SviRrl5ol9GonkVTIipIrKFHTII/KmeIvBFnF4ffxF4X1hdY0yI7bgFNssPuR6fgKy9P8ADsVz4C1PxIbl0ksrmOFYQo2sGIGc9utdGXUMoeFwznPnhSgsO4yhvKTp25otXTvFaNW1vexNSpV5pWVm3zaP1/zNz4eX15rfiTWmvLiOS/vtHuIIy22PzHKYVRjAqrer9j+FLabcPGl5Drz+ZD5gLDESjOAeme9cYODxxSd89/WvYnw1H64q9OajBOm1FR2dNNJJ3tZp7W0tv0M1iXycrWuuvqdol9Da/DTRGWSN5rfXJJzDuG7AUEZHXBxXba1c+L9X1k6l4b1bSX0O6KyLPLHbZtgQNwk3ruyOfWvJ/DFjY6lrttZ6jfLYWspIkuGxhBj3qpfRxwXtzbwTebCkrIkg6OoJAb8RXkY3hTD4nFtRlF1Fzy/eUvaR5asr6JtLmi46NPa9000awxcox2002dnojp9e8U6rZ+MNQvdM1w3rsFgN41tGPNVQBwu3AGemB0rW8CX39vL4pGt6rb2899p6QrNLtjUtvAUYAHfGcCvO60/Dug6hr9zPb6ckTSQQNO/mOFAReuPfmvRzHh3L6eXOF40nGMF7XlgmlBxa2SVrxWmkV0XQzp4mp7S+++l31O08O6PdeCbLWNa12W1hklsZLSzt0uFkad5MDICk/KMdaiv9LuPGfhbw/NoclvNd6bafYrq1eZY3XaflcbiMgivPiScZJNAJByCQfaofDWJdf688QvrPMmpcnuWUXDl5Oe9rSbvz35uttB/WY8vs+X3fXXe972/Q9Ol1iw8L6p4L0uW6iuW0d5Jb+SFt6RtKcFQR12jJ4qGy8FXNp4yXWrjULBdBiuvtf28XSFWjDbgAAc7u2MV5tS9sc49KyXCdajB/VsRyynGUajcL83NOU24rmXK1Kc7fEknZp2H9bTfvR0Wq17JL57I9K0/xQ66N471nTbtbO5vLyJ7f5gJNjO+So9cHqOlZXjKW08TeHbXxXFLDHqkWLbVINwDSMB8syjvkcHH9K4mjvXRheEcNg8UsXh5cs1JO9teRU4U3TfeLUFJdpWdtNZljJThySWn63bv+Jc0OeO11qxuZm2xRXMcjnGcKGBNdz4li8FeKfENzrUfiX+y1kk/0iGa2YtJjjen1AHB6GvOqK+gxGD9rUVWM3GSVtLbP1TOJo9Fg8aaSnxC069jili0bT7Y2Vu23LqpUjzMeuT+VR6VH4V0TxXba5eeK21YpceZGkMLbgSfvSM3QDPIHJrz6iud5TTS5YSaTjyvbVa9Wm76u9g5T1fwq2jw6/wCNrhrxdS0yayeaR4AQdjvkqM9wDWVoC+D/AArfHxAniEavNCrNZWkduyNvIwC5PTGa5TQNcl0iy1W1jt0lGo2ptnLEgoM5yKyKxhlUnOopTajKy6e8lFLXTT5WFyna+DdR0670jxNpurapFp8+q+XIk8qEpuDMzZx9aqapqmnn4f6Xo8VwJrq11GaWRNpAKHoc+9crRXZ/Z8Paupd7qVtLXUeXtfYdjvrix8G6hcw6rpHidfDymNfOtGikLxuBztIPP61bHjHRpfihDrTyypYQWZthO8ZLykIQGIHPJrzaisXlMJJqpOUtHFXtonvra7+dw5Tpvh1q1jo/i6PUNQmMVsIplLBC3LIQOBz1NO+G+r2GjeMU1HUZjFbCOZS4QtyykDgc1y9FdNbBU6vtOZv31yv0V9vvG0KetelavY3Pij4U6BcaPC11Po5e3u4Ixl1B6NjvwB+ftXmlXtH1fVNHuTcaXf3FnKRgtE+Nw9x0P41w5xl1bF+xrYeSVSlLmjfZ6OLTtrZpvVbOxtSmo3UtmdBa+C5ovB2peIdca500Q7Us4njw1w56jB5A6fr6VveLdPu/FPw+8N6xo8L3bafAbS7hiG542GOcDnHH6iuF1vXdZ1uRH1bUrm8KfcEj5C/QdBTdF1rVtFmabSdRuLN2+95T4DfUdDXmVcozSs4YqdWPt4Tcoqz5FFx5XC/xarXmte/S2haqU1eKWjXz9TvfBen3fhfwP4k1zWYXsxe2v2O0ilG15WbOSAee/wChqhbf8kFu/wDsMp/6CK5LWtb1fWpVl1bUbi8ZPu+a+Qv0HQVVF5eCxNiLqcWhfzDB5h8st/e29M+9TDh7E1JPEYia9pKrCo7X5UoJJRV9Xp1dtXsP28VpFaWa+87n4Jf8hXXP+wPP/Sm/Cf8A5F3xj/2CT/WuJs7y8smdrO6ntmkQo5ikKFlPVTjqPaktby7tY5Y7W6ngSZNkqxyFRIvowHUexrfH5BUxUsVJTS9r7K3l7N3f39BQrKKjptf8Tt/hj/yKHjb/ALBn/wAVS6J/yQ7xD/2EYP8A0JK4m1vr20hnhtbqaGK4TZMiOQJF9GHcU1Ly8Sykskup1tZGDPCJCI2I6Er0JpYnIKlbEVKvOrSq0qnyp8t16vl0CNZKKVujX3ncfAf/AJHWb/rwm/kKx/hR/wAlC0P/AK+B/I1gWN5eWMxmsrqe1lKlS8MhRsHqMjtTLW4ntZ0uLWaSCaM5SSNirKfUEciujE5LOtUxk1Jfv6cYLyspq7/8C/AmNVJRVtnf8je13/kpd7/2GG/9HV6Lcadp+p/H6+h1GCO4WO2EsMEn3ZJBGuAfXucV4288z3BuXmkadn3mQsSxbOc565z3qZ9R1CTUBqEl9dPeAhhcNKxkBHQ7s5rkx/DtfExiqdXlaoyp3V73lya+nu+upUK6juutz0mw1j4lan4ijsY7abSbZZ185IrUQRRRhucvjpj35qn8SoZo/jNHNJFIkcl1bGN2UhXA25we9clq3izxJqtqLXUNbvbiD/nm0mFP1x1/Gq+r69rGri2/tPUri6+zDEJkbJTp0P4D8q4sDw1iaGLjXUKVOPJKDUE/tWaldpczutnay6tlzrxcbXb1vqdn8QbW5i+Mvny28yQyX8HlyMhCv93oehrci1K2039oe/8AtbiOK5P2cuTgAtEuP1AH415rqniXX9US2XUNWurkWrb4C7co3qD1z71n3t1c3t091eXEtxPIcvJIxZmPTkmnS4VrVsNChippWoSovlu93G0ldLpG7XcHiEpNxXW50OpeBfE1v4hk0iPSbqVzKVjlWM+Wy54bd0AxzXT/ABCuLdfHfhfRYJVmbSUt7eZ1ORv3DI/DA/OuPh8aeLIbIWUfiC/WALtC+byB6A9f1rDWWVZxOsjiUNvDhjuDdc565rshlGY4qtCrj5w/dxko8qerkuVylfbTaKvvuQ6sIpqCep1Xxj/5KXrX/XVP/RaVpfE3/kTfA/8A2D5P5pXC3dzcXlw9zd3EtxO5y8krlmbjHJPJp1zeXlzDDDcXU80cClYUkkLLGPRQeg47V00MknShgIua/wBnVn5/u3DTtq7idZNz0+L/ADuQUUUV9GYBRRRQAUUUUAFFFFABRRRQAUUUUAFFFFABRRRQAUUUUAFFFFABRRRQAUUUUAFFFFABRXXeDPCNtr+ganqU+pfYvsMibmcAxhDyzHvkAHAHU1raT4O8K+JrW5t/DOtXp1G2QPtvIgiSLnGeOg/lXm1s1w9GUoyv7rs3Z2V7bv5kuSR53RXoeieFfBGq6h/YNr4hvpNUIISbyQIHcDkL3I4NYHhjwpc6x4qn0SS4S3Fr5jXMxGQiIcEiqjmdBqbldcqu7prTuHMjm60/DGi3niHWYdJsWiW4lDFTISF4GTyAa6+w8P8Aw71TUE0mw8Qaot5I3lxTSQDy3b8qx/Dfhea5+IH/AAjFxeSWsqSSRtPD1G0E5H1rOWZU5U6lrwlGN/ei9u9uqDmOZuImguJYHxujdkbHTIODUddX4L8KL4j13U9MN1KklrDK8TAD946sFAOegOa09K8O+BZ9Qj0ObxDfPqUjCLz4oR9n83ptBPJGeM96urmdGlJwd20k3ZN2XcOZHDWtvcXVwlvawyTTOcJGi5Zj7CmzRyQyvFKjJIjFWVhgqR1Br0L4faNZaP8AE/8As3VL2Vb6zuNtqIo8pMdp+8f4RjmsrxfpNlqPjp9P8PXNxeXd3dSLOs0ewRyFzkA91HPPtUxzOEsQ6dvd5VK9nb79rW699A5tTj6K9AuPDvgDTbw6TqniS+a/U7JpoIR5MT+n4VieIPCc+i+KrTSLi4EtvePGYLmMcPGzYyPcVdHM6FWXKrrS6umrpdVfcFJHNUV6DrXhHwp4Z1aa18Qa1etlv9Hhtog0nl/33PQZOcAelY/j3wxa6ELC+0u+a+0zUYzJbyMuGGOx/OlQzOhWlGMb+9s7NJ9dGCkjlqK9An8K+FPD9paL4r1e9GoXMQm+z2kQIiU9Mmsrxt4YsdK02w1rRdRe+0u+LLG0ibXRh2P6/lRSzOhVmoxvronZ2fow5kcpRXey+C9FsNE0rXdX1me3sbu2EjokYaVpT0RB6YySTUGveF9Dl8JyeJfDGpXNxb28ojuYLlAHQnvx9RSjmuHlJJXs3a9na97WuHMjiaK7Lw94V0seHl8R+KNSlsbCVyltFCm6WcjqR7U7XvCujyeGpfEfhXU57y0t3CXUNwm2SLPQ/Sq/tOh7T2eu9r2dr9r7X/XQOZHF0V2eieFdJh8PQ+IPFepzWNpcsRaQQJulmA6t7Cna34T0mfw7N4g8J6pLfWtsQLq3nTbLCPX3FH9p0Pacmu9r2fLftfbfT10DmRxVFFFegUd58CrSG48drcTKHFlay3Cg/wB4YA/9CNcdrN7PqOrXd/dOXmnmZ3Y+pNdF8Jdbt9C8bWtxeMFtZ1a2mY9FV+hPtkCofHfhHVPD2uXERtZpbJ5C9tcIhZHQnI5Hf2r5KlVhQ4jre3dnOnDkv1UXLnS87tNrtZnQ03QXL0buZ+geItT0O2v7axkj8m/i8q4SRAwZee3rya7n4fJpbfCXxA2smU2MV7FJIkRw0m3aQgPbJwM+9U/AXhm1tPD2r+J/FWnf6DDblLSO4BUySnoQOD1wB9ah0L/kiHiP/sIW/wD6EleTnmIwmPc6WGVmq9CMpxtrLmjs11grJ9tDWjGULOXZ6Gn4V/4RLxqL3RF8KwaPdJbPNbXNvKWIK/3s9f61kfC7QdH1vTPEEmsDYlrbJIs4zmEZJYgdzgd6k+BP/I6Tf9eE38hS/DH/AJEzxv8A9gz+jVzZlGrgVjsNhqs4xX1dx96UnFzm1Kzk29bLS9vvKp2nySkv5vwQ/Rv+ET8T+OdF0rT/AA8bLTwXSUNKd9wMZBYjnPHrUXgbwxpeqeMNcjvYZZbHShNKLWJjulCuQqZ69qofB3/ko+kf9dG/9BNXvDun+Irjxh4h1DwzfR297YSzymMk7pk3tlQuCG6dD6iunM41MHUxOFo4h04qjC0pSk7OVSabctWm9ubdaW2RNO0lGTjfV/ki1Y6x4A1x7jTNT8N2/h0eW3kXkUjMyOOgYAf41a+Bl5p8d1qlo+mJLcrZzSNdeYQXjGP3e30PrVzwhrsnjfWk0PxN4Us7oSKwkvIrcxSQkDqT2/MVmfCa3jtvGniK0tpPOiisLqONx/GA2Afxrx8wjBZdjsHVjOEoxhLldV1I7tXjK/NrbWMrLRNI0g/fhJWfyscJrl1ZXupyXOn6cunWzBdtushcJgYPJ55PNUaK1fCUNhc+JLC11NS1pPKIpMNgjdwDn2JFfqiUcNRsrtRXdt6Lu3dv1d2ec3fUyqK7b/hFbWLwdftMj/23FNK8Q3HHkxSLGwx7kk59BWgPCumx3mqSW+nNf/2WsFsbY3HlrLcsuZGZsggDkYB7Vxyzagr76O3Tul1fdr8SeZHA2Nnc30/kWkLTS7GfavXaoyT+AFV69R0TRbGz8QaXqH2U6b9qtruO7s0nEvlbYj8ynJOCCcA9xXNwQaBrujak1lpZ0u506NZ0dZ2kEsW4KwcN/EAc5GBU080jOTtF8umumjba117rpfvsHMclVq4sL23EPnW0i+dD58fy53R/3uO3Brt/EOh6Xa6ddtaeHZZ9PSENa6vaXJmZnwMGVc7VU85GARU3hmGx02+hb7Gbg3Phme4fzJm67H3KMdAwGPbtUyzWLp+0hHvpp2v30+evkHMecUV3OiaBB/wjlvrS6Cmqy308gjge7MUcESNjrkFmJz+ArE8caTa6RrKRWeVgmgScRNIHaEsOYyRwSDXTSx9KrVdKO+vbpv1v969AvqYNFFFdxQUUqqzMFUZYnAHvXp2t3GlfD2O10e10Ky1PV2hWW9ubtN4Ut/Ao7f8A6q83HZg8NOFKnBznO9ldLRbtt7JXXzaGlc8wor0PxHa6R4i8Dv4u0zS4tLv7KdYr23iH7pwcYYD8R+uarfE/TtPbTNB8SaRZwWlrqFrtljhQKqzL14H4/wDfNcuHzyFWpCnKDjKUpRd7e7KKvbzutU1uNwOForutTsLDRfhRYyT2Vu+raxOZUleMGSKFf7p6jOB/30alh8S+G/Dmh6fb6HpFhquoyRB765vIS2xz/AoPb6cU/wC151It4ei5+9KK2S93eTeyV7pdW9g5e7OAor0fxrbWOrfDu08VjQ4dIv8A7X5EiwIUSVTn5sfh1+tTmPw9o3w08P6/c6Na3moO0qRo6ALK28/NJjlgoHA96xXEEXShJUnzSm6fLdaSSb3va2m4+TzPMaK9Ogu9N8aeBtdnutDsLHUNKiWaGe0j2bgc8EfgfzqpoFvpPhXwNB4p1LTINT1HUJWjsYLgZjjUdWI7nj+VP+3rRlGdJqqpKHLdO7a5lZ7W5dW3tZhyeZ55RXr3gS68O+Mrm+l1Dw7p1tqVpau4EMY8qZCMZKn+JTjn3rmfAOk6VBoOp+L9ctPtttYuIba1P3Zpj/e9hkfrUriBR9rGrScZw5Vy6O7n8KT2d++nnsw5PM4eup8A+H7HXYtca9aZTY6dJcxeWwGXXpnIORXTeHPEGi+L9Uj8Pa54X060S7zHbXFnHseF8cc1H8OrCTS9Q8b6bK257XTLiIsO+0kZrmzHOK31atTlB0qsVF7p3TkldNfNMairo43TYPD7+F9SnvbuaPWEZPsUKg7JFJG7Py44Ge4rGrs/DWnWM/wt8TahNaRSXdvLAIZmX5owXUHB7Zrb0C1tfD/w2tPE1r4fg1rULud1keeMyJbKCQPlHTp1966Kmbww0qqSlKTqKCTaSu4KVk+kba63d790LlueY0V2vibXfDfiDwv576Zb6Z4himAAtYisc0ffPbP19K10Gg6L8MNC16fQ7S91J5ZUiEiDa53H5pMcttA4B9a2qZzUp04OdCSnKfJy6b2buns46b/5C5PM8zor1uzvPDniDwNdeJ9Y8N2aXWkzhfLtR5aXBIG1Wx/DkjP0qDw7qGm+NtD1zTr7w/plnNZ2TXNrNaQhChHb+X1rlfEVSMZznh2lTkozd1o3bb+bRpvbcfJ5nldFAor6cgKKKKACiiigAooooAKKKKACiiigAooooAKKKKACiiigAooooAKKKKACiiigAooooAKKKKACiiigAooooAKKKKAO98IcfCbxf/vwf+hCj4Kca1rP/YHn/mtc9pXiKXT/AAvqugrapImosjNKXIMe054Hejwf4il8N3l3cRWsdybm0e2Idyu0MR83H0rw6+CrTo4mKWs3dfdFfoyGty58KP8Akoui/wDXc/8AoDVq6d4eh1zxn4luL6+lstPsJJZrmSIfOy7jwPyNcp4Y1Z9C1+z1eOBZ3tnLiNmwG4I6/jWv4f8AGVxpXiHUdSaxhuLbUtwurRz8rKxzgH2zV43D4l1Z1KG7gktt+Zt7+W3S4NPob3hHUfBMXirTYNH8O389w9yqR3F3c/dOfvBB6Ve0D/k4a5/6+pv/AEXWDF4z0bSbtLvwz4Vt7G43AtNPM0zBc8queFyOM0k3jaxj8dweK9O0MwygMbiJ5yRK7AjdntxXn1MHiJyqONOXvU5R96Sbv56uy7W+dhWZo/CpmXxX4nZTgiwuiD6HfXFeFP8AkaNJ/wCv2H/0MVo+GfEV1ouoalqEOn/aBqEUtuQxICmQ54IHJ9qxdOuH0/VLa78vc9tMkmxuMlWBwfTpXqU8NUVStK3xKKXyTRVtWekSf8nCr/19j/0XUXw+aIfG298zG4z3Yjz/AHsn+ma5d/Fk7ePV8WfY41lEwlMAclemCM/Sl8ReIrO48Rwa54f02TSbpJDNIxmMm+UnO7ngD2rgeX15Q9k425qShfSyavvr+VybM09Q1LwGl9cJdeFNV89ZWEub853ZOf1q74n1UX+q+EbddEvdLhtmjW3+0tuMkZdcEHqelQz+N/Dd9cDUtV8FW9xqfBaRJiscjDuy9/1rndb8UX+seJodcvFjLwOhigXhEVTkIPb3qqGEqznFypyXKn8U76tW91Xf3uw0jS+MbM3xH1XcScMgHsNi1o+MYnn+H3giCP78iui/UkAVynizWZPEHiC61iW3S3e4IJjViwXCgdT9Ks6r4luL7Q9F0sW6Qf2SD5cquSXJOckdq6YYOtGlhY21hv5e41+fYLOyOl8QaX4L8K3g07WF1XW9TRFM2yURRoSMgZ6/zqf4gXNpd/Cvw/PY6eNPtjeSCOAOX2gBucnrmqOoeNtB1jZe674RivNUVArTJctGkmOhZR1qHWPHNvrXhVtH1TRIjLE5aykt38tLfjAG0dcDI964KeGxblRnUhJyi/ebkrbNe6r2tr2Tt3FZ6Fj4mM3/AAiPgtMnb/Z5OPf5ab4X/wCSP+Kf+vmL+lc/4j8RS61pmkWMlqkK6ZbmBWVyTIOOT6dKNN8RS2PhTU/D62qPHfyJI0xcgptxwB36V2RwVZYSFO2qnf5c9/yHZ2Ok+JwLeEPBskP/AB6/YWAI6b/lz+PX9a5XSrLXLjRdSuNP+0DT4FBvdku1CO24Z+b9a1/DfjGOz0Q6DrmkxaxpYffFG77XiP8AstS+IvGEF1oR0HQdHj0fTXcPMocvJKR03N6dPyow8MVQisOqd1zN8ztazlfa979Nt9bgrrQ67xxeeGbfRfDDavot5fxNpqfZ3gufLVRgZXHc9KzNG13QrfQ9cXw/4T1VYprQxXcrXPmJGpBwTnp3rF8P+MobfQ10HX9Hi1jTo2LQKz7JIT6K3pSeIPGMFxobaDoGjxaPp0jBpwrl5JiOgZvSuOnl1WKVCUJNc2/O+W173te9/K2/UXL0ORHSiiivqDQK6fQ/H3izRrRbSz1ZzboMJHMgkCj0Gelc1EjyypFGpZ3YKoHcngCuhsfA/iu9u7i1t9GnMtuwWXcVUKcZxknGcEV52ZUMBiKfJjowlHe07Neuo41HB3i7FXxJ4n17xEyHV9RluFQ5SPhUU+oUcVTi1TUYdJm0mO6kSxuHEksGBtdhjB9ewo1rSdS0a8NnqlnLazYztcdR6g9CPpWz4pu9Tu5dCGpaSlgsVtGkBC48+PI+c+tTToYSlTp0aFOPs90lZJNappd79VtuDqSbvcxtI1TUdHuzdabdSWk5QoXQDO09RzRYapqFha3drZ3ckEN5H5dwi4xIvofzrqPjUiR+Pp1jRUH2eHhRgfdrPj8B+LpNN/tBdDuDBt3dV3keuzO79KmFbB1qMa9eMV7RRettbapa72e3boJTdlqYmk6heaVqEV/p87QXMRykgAJXjHeptP1rVNP1c6tZXssF6zMzSocFixycjoQfSmX2lahYi0N3ayQ/a4xJBu/jU9CK0YvB/iWSW8jXSZg1km+4LEKEGN3UnBOOcDmt6ywUk5VeV8ys721V9nfdXe212NTa6mhqfxG8ZahZNaz6qY4pBtcwxLGzDuMgZrC8P61qWgaiuoaVcmC4Clc4BBB6gg9RWhr13qc3hPQ7e60pbazhEn2a6C4Nxk85PfFNsvB3ia8uY7e30idnkhWdSSAuxujFicDNcOHwOWYbDTpexp04Sumko2aWmvR+ae2w3Wm3zSepn69q19rmqS6lqMiyXMoAdlQKOBgcD2FUUZkYMrFWU5BHY1vSeDfE8esLpLaPc/a2XeqjBUr67s4x75qDxF4Y13w+I21fT5LdJThH3Kyk+mVJGa78PWwdOMKFGUUre6k1strLsS5Xd2zck8fTSeLbbXX0yIpDam3e18z5ZA2SxJxxljnpWXp3iJN+pw6vZte2epS+dMiybHSQEkOrYPIyRyORUXh/wn4h1+JptJ0yW4iU4MhIRM+mWIBqLxD4c1vw+6Lq+ny22/7jHDKx9AwyK54UcAp+xi1zWStfXR3XW+j17k6bGpZeKbHS9Xs7rStDijtrSKVFjlk3STM4wWkfHP06YqKbX9LtdMurXQ9He0kvSv2mSefzcIrBvLQYGFJAznnHFZ/h/wAPa1r8rx6Rp8t0U++wwFX6scAVPfeEfEllPcQ3Wk3EbW0JuJTwQIx1bIOCPpTlSwManLKS5lbRy13urq+urvqGhpjxRpFtJeX2l6HJaahdwPC6i4/0dN4wxVAPrgE4FQaf4ohhv7KW4sHeCDS302VElwzqwYFgccH5ulYekaZqGrXq2em2kt1O3OyMZwPU+grU13wb4m0O1+1alpMsUHeRWV1X6lScfjRKhgYS9lOS5n0cte2l3cLIdZa3pT6Uuk6tplxdWlvM8lm8VwEljDHlCcEEHr25zWXrl9FqOotcW9jDYwBVSOCLoqqMDJ/iPqe9UaMiuynhqdObnHf1dtd9NtR2CinwKskyRtIsaswUueignqal1KCK11C4tobqO7iikKpPHwsgH8Q9jWvtI8/J1tf+nsO2lyO2l8m5imxny3DY+hzXsvxI8SeL7O6tdW8OzGXRL23SSJ47dZAjY5BODg/57V47p0MV1fQW811HaxySBHnflYwTyx9hWzpPivxB4baaz0fWpFtlkYLgBo25+8oYHGeteBnGWLG4inOMIzlBP3Zp8rUrdbOzTWmj66alxdkdT4nv/Gk3w/a+8QapHBb3soijsntgkso67unA4z/+unfD+1/4S7wFf+Ey6i5tLqO6tix6IzYf8ufzFcg9xr/jLWUjuLyS9uzG7J5rgKqqpY47DgGs7StU1DSbg3OmX09nMV2l4X2kr6VzLJ5PCSw9NwhWUlUXKrKLvpoldppNXau9R82t+h0vxa1OK/8AFr2VqwFlpka2cGOgC/eP5/yFdZ40v7/wWNN07wnpFvDbyWqSG+FqJZJnPX5sf5zXkru0jtI7FmYlmJPJJ6muh0nxz4r0vT1sLHWp47dRtRSFbYPQEgkVpicjmqOHpUlGcaaacZNpSul7zsnqnd6prVgp6s7fxh/wkVz8GkuPEPnyXsmorJh1wyR4O3IA+X1/GsTxf/ySHwh/11uP/QjXO2vi7xJbW97bx6tO0d9n7SJMOXJGCckHHHHFZk+o39xYW+nzXk0lpbEmCFmysZPXA7VngcjxFCUFLlSjUc/dulZxcbJW0s3prquwOaO1+Gv/ACJXjb/rxj/m9WdVtJ/EXwg0SfS42uJdIleG6hjG51B6Ngc+h/GuBs9Rv7O2uba0vJoIbpQk6I2BIo7N69TXb/D6wupNDe98J6+1n4hjkKz2csqok0fYqG4P4+9Z5rg5YWpLG86T9pGSvey9zkak1snr73TQIu+hpfBDRL+CbVtYureS3gNjJBF5ilTIxwTgHqAB+tO+Geo6o3w61nT/AA7Iq6za3IuUj2hmkjIAOAep4P6etXUude0Cy1bxB401aKW/lsns7C0WdXbL4ydqcDoP1rybTL+90y8S80+6ltrhPuyRtg1wUcDUzmWJqScXd03G13BuF21fTmWtm7bt22Kb5bHpfhTXfiXr2q/Y1uzZxxgtPcT2YVIQB3yOvtUHw+uZrzU/G9zPcrdSyaXcFp1XaJOvzAds1yuseOfFerWRs77WZ3t2GGRQqbh6HaBmsfT9Rv8ATxOtjeTWwuIzFMI2xvQ9VPqK9BcP1J0aseSnTclFJQWmjTbcrJu9trWRPPqjs/Cf/JHfF3/Xa2/9DWl0SLxf4Z8JWfiLw/qTXFleOfOtoozIImHHzqeO3Ue1cZb6nf2+m3OmwXcsdnclTPCD8shByM/TFXfD3ijX/D4ddI1Oa2RzloxhkJ9dpyM11YjKcQ1W5OSSnPm5ZK6a5Ixs9HZ3V00mJSWh32pyN4n+G+ra14i0O30++tGT7JeJCYmnJPIwev8ALn2rH8U/8ka8K/8AX1P/ADauY8Q+Jte8QbBq+pTXKIcqhwqA+u0YGaoz6jfz6fBp815NJZ27FoYWbKIT1IHassHkdeiqfM0lGpz8qbaiuRx5Yt67u+yW9kNzR2vhv/ki3iX/AK/of/ZaX4M/6zxL/wBgeSuKh1G/h06bToryZLOdg8sCt8jsOhI/AUadqV/pxm+wXk1t58Zil8tsb0PVT7V0V8nqVMPiaSkr1ZKS8tI7/wDgIubVFQdKKKK+hICiiigAooooAKKKKACiiigAooooAKKKKACiiigAooooAKKKKACiiigAooooAKKKKACiiigAooooAKKKKACiiigAooooAKKKKAClHUZ4HekooA9H8RLDHpng7TtL1idN4ikiQ221Cxc/viM/eBOMH86x38Nm+vfEl9qWspENMvtlzMYMmXc7hmCg9crwvv1p97e2b3ngopdQsLaCJZyHH7oiXJDenHrU2rX1k2m+OI1vIGe51WOSBRIMyqJZCWX1GCOR6185SValFRg3dveyvrUs+nb/ADIRk634fsodLsNV0fU2u7O7na2PnxeU8UgwcNyRjBBzWlD4T0K6v5NFsfExuNWRGIC22bd3UZKq4P69Kh0640p/Buj2WoXEfljXHkuYg/ziEogLY644PNdnpE81h4uXfqHhzTtFdnjtUtWi3TKQQgJHzemSxFLE4vEUoOKk7rmttrZ6fZd/RJaa3BtnA6R4es7jw2df1DVPsdql2bZ0WHe5O0MNozyTn8MZqa88I+ZqWjw6LfC9ttXRmt5ZE8sptOH3jnGMH8qL94rb4fHSpLiA3kWtOzRJKGO3ygNwx1GeM9K2ND1vTbCLwc1xdR7IoLyC62NuaASsyhiByOGz9K6KtfFRTqU23rJJWVrKLa6X3S6+QXZj3Xh3RJbG+fRvEBvLqwQySxS2/lLKgOGMZzzj0PWkg8PaRaWFnP4h1t7Ce+jEsMMVsZSkZOA7nIwDg8CnXPhW002yv7zVdYsniWMixWzuVke4kJ+XjnC45NdM2o6jrWm6XcaHqOhxLFaR293DepCHhdOC2XGSpGDx71nVxVRRXs6jcb6ydlbTa/K1v5eVwucB4j0m40PVpdPuHSQoFZJE+7IjDKsPYg1e8PaFaXmk3es6pqD2en2siQkxQ+ZI7tyABkYGO5q7r/ia+tfE11Pp2rR3wEaQfaWtUCuFH8K4wACTg9xVvwfdapdQ6leadr1rb6rLMplsrkRrDcx4+9hvlJB7YrpqV8SsKpSaTtHXXyvo4+76tO3VId3Yz4/DNldeJtK0zTdajurXUyuycR/PFk4IdM8EfWqGgaL/AGrqd5Z/aPK+zW08+7Znd5Sk4xnjOK6+4vNH03xp4XvbhtNgvopN2qNYf6hDu+U8cZx1xUehaVDoGravealrGlqk1jdx2gjulczF0bB46DHr1JArn+v1VTeru46aat3aey10t8tbIVzHt/DOlQaBp2taxrjWsF8reXFFb+ZJuBwe+MAYOffFTQeBnn8QJp0OqQta3Fi17a3mwhJIwO4z8uO/XFaF9ojaz4F8LLbX1nDdxwzfubiYRb0L8spPHBHI9619Cl0467Y6DHqEU0Wm6FdQ3N3EdyB3+Ztp7hc1hUx1eMJShNtrnurLRJuz28kt3e/kK7OQl8OaTdaXe3Gg649/cWEfm3EMlsYt8YOC6HJyB6HtSxeG9Hs7OyfxBrj2F1fRiaKGK2Mnlxn7rSHIxn0Har+j6dH4V0/VtSv9U06c3FjLaWcVtcCRpjINu7A6KBzzTtb0xPFq6bqmn6np0IWyit7yO5uFja3aMbScHqpAB4rf61Pn5faP2d/ist7bbW+dt9B3M+08FXD65qulXV/BbNp9t9pMxBMciZXDZ7Da2fwxWlpmleFT4Y8QyRapLcLCYNlw9h88fJ+7k5+Y8H29anvtb0u61bxOYLyPyBoa2VtI7bfPZCg+XPXOCR7CsfwfGt34V8R6dHPbx3MyQPGksoTeEYlsE+gqJTxFSlz1ZONnDolu4tvb/huoa2Od0f8A5C9l/wBfEf8A6EK7v44a3qEnjCTTI7iWG1tUUqkbFQzkZLHHU9B+FcJo/wDyF7L/AK+I/wD0IV6r8T9K8N674tnWTX4NH1K3VY51ulPlyrjKsp9cHGK1x1SnTx9KdSN0oy6XtrHXT7vmD3RiavdTeIPg1FqGoMZrzTL/AOzpM/LMhAOCe/UflUfxP/5k/wD7BkX8xVfxtq2i2fha08H+Hro3sMUpnu7vbgSyeg9v8BUPj7VtO1D/AIRr7FdJN9ksI4p9oPyMCMg5Fc+Eoz9pTkotRcqjStsmtPS71t5gkdhqdhb6h8fbeK5QPHFbRzlT0YpHkfrivPdf8Ta1c+KrnVRqFxHPHcN5O2QgRgNwAPTiui8ReLbWH4rQeI9Hk+220ccStsVhvG3DgAgGk1jQvBd5qMutQ+LYLfT5XM0lmYz9oUk5KKv1/Ks8Glh/ZyxEHZ04paN2et1a2jenrYS03LXxhuTeaj4VvCoQz2KSFQMAEuDTfjbrupJ4ql0i3upbe0jhRmjiYqJGZcktjrxgc+lHxluLd9U8MyRRmCIWCOIz1jUtkA/hXP8AxU1Sw1nxpc3+mXAuLZ4olWQKVyQgB4IB60ZXh1P6tJw0UZ/J8yt87XCK2NHxp/yTHwd9J/51d+Leo3kemeGdNiuHjtm0uKZkRsbmxgE464A4+prG8U6pp934B8M6fb3KyXVoJvtEYBzHk8Z7UfEnVtO1Y6D/AGfcif7LpccE2FYbJATleQM/hW2Gw8nUouUdpVXttduz+fQEtje8Wa1qQ+EPhxBdyhrp3jmfcdzomcKT1x0/KqkVxNdfA66W4laXyNTRYi5yVBxwPzP51meItW066+Hfh3S7e5D3lpLK08W1gUBzjkjB/A0WmracnwqvtFa5Av5L9JUh2tkoMZOcY/WlTwrjRjaFn7W+3Tmevpb8AtoasFh4w1vwdplqTZ6Po1sp8qWa48gTZ/ibJye/51f8QWjWvwcltptat9YeHUkxLC5dYsj7gY9eufxqDXP7D8Z6No0y+JrPSZrC0W3mtbvIAI/iXHXPt7U5W8KyfDu/8Nad4giSeG4Fy090pjW5YDkRjrjgAd65HOTcG42tO7ioPTXdy1vfy79gK3i25n0P4b+GtK06R7dNQia6unjO0yk4IBI7c/oKs/DfV7278DeK9NuppJo7fT5JIS5yUBVgVBPbocVT0670XxT4MsND1nUl0jUNNLC0uZ1PlSxn+En24/IVt+F7XQ9J8H+LLLT9RXU7gae7XN3GpEQyrBY1z17kmjEOEMNKjUg/ac972fWejvttpv5CexW8E2E8XwrubjTdSstMvdQvDDJdXE3lYjUfcVvU8/rVrwBp8+h6lLHqni3QrrSrmJo7m3N+H3ZHBAPGa5fwdqujXnhe78I+ILlrKCSYXFpd7dwikxjDD0P9TVq00vwb4Zhub/UNYsPEdyYitrZ26kpuPRnPbFPE0Z81elO95y0She60taWyt5tWsNrcx/A9vb/8LL021wk1uNREYzhldQxA+oxXR6J4gnvLHxRHc2OnS22m27XFjA1qmy3dZAoI4yevfOcVweh6nPpGtWurW8cTTW0olRXB2EjsQCOKlsNaurOHVYoo4WGpwmGbcD8qlw3y89cjvmtc2ySeNrSm4p6U0r9Gptyt2vHS/XY66VXkil6/kdXqN5LrfhTw9qmpJDLejV2tmmESoXjwpCttABxmr87W+m3nxDu4rG1ke0u4vsyvECsTGbaCB04znHTiuHi1y6j0ez0sRQmG0vDeI2DuLkAYPOMcVYvfE19df27uht1GtyrLcYB+Qq+8bOfX1zXFPIMRf2cYpU+Z6J2XL7aE7JdPcUtPkX7aO/X/AIDR1+mXT6/ZeFNS1WK3uLz+3fsry+SqmSL5TtYAAH8qg0C+sbOTX7Sz1Gx0bWW1J/Iurq3DRmEMR5anBCHPtXK6X4kvdPtNPtYobdksb/7dGWByz4AweenH196s2Hito7e9s9R0mz1Kyu7trwwSll8uU9SrA5HHH4VjXyDEJVKcYXp30inHb2jlblkuVqz+F2T2utBqtHR31/4B2eiXGr2fxIge6tNPtnu9NkZprMK8V3tjciVTjAJI5xisey1uex+Hza4lvaSapPrLxrcSW6nywYgSVGMDp6cZrIXxneL4hsdUSxs44LGBre3skBESRMCCvXOTk8561nahrb3GkNpENnBbWX21rxEUsWRim3bknkY9s0qPD1edWDrUY2apqVrWtF1Lxerezjdax0teyQOsknZ9/wBDqbLSI/FWn+F7pI0QxzvY6iyqBhEzIHbH+xu59q5LxVqEeqeIr6+giSKCSY+SiAALGOFHHsBXTeH7ybw38PtXma+t/M1hUitLdJQ0i9Q8hA5XC5HPrXDV6uSYef1uvNu9ODcYf9vPnn9zagu3IRVa5Uur3/Jf5/MKKKK+oOcKUEg5BIPqKSigBWZmOWYsfUnNJRRQAUUUUAFFORHckIjOR12jNb9/olrB4E0zXY3mNzd3csLoSNgVRxgYzn8a5cRjKWHlTjN6zlyr1s3+SZUYt3t0OeoopcH0P5V1EiUU4o4UOUYKehI4NCKzttRWZvRRk0rrcBtFKysrFWUqw6gjBpVR2OFRmOM4Ck0XVrgNopyI752IzY67QTitDQI9Gkluv7auLiGMWztbmEAlpv4FPB+Xrmsq1ZUoOdm7dErv7hpXdjNop0au52ojM2OijNIQQSCCCOoNa31sISinKjtnajNjrhScfWhUdgWVGYDqQMgUXQDaKKKYBRRRQAUUUUAFFFFABRRRQAUUUUAFFFFABRRRQAUUUUAFFFFABRRRQAUUUUAFFFFABRRRQAUUUUAFFFFABRRRQAUUVr+DLW3vvFmlWd3EJYJrpEkQk4ZSeRxXPi8RHC0J15LSCbdvJXKhFykorqZFFbfjmyt7Hxnq1hYwiKCG6aOKNcnaOwHeqVzo+r21v9pudKvoYP8AnpJbuq/mRiscNmNCvQpVubl9ok0m0nqk7euvQcqcoycexRoqSOGaSN5I4ndE++yqSF+p7UkUcksgjijaRz0VRkn8K7OeOuuxFhlFKysrFWUqwOCCMEGrOl6fe6pdi00+3e4nKswRMZwBknn2qalWnSg6k5JRWrbdkl3uNJt2RVoop0atJIsaDLMQAPUmrbtuI0NT1aS/0rTNPkhRE0+N0RgSS+5t3NHh7V5dGup54oUlM1tJbkMSMBxgnjvVXUbK606+lsb6BoLmFtskbYyp/CoFVmOFUk+wrnhChUo+5Zwlro9HfW9/O9wcbaMQDAooorpAKKKKAJrGYW99b3DAlYpUcgdSAQa1/HmtQeIfFF1q1vDJDFNtwkmNwwoHb6VhUVi6MHVVXqk18nb/ACFYKKKK2GXNF1G40nVrbUrTb51vIHXcMg+oPsRxXXXPiLwLe3rapeeFbwXjt5kkMV1iF37nHUA+lcLVz+y9Q/sj+1vskv2DzPK8/Hy7/T61w4rDUJyU6kuV7XUnG/lo1f8AqwrXLfi7XrnxHrUmpXMaRZUJFEn3Y0HRRWRRRXVSpQpQUIKyWwBRWx4P0KbxJ4gg0e3uI4JJg5DuCQNqlu30rNvrdrW9ntWYM0MjRkjoSDjP6VCxNJ1nQT95JNryd0n+DHbS5DRQTgE1veM/DVx4Zu7S3uLmK4NzbrcKYwRtB7HNE8RShVjSk/eley723+64WZg0UUVuB12ieKNLbw7F4f8AEmjvf2lu5e2mgk8uWLPUZ7jml1jxTpcfh2fQPDOky2FrdOrXU08u+WbHQewrkKK4P7Ooc/PZ73td2vve17b6+upNkFFFOjXzJFQcFmA/Ou5uxQ2itzxp4cuPDGunSZ7iO5kEavvjBAO7tzWfq2mahpNwLfUrSS1mZBIEcclT0Nc9DGUMRCE6ck1NXXmu6W42minRW94q8NXHh+30uaa5imGo2ouUCAjYCAcHPfmsGqw+JpYmmqtJ3i+vo7fmJqxPaWl1ds62tvLOyLuYRqWIX1/UVb1TQ9Z0lIpNU0u7tI5fuNLGVDfSui+ErXianrDaeGN2NJnMO0ZO7jGPf0pPCk15ceD/ABSuoSTSWSwxSKZSSBceYNuM/wAR5z7V5WJzOtSrzjFLli4J78z53bTtb5320KUdDC1PTfM8QPp+kafqHzbfKt5kzNkqCcge+SPbFQarouraVPHBqWm3VpLJ9xZYyN309a9I1hpo9b8cz2JYagmn2vlMn31jKJ5pXv0xWBoT3E3w6uvt7O8UWr2v2EyEnDknzAue2NucVx4bOK0qUKllyr2aabfM3OMXdPsubXTWzd1YpxRzo8M+IPss90NFvvIgJWWTyThCOufpUGkaLq2sM66Xpt1emMZfyYy23616AL+8l+PU6PcylFu5YAu47fL2EbcdMVUuX0iD4e6It1JrEcElxcNKdP2BTMH/AIy3cLjH40lnWKtCLguaag1ZN25lJ2avrbl7q9/LU5EcJ9hvft/9n/ZJ/te/Z5Gw793pjrU+raJrGkNGuqabdWZk+55sZXd9K9PtLm2m1ae6ktdYgvYfDf7uV/LN5Mu7/Wrg43bD35wK5wXmnN4G1W3sYNeurVriAia9MXlwS7uq4OcsMg4p0c9r1ZxXs1a8U/8At52une1l0Wreq0YciORu9H1WztWurrT7mCBZfJaSSMhQ+M7friqNdh8Xb67uPHGoWstxI0EDIsUW47VGxTwOmck81x9e1luIq4nC061VJOSTsuiauRJWdgoooruEFB6UUGgD0vxHrV14H0nRtF8PeTazz2SXl5dGFXeV36LlgeBirXiHxF5ngvwl4iW0ginj1KSS4SOMBJHXAY7enzD9TWRNfeGPFuiaYutavJo2q6dALZpTbmWOeJfu9CMEVX8a634duPB+leH9Ca5YafcSEvNHtMoI/wBZ7ZJPHYYr8voZXCrWw1Oph5e2VSftZ8rs4uM1dz2kndcqTfKtNDvlUaUmpaWVvw6GzL4ZtZPjGG2p/ZDKNXLY+Tycbz+G7io/BGp2+pav401u8soriE2Ek4gZfl2hvlX24Aqxc64IPgra3MkWzUrpW0uKY/ea3V9xx7Y4rkfBWsWOlad4igvGkV7/AE17eDahbLnpn0HvToYPF47AV/aJuVPloRtu1TqLnmrfzaX7coOUYzVuuv3rRHUeC/EepeJ4Nd0jXDb3Vp/Zc9xFH5CIIXQZXZtAwKpeA7nxJH4Wkh8KaHsu2uC1xqsgTbtxwgLjC1ifD/WLHRbzU5b5nVbjTJ7aPYhbLuMDPoPetey1DQda8BaboOoa5Jolxp0rsQYGkjuAxzn5T94e9dWY5asLVq0qWHXsZSpu3JKUF7sry9nC3Pqopra7TexMJ8yTctdeuv3s0fiZBfTeANL1HXGsJ9XW9eF57Uo2U25CsU+Uke1T/EHxTqPh3xJZWuiLbWYNnbyXDCBSZyV6MSOgHGBisjWb3wnN8Of7C0vU51uLG7a4T7RAQbssuCVA4Qex9Pesj4iazY634ihvtPaRoUs4ISXQqdyLg8VjlGU/WKlKjiaLdODr6Sg4xtJwcPdd0k1dxWtvVaOpUsm4vXTr6nY+PPFF94d8dLY6DBaafbsYZrlEgQ/aHkALbiRnGDjAxU72NnD8U/F8MNrCkX9jTSrHsG1WaJGJA7ckn8a4n4ga1Ya14z/tSxeRrbZAuXQqcoqg8fga6CTxdoknj3xBrCzTC0vtKe2gYxEEyGNFAI7cqea5lklehgaLpUWpyoNT0d3PmpNKXVy+K19Ur20K9qnN3el9PxLXgdr5/AFvD4Lu9Og177Q5vlmKCeRf4AhcYxWH45uNUuNd0dde0L+ztTjKJPNtCi6+cYbAGPyqHSI/Buq+GrS1vb46Dq9qzeZc+Q0qXKHpnB4Iqx4w1/SpNP0DQ9PvrnU4tLmMkl9OhUvlgdqg87QP6V34fCyp5vKVOi3JzqXcoSjKKalr7VPknB6KMHqk11iRKV6er7df06PzOj8V+K9R0f4pNpOlx2ttZfaoUuIlgQ/aC4XcWJGehwMdMUzUvFF7o/xS/sDSYLSz0lL5IZLVIE2y7yN5YkZyc/hXIeLtb0/UviRLrtq8jWTXMMgZkIbaoTPH4GjW9b0+7+JsmvwvIbFr9JwxQhtgIzx+FYYThqk6NBVMPq8O+a6/5ee7bm/vq8rX1Wthyru7tL7X4f5FHx5bQWfjXWbW2jWOGO8kVEUcKN3QViVr+M7+31TxZqmpWbM1vc3LyRllwSpPGR2rIr77K41I4Kiqt+blje+97K9/O5x1Lc7sFFFFdxIUUUUAFFFFABRRRQAUUUUAFFFFABRRRQAUUUUAFFFFABRRRQAUUUUAFFFFABRRRQAUUUUAFFFFABRRRQAVu/D7/kedE/6/Y/51hVseCrmCz8XaTdXUqwwRXcbySN0VQeSa83OYSnl2IjFXbhL/ANJZpRdqkfVHXtf3Gm/GbWrqy0V9XvBcSrbwqMlHOPnxg9K6zwJD8Rj4niPii9QadOHWe1up4mLgqflWMEkc/TisHw7r+jj4geLsarFZjVo5I7HUQflRj0Oe3rn2qPwdpOk+F/GVlqniDxbpt1KJCsKWkzTZZgRudiAFUZr8Xzmj7XB1KE6EY1Vh6cY81KdSpO1O9qeqjT5ZOzaTafvStZHtUZWmpKWnM+qSWvXvcpfDOa2i8c6v4Zmwljqyz2e3sGBbYfqOQPrR8MrFvD954h8RahHg6FA8KA97hsqAP8965zxH5mg+OZrq1vbW6eK6+1RTW0m9DltwGfX1Fd58btSsbfRLOw02MwtrUg1S7U9TlQFz+I/8dr3s1p1a+Lo4Wgm6eYQgpPt7Ozm319+k+X1SOek1GDlLem3b57fc9TgfCGiyeKPEEkVzd/Z4VSS6vbkjOyNeWbHrk/rXc/DW38GzeKJJtAudViuba1mIS92FbhChBKlQNpGQcHPFcp8L76yt9YvtP1C4S1h1SwlshO5wsbtgqT7ZGPxrpvh74XuPDHiJ9Q1+/wBOtIxbSxWwF2jeezKeRg8DHOT7CtuNcS3HG4arXlTtTXsoR2ndPm0s+b+Vr7Efe0vcWCjrCSjfXV9u3p+pynh/RNHj8OHxH4kuLtLN5jb2tva7RLO4GWOW4CirGqaFpSWWmeJPDtzcy6dNerbyxXOPNglHOCRwQRnBrd8Farq158P4NG8N6haW2r2N07tbzrFm4ifnKmQEZBzxVfxje61Bpul6fr/iCC5vZL1ZprGCOEJAqnAZnQD5jnpnpWv9p5lUzedKVVKXtJR5OZ39kk7P2apWSatJVOe3NpfXlF7KmqKdui1t19b/ACtb/Mv/ABCs/BMXj6/i1u91V7u6lDO9qEEVsCAAGyCWPc49aTwPoll4d8eavpWoSXM0sdhM0EsO0JJA0eSxz/EQRjtnNM8d+D5vEXjW91PRtS0240+eQefObtALcgANuBPTjIIzmp9P1Wx1b4sXa2NxG8A0uSwtpXYKJmWLaDk+pzivnKdaVTIlh6OInNfVm6qf/LuUVDlWy5NOZcvWKv5vpcbV+aUUve081rf16anl999j+1yf2eJxa5/dedjft/2scZrul8E6Fa+FtI8SavrM9tZ3UO+ZEQNI7nokY/PJPSuFv7O40+8lsbtAk8LbJFDA4P1HFd78Qif+FY+CVzx5DHH4V+o5nVqOWEpYeq1GcrOSs248knu7rW17/M8ZLe6LMfgPwzr2ijWfDOuXEFpBJtvft4GYlAyTwBzjnHf1pmieE/AviUXGneH9Y1UapFEXja5jURy47gAZx+Oeai8FEj4PeL8HH72MfoKq/An/AJKHB/17TfyrxK7xtPD4yosTL9w3y7fyqXvae9vb0KVrrTc57wr4cvvEHiFdHttscgLedI33YlU/MxrrP7C+GK3n9kt4k1M3e7yzdhF8jf09OmffHvV/4Pm2XUPGMk6yttt33CLHmbNz7tvvWAJvhWV/48PFOMf89Yv8a6cVjcTicbUop1FGCjb2ajvJXu7/AHJbb3EkkjI8VeGLrw74lTR7yQSJIyGKZBxJGxwGH6/lXV+IvBPhXwrqkg8QaxfG1fH2WC2RTPIMDczdlUHj3qn8Qtdsdav/AA4ljYalarZosQN7GFaRNybSCDz0PPvR8e3ZviHMrMSFtogo9Byf61VHEZhi6mFo1pum5Qm52sm+VxSa3s3vp0bXoNJXIPGXhPR7bwzbeKPDWoz3WmSy+VIlwB5kbfgB34xiuthtfCB+ECQy6pqK6Wb8M8wgHmCbHK49Peuei/5IDN/2Fl/nR/zQM/8AYX/pXDXjXxFKnTqVpPkxHInpe3RvTddH941ZdOhl+B/CdnrVvqOr6pqDWOi6ef3syrl2J6Afhj16itvS/C/gDxLcNpvh7WdVg1IoTCLtF2SED2A/nWV4P8MWt34XuvEGva1Pp2jRy+XshBZpnGOMdPQV0/wxufA0fjWyt9C07Vpbx94W5u5FCp8pJIUeoGOfWts3xtaP1mrQq1G6d7KKShFpXak3pJ9XZ6LRK4RS0ujnfg1DJbfFO0tpRiSLz0Ye4jYGuT8Qf8h7Uf8Ar6l/9DNdx8Nf+S2N/wBfF1/6C9c9bT+H7fxZqreIrK7u7YzSiNLeQKwfzOp9sZr06WIlHM6lXlcn7Km7Ld+9Pa7X5kte7bzOZf7h+le0/E7SNCkudK1fxJqc1tZiwjhigtVDTzNjJxngAAjk15x4tuvCNxZRr4d0vULOcOTK1xKGBXHQYPXNdL8dnZtX0RCxKrpkeB6ZrHHupjcdg+XmpX9pfbmtaO26V+/bzCOiZV8ReE/D83hCTxR4T1K6ntreQR3MF0BvQnHoB6j169aoeCfCUGrafda5rWof2botodskwGWkb+6o/EevWtbwn/yRfxX/ANfEX80rZtX8OxfBTRv7dh1GWze7fcLJlVvN3PjdntiuKrmOLw1GeHjOUn7ZU1KyclFxUtNk3uk2NRTd/IyrPwn4K8SrLaeE9bvo9TRC0cN+oAmx6EAf57Vy3hPwxe694pXQQfs0qs3nswz5Sr97j17V1PhzVfh3puuWl/pem+KZLyF90Sho33HHTaDk8VU07SpPGnxD1i5srifSLMF7id5BtkiTjIIB65963pYzFYZV1Oc401C6lUSbjK9tl8S2aXfQLJ2LX9j/AAtW+/sttd1k3G/yzchF8rdnH93pn/8AXXM+LvD0vhjxZ/ZMkwnVWR45QMbkY8Ejsa3Ek+GenXaCGHW9alRxhmZYonOfzx+FWfjjz8RYCBgfZoOPxp4DE16ePhR5qjhOEm/aJLVcusVo1vqmktgaXLct/FePSpviwqazc3FvZ/Zo90kCbmDYOOPrUnx4h0L7ckxvLr+1hawiODyx5RjyeS3rjNZvx1/5KP8A9sIf60348/8AI32//YOh/rXDlFBynlkudr909Fa2nJ5db6+itYcn8R0vjjSNHudC8M6p4g1OSzsINMijEcC7ppnKqcKDwAB1JrmdX8J+Gr/wjd+IvCOpXsi2JH2q3vAN4HrwBj1755qb4xOx0nwhHuO0aUjAe5VP8BTfh3/yTbxt/wBe6/yNTgY4nDZZSxcK0vjS5dOWzqcrTVrve9737A7OVrHO+CNXh0ebVJpLiSCWXT5Yrd0Bz5hxt5HTp1qrrPiXXNYto7bUdRlnhRt4TAVS394gDk+5rIor7b6hh/bvESinJ21aWltNOxld2saUeu6xHrH9sR6hOt/gAzhvmIAC4PqMACnax4g1jV5IX1C+kl8g5iUAKqH1CjgGsuitVhMPzqfs1dKydldLsvIV2XRqmpLqx1YXswvy5kNxn5yx6nNWNF8Ra1o6Spp1/JDHK250IDKzeuCCM+9ZVFFTC0KkeScE1orNLZbfd07Bdmgda1Y6x/bH9oXH9obt32jf8+fr/Spta8Ra1rKRx6jfyTRxNuSMAKob+9gADPvWTQelH1TD80Z8ivHROyul2XYLsnv7y6v7yS8vbh7i4kOXkc5ZjjHP4CoK6++8O3V9qV693e6fZrZWNvPK6RFU8tlUDgcluRn1NNfwlp8cdldSeJ7RbG/+W1m+zyFncHaQU6qAepJ71zwx+HjGMVptok30vZWXbp2FzHJUV0EXhtYr/U7fVtVtdPi02TyppCDIXbOAEQct0z7VK/hGd9VsrWx1C2ubW9t2uo7shkRYlzvZweVxg1q8dQW8vPZ22vvttrbcLo5qiulm8NQDSbjWNM1u11C2tZYo3/ctG29mwAVbt3z3q1qfhue51LW7zUNQsLKOwuES5aOJgg3DjYo57Yx71P8AaFG+/wCDvfTS1r9UK6OQqW0m+z3cNwI45DE4fZIMq2DnBHcVvT+Fsajp0Nvq1nLZ6hE00V5JmJFVc7twPIIx078Ul54esV05dSsdfgu7Fbhbe4l+zOjQlgSDtPLDg9KbxlCa5W9/J+as9NHurPW4+Yr+K/Et94imtzdR21tBbIY7e2to9kUYPXAyeTWLXda/ottYeKtes9EkszBDYPJJFLEzeSoVcqpb+LuG7ZrNtvCURWzt77XLSx1G9jWS3tJI3PDfc3uOEJ7fWuTBV8HhsPGFGPLC10rO+ur0/Fv53HKbk+ZnL0V0Vr4XYadPqGqahDpsFveNaTB42d1kA6BR949fyNUfEmjto17FD9qiu4Z4VngnjBAdG6HB5B4PFd8MXRnPki9fn+ewrmXRRRXQMKKKKACiiigAooooAKKKKACiiigAooooAKKKKACiiigAooooAKKKKACiiigAooooAKKKKACiiigAooooAKKKKACiiigAooooAKKKKACiiigAooooAKKKKANnwjdaBZ6k03iHTbi/tgn7uKCTYQ+QQTyMjGRj3pfGniCfxN4hn1WaMQq4CRRA5EaKMBf8+tYtFecsqw/176+7upy8qu20k7X5VeyvZXaV3ZGntZez9n0Cg89eaKK9EzCiiigAHSit3SfCusajZw3sMEQhmfbCJZ0jaYg8hFYgt+FXdZ8K3EnivVtP0mBI7WxYeY88wRIgQMbmY9Sc8da8+WaYSNV03NXSbeq0s0tfO7sPlZy1dP4n8SWureEvD+jQ288cumRlJHfG18j+HBz+dLong2+ufFdtouolLdZozMJUmQh0wcMhzhuR29/Sqdj4V1i7SWRFtI4o5jB5st3GkbyYztVicN1HTiuavisvrVYTnUV6dpJ3095SivXqNKVi3oHiW107wNrnh+W3nefUXVo5FxsTAHXv2qL4c+ILbwz4nj1a7t5p4lieMpFjdlh78VialZXWnX01jewtDcQttkQ9jV/RfDuqatbtc2scKQK/liWedIlZ/wC6CxGT9KdfCYD6vWdSSUK2snfR3SWj80lsCbuvIteFvE9x4e8UPrFrGJI5XcTQOeJI2OSp9+ldK1/8KHvP7UOnawsm7zDYjHlbuuM56e2cVyNn4a1i51C7sRaiGWz/AOPpp5FjSHnHzMTj6etaGh+GZI/FcGl63b/u5beSZCkgKyKEYqyspwRkdq4sfQy+cpVlVcZqOvJKzlFK6uuumz313HFy7EPi7xRP4j8Tx6tcQiGGEosECnPlxqcgfXrTviP4htvE/iiXVrS3mgieJECS43ZA9uKbeaEZrHw6ml2skt7qMEjOobO5hIRnngAAfSqes+HdU0qCO4uI4ZIHfyxLbzLKm/8AukqTg+1dOFhl0KlL2doygpQir9L2el9buO+/4ifNqaKeJLVfhrJ4W+zz/aWvRcebxs2jt65rV8K+IfDD+BZfC/iQahEn2v7RHLaqGJOBxz07/nWDe+Etcs7GS7mt4gIVDzxLOjSwqehdAcqOR9O9aV54TbTZbItbjURc6W1yyJdIDHIFYlhg8quAffkVx4mnldSm4RqfFNzvGSvzJXdm9Fp30KXMWfCfifQU8M3XhTxJa3UmmvOZoJ7f/WRnPcfh/Or/AIf8U+CvCetQXGhabf3m5ts93dkb0jPURqOM9OT24rlbDwjrl5DbTRwQIl0ga2MtzGnnZ6Bcnk8dKg0zw7qt+90scMcK2j+XO9xKsSRvnG0liBnIPFKvl2V1nW5qz5ZfHFTtG70u13b+TfQFKWmh0dn4k8OaJ8S08RaWmoXVgRI8iSKqyeY4YELn+EZHX3rjtTuFutSurpFKrNM8gB6gFif61NrWj6jo08cGpW5gklj8xF3BsrkjPB9jT/Dui3uvX7WNgEM6wvKFY43BRkge9ephcPhMPH61Cd/dUeZu94xvbXbq9SJN9TNblSK6j4ieJLXxNf2Nxa288C21osDCXGSR3GD0qKLwldTanNZwalpssVtAJru7Wb9xAM4wzY5OeMCodY8Oz6ZbW2oRXlpqOnzS+WtxbOWUOP4WBGQcVU5YStiKdRv343tv9pa/NpaX1EpdC1oviS1sfAWs+HpLeZ59QkR45VI2KFK9e/arXgnxZY6fpN14d8Q2L3+i3Tb9qHDwv/eX8hUnizw/LqXxF1my09La1t7ciSWRyI4YIwi5JPYZNY2t+HJ9P09NSt76z1KwaTyjPauSEfrtYEAg+lcX1bL8VTcZaOq1Pd3UrKzT6OyVgVTY62w8R+A/CzSah4ZsdRvdUKFYXvOEhz396wvAfi7+w9fvL3U4XvbbUY2jvFB+ZgxyWH454rk6K2jkOF9nUhUcpuokm5Nt2WyT6Weqt11K52d3JqHw50mcaho9jqmo3aHdBBeELDG3Yt3YD0pPiV4i8PeJLix1mxF8mpgIlzC6gRqqgn5T3Of0rhaKKWRUYV4YhznKcbq7le6fR9LeiTv1DndrHTfEbxJbeJvFB1ezt5oI/KRAk2N2V+la/wARtf8ACviaxi1K3/tGLWkhjh8p1HlbQecnueuK4KitIZNh6fsPZtx9jpGz6aXT7p2Qcz1Oo8c+JLXxBaaJDbW88J06yW2kMmMOwAGRjtx3o8L+JLXSfCniDR5reeSXU4gkTpjahAP3s8/lWBpljd6lfxWNjC01zMcRxgjLHGe/0qCRGjkaNxhlYqw9COtUstwnsFg18MWpWvr8XMn3tzL9A5ne42iiivUJCiirelade6pdG1sLdp5gjSFVIHyqMk8+gqJzjTi5TdkurAqUUUVYBQelFFAHc6xrOlzLrojvEY3Ol2kMOAfndNm5enbBrI1C/s5NA8L26Tq0tm05uFwf3e6YMM/Uc8VztFcNLAU6aSTejv8A+S8v5fiKx6E2oaPd6r4iurK70pNQnvhJaXF/FujMHO7buBAbOOo6VefVrC4l05ZdYjvlk0u5067mghIaEtk+ZsA/1Y45x0ry+rWmX93pl7He2M7Qzx52sOevBBB4IPpXLUyiLXuyd0tL2/ltva/n69Bcp2FpY2el+BtbC6ra30j3Nrua2JMagPkckDLHBOOwFM8Uaxpt1a+KI7e8SRrzULeW3AB/eIoO4jjtkda53Vtf1LVLVLW4eFLdX8zyoIEiQvjG4hQMn61lVdHL5OTqVpe9e/8A6T5L+Vf1qCXc7jRdQ0GSHw/b6hNbO1tZ3SYnQtFFOz5jMgxyv51LrN9HP4J1DTbrXtLuLxbiK4SC1jEcYQBgQhCgM3I4rgqKp5ZDnU+Z6O/T+Zy7abhynf61qGljxT4h1CPUraWDUtLcQFCSd5VQEYY4bg1Fef2Lrmrad4gl121soo4YBeW8obzkaJQuEAHzZCjH1rhaKI5bGCXLNppWvpta3byXzDlOs8Ta5Z6toN6UcJcXOtyXggIOVjZCAc9Pas/xZe2t5Ho4tZhIYNNjhlwCNrgtkc/UVh0VvSwVOly8vS/46DSCiiiuwYUUUUAFFFFABRRRQAUUUUAFFFFABRRRQAUUUUAFFFFABRRRQAUUUUAFFFFABRRRQAUUUUAFFFFABRRRQAUUVM1rcrbC5a3mEDHAkKHafx6VLko2u9wIaKmhtbqYEw2s8oC7jsjJ49eO1I9tcJbrcNbyrCxwshQhSfY9KXtIXtdXCzIqKmFrcm2NyLeYwA4MoQ7Afr0pscE8gzHDI4wWyqE8Dqfwo9pDXULMjoqZbW6aATrbTtEzbQ4jJUn0zUr2sP8AZ8E0U0klzJI6vAIj8oGMEN3zzx2xUutBNK/W3f7+23UdmVKKmktrmKFJpLeZIn+47IQrfQ96Ba3TQrOtrOYmO1XEZ2k+gNV7WFr3QrMhopalW1uWtjdLbTGAHBlCHYD9elOUox3YENFa93oVxHpemXtuJbpr6KSQxxxEmMK+3tWVsfaW2NhTgnHAPvWVHE0q6bpyvZtfNNp/imNxa3G0U8RyHbiNzuBK/KeR6ipFtLppkhW2nMrgMqCM7mB7gVo5xW7FYgorV0PRpNRvLu1ld7Z7a1luGDIckoM7cds1n3FvcW+37RbzQ7xuXzEK5HqM1lDFUp1HSjL3lZ/ft6j5Xa5FRWhoui6trUzw6Tp9xeOgy/lJkKPc9BTb3R9UstTXTLvT7mC9dgqQvGQzEnAwO+fao+vYX2zoe0jzpXcbq6Xdre3mP2crc1tDq7vT5dfsPDt9p15aJBZWiW9yJLhYzasjkliCc4IOcjrWnqUFhqeueJ7q28jV7k3kfk2r3nlRSx7eZeCN+DgYzxnNeepp98+pf2alpM175hi8gId+/wDu49a6DRvBeo6l4U1TWI7W8MtpIiQxLFkS/NiT/vnBzXzWPjhcDCNStiVGN0o/9xKiau1JNptWuraXbejZrThObtGP9JHUjy4/Fvgu4ZtOihS1kt3+zTAwxSAyfJkk/wB5eT1J61jado8cPhu3AsbHUL2K4lW8S9vtsVkQRg7AwzkclufSuYs/D+tXkQlttLupYzA1wHEZ2+WpILZ6YyD+VO0Xw3r2tQvNpek3V3Ehwzxp8ufTPc+1U6GFw8HJ4uMVGyk27W96bSb5018T66teqEozdkovU6Lx3fQWXje/un07TtThuo4XhZ2LJtEajK7WHcEc+lRCzk8R+D9KtdLa1WexuLj7RbPMse0SMCsg3HlcDGe2K5U2N6L/APs82k4vN/l+R5Z8zd6beua0tW8K+I9Js/tmo6NeW1vkAyOnyrn1x0/Gut0sJhoYej9YjGorcl38VouOkebW6f2euolGbu+XQ6Iwf2hpOu+HrXWY9R1D7ZbzrNLKF+1KiFWVWY87SRjnkDNXdOmttN1Dw5pN3eWxubGzu/tDCZSkRkVise7OMj09TiuK0Tw7rmtrI+k6Xc3iRnDtGnyg+memfatTwToMd34rm0nWrOZDFa3DtC+UZXRCRnv1rgzBYOhRr89dS9nFylGPLzr3ORu11ZW1SstettC4U5ycbLf7jf8ADepafAnh+Gae0LS6Pd2o82TCRyO52hyDlQemeOtRXFz/AGFpkMd7puj6dHLqMEr2ttM00jrG2TJ99go7e+a5S98MeIbLTBqV3o15DaEAmV4yAAehPcfjWRXXh8twmLk6lCspxvrZ31UnK2jsmubqm9NLES5oaSVjt9e0e6j1TXddbW4ILC4E0kM8NwGa7DnKxbQc85wc9MVo25jR9IvmmgFu3hiS2D+av+tCPlCM5B5HHvXm9Fdc8onUpqE6myt8NtOW3ffrfbskRzHXandQvceDQLmNlt7aEPhwREfOJOfT15rT1mIa/purabpdxbSXUOuz3RiMyqJomGA6knDYx+RzXn1auka09hZy2M2n2N/ayOJPKuYyQrgY3AqQRx74pV8rnBRnRd5Rd185Xfa+76r1Q1LubPxJj8g+H7drhLhotIiUyI25Thm6HuPeo/hkxXWtQZW2kaTdkH0PlGsPW9UudWvftVysSbY1ijjiXakaKMKqjsBVKunD4GawKw9R6tO/zdyJanXeC4X1Pwjr+h2WG1CYwTwxZAaZYydyr6nkHHtU8tldaD8Pbiz1aI211qGoRPb28n3wqA7nI7DtXFozIwZGKsDkEHBFLNLLNIZJpHkc9WdiT+ZrSeClKo3ze65KTVtbpLrfbRdCbHrVzKkvi3xtpcVnbX17ciF4LadiFnCAFkBBBzyCBntXPa//AGhYeCrmG60LTdDjvbiNRbjzPPlKc7wGY4UdM+9cIrMrBlYhgcgg8inzTTTv5k0skr9NzsWP5muajlXspR966XLffeKS726J7P8AySiR0UUV7JYVv+BdBj8Q601rPO8FtDA9xM0a7nKIMkKO5NYFdJ8OrW4uvEBWw1n+ytQSF3tJDgCWQD/Vkk4GfxrgzSpKng6koT5Wk9bXt57P8nbccdyfUrPwZd6Ld3OjXl/ZXtqVIt74qftCk4O3b0I64qW00Tw9pOg2OqeKJdQkm1FTJbWtntBWIHG9i3r2FdPqcOqXPhfWJ/HmkadayxQZsrtVjS4knzwo2H5hWTq+k3vjDw14fvdBjS7msbMWN3bLIokjZTw2CRwR3r5ijmDlGMJ1XGnz2lLmUkvcukqllo3u3Zp+71Ro4+RJ4X0jT9N+KHh2TSNQF7Y3gM0LMR5iZRgUcDoRUdhoPg/VvEk/h6O91Q6nLLIsd4FUQGUZO3b129s1J4a0ez8O/Enw5Z/b0mvApe+AdTHDIUbCBh6DrWX8OXRPirZO7qqi9kJYnA/i71NV1JqriKVaTcaKae3M1KpZvTXb0d722BdFbqQeHvD+m/2Ld6/4iubiLT7ef7NFFbAeZcS9wCeAAKXXNB0i48ODxF4ZmvHt45xb3VrdAeZCzfdII4INamm2reJfAdzoOnvG2p2Opvdpbs4UzxsCDtzwSM0slrN4P8AXlnq2yPUtUvIHjtA4Z0jiO4s2OmTxXTLHVfrD/ev2vtElT0s4aa23ty3lzd9L9BW02IL7Q/CHh6SDTfEV1qk2pPGslwbMKI7bcMgc8sQCM1o+ENDbw98Sp7Hz1uYW0uea3nAwJI2jyppnjXwxqnirxD/wkHh9Ir2x1JI38wTKPIYIFZXycjGK1bO+sZPiVBZ211FNFpugvZGcMNsjpHzg/XivMrYypVwbSqucpU5OpH+WVl0+zZ3jbrv0uUlrschoWhaJB4SXxL4ge/lgluTbwwWYUHIGSzMeB7Cs3xXY6HbSWtxoGoPdWtzFvMUuPNt2zyrY4rpvA0HiaHwsLzwpqKXrvOUvdKkRGCDs+1zzkY6f0qv8ULa1hs9IluLGx0/XZUkN/bWZGxRkbCQCQrHngV62Hxs/7UdOVXmvKSsnskm7Sg0mkraTTd3boyWvd2OGooor6wzCiiigAooooAKKKKACirejWMmqavZ6bC6xyXU6QqzdFLHAJ/Om6paPp+pXNjIyu9vK0TMvQlTjIrH29P2vsb+9a9vK9r/eOztcrUUUVsIKKKKACitTSNFn1LS9V1CKaNE02FZpFbOXDNjArLrGniKdSc4Rd3F2fk2k/wAmmNppJhRRRWwgooooAKKKKACiiigAooooAKKKKACiiigAooooAKKKKACiiigAooooAKKKKACiiigAooooAKKKKALGmrC+o2qXJAgaZBKT/d3DP6Zr1jUb2OPxZrFlIfEF1axwzI9gYY1tFgCnaVy2AoGCD1/GvH605tf1ubTBpkurXj2YAXyWlJXA6D6e1fOZ3kk8xqwnGSsk079LtO60eqt0cXt7ysbUqqgmdhbarqVjZ+BLezvJreN8l1jbG/8AfkYb1GM8H1NLfaje3y+O7S6uZJbaFd0UJPyRFZwF2r0XA44rgjd3X7j/AEmb/R/9R85/dc5+X0554o+2XeZz9qnzc/6/94f3vOfm/vc881z/AOrMOf2nu8173tr/ABfab+mhXt9Lf1tY9durqC08aQWFm+vz2aQIsNhDDH9jltzHk8k4KkZJY965DUNTubL4dabb2FxJbW91fXaybDhmjyuEJ9Oeneucj1/W49MOlpqt4tkVK+SJTt2nt9PbpVJ553t0t2mkaGMlkjLEqpPUgdBmufL+FpUJQ9s1JRcfPm5YzV3olduV+rVvielnPEXvb+tj1mxutbh+Lun6bYtONGRIhBAoPkfZ/KB3Y6dec9c1meEzgeEj1/4nt1178LWfpvjOwsILaW3/ALaR7VAYtP8AtAa0EoXAbJ+bbn5tvTNcdFqF/EIhFeXEYhkMkWyQjY56suOhPrXnYTh7E14yhKCp2hGN7ayajVi5O3X3029VvaTNJVorrf8Apf5HW2eqX2qeHfF0eo3cs8KeTIiOcrEfPAyo/h444rqLG61yL4v2+m2jTjR0VRDAufIFuIsqwHTrznrmvJUuLiOOaOOeVEnAEqhyBJg5G4d+eea7ax8aWFjDBLa/20slvH+5sGuA1oku3G7J+bbk7tvr3rbOchqxjUWHpKamppKytFyhTin5O8HZ2tZu7XVUqy05na1vzZzDjQ/sExmfURqO5sBVTyfvce/Su31q68SQ+NV0vQVL6d9iRba2f/j1e3MILM3IXH3iTnrXmv15NaKa9rSaWdLTVbxbIjb5AlO3Hpj09ule7mGT1K84yi1PSStPVLm5dUl/LbRaaN+8jGFVL/gHTX2sanp3hPwlDp95NaqfNkYwttLETYGSOoHp71f8VxM0HjpYYjhdUt3ZUXoMtzgdsmvPZLi4kiiiknlaOEERKXJEeTk7R2554q3Z63rFney31rqd3Fczf62USndJ/vHv+Nc0+HpwaqUXHmTlLa171Y1FdrXRJq+tr7Fe2Wz/AK0seg6FHNZ6p4JWeErIukXT+XIvYtKRke4I/OsXSdU1e58I6/rEV5czav59vHJOpJljtzuyFI5C7goOPYVysmq6pJcrcyalePOgYLIZmLKGzuAOeM5OfrTNM1G/0u5+06deTWs2Nu+JypI9D6is1w5PllObi5vle2mlWVRx6uz5kvldp7D9utun/Asd7oF7ry6vFqOrpGLoaBcPbysAZZEAO1pM9/TOMgCsa8vr3Uvhl5uoXU13JFrAWN5mLMoMJJAJ7E84rnbjVNSuLyW8m1C6kuZUKSSmU7mUjBUn0x26VALif7KbXzpPIL+YYtx2bsY3Y6ZxxmuihkHLUjWaipJwei2UXK6Xl71unotiXW0sdlqE09j8I9FXT5HhS8vp2vGjJBZ14RWI/wBnnFaumSy3vhnwReag7SXUWvfZ4JHOWaEMpxnqQDXIeHfFF9o1nNYC3s76wmcO9rdxeZHvHRh6H6U3XPE+qate2lzI0Vstlj7HDbRiOODByNqjvkDmvErcOY2rUdHkio+0qVPaX1anGaUbWvdcyi9bckVbXRdMcTBLmu9krelv8vvOl0dHf48hVUkjWJGIA7BmJP5U2ymmTwN432TSLt1CHbhyMZmOcVTk+ImtfbV1C3stJtdRJBlvIrUCWXHZj6HHOMZrK0bxPeabBqdubWzu4NSO64iuI9y7gSQw9CCaxeR5pWhGdSlFOEcOlHmvf2VTnk72SV18P42H7eknZPfm6d1ZG74u1O+t/h54Ssba5lhhltJXlWNivmESEANjqBzx7mtjxd/YNtpXhuyuNc1jT4U0yKaGOytw0bMxJZ924ZbP5YrzzUNWvL6wsLG4ZDDYRtHAFXBCltxye/Na2keMr+x0uHTbmx03VLa3JNst9biQw56hT6e3StMRwxi6dGjKglzQqVZtRcU37SU2neUZLmSaWq2bSfdRxUG2pbNJfdbszsLmW51bxtpV9ol1cWN1baQZLrUdRtQpaNVI87aM5JU9fWofDbaMdD8Vw2Gt6tqsraVI8jXEWyHgjDAFid2fUCuQj8Ya4viZvEDXEcl26GJ0eMGIxkY8vZ0247Vft/H2oWrTR2mk6NbWc8bRz2kVqBHKCOrHqcdueK83EcK5pGhGhSimlGna0orWE3NxbcOZpXtCzjFdUjWOKpOTk31f4q3e3ruyz42uLix8JeEbSxmlgs5LA3DeUxUPOW+YnHUitbwZqGvT+PrHUtatxFcjRJWgkKYM0axHY7c8k+veuV0bxhfafpw02ax07UrJJDJDDewCQQsTzs7ge1QyeLtbk8Qya600Ru3haAfuxsSNl27VXsMdK9Crw5jquErYJ0Yaqtao3rL2rbSta639+99la/TNYmCnGfM+mnp/WhtfDy+vbseKhdXU04m0S5kkEjlgzAcHnvzXD1f0fVrzSftf2Nox9rtntZdybsxv1x6H3qhX1mAy6WFxuIrJJQnyWS/uxs7r7vkclSpzQjHqrhRRRXsmIVe03TZr6K8kjZUFrbNcNuz8yggYHvzT/DUdrN4i06G+2/ZXuo1l3HA2lhnPtXcveeIriDxlb6pDItrb2kiorRbVgPmAKqccDb2HUc15GY5hPDyVOCV9Hdu28lHRW1evl07lRjc89vbdbe4EUdxFcgorb4SSMkA7fqM4PuKg74716UZmstZ1OaO1vFT+y7JWu7JFaa1zGnzBT1DdDjmmywX0OqapqSTJeaodGjuLGUWvlzbSwVnMfP7wLnn8a44Z67JSj0Vtd21HeyskubXrZXUbD5Dz60t1mkkSS4ittkbPmUkbiBnaPc9BUABIJAJA6+1d5p8mrXkoutbt4/NfQ7wxysuJZUCnDOPbkA9xWktxr8N/4Qs9Pt2On3VhbCZFhBjnB4k8zjnC+vSqqZ1OnJx5U3Z/a00vez5ddv8AhrMOU89n06aHRrXVGdDFcyyRIo+8Cm3Of++hVMgjGQRnnmvSdKtdLkvPD9qwSTTxrV+sIOCrgbfLHPByQv1qDWLt77QpheQ6tqEyahCsL6hbRwiOQt80QIYnDDgjGBgVNPO5c6g4Xu/Syc5RXS2ltbteV2Dgee4OASCAenvV3W9Nm0nUprGdld4SoZkzt5AP9a7nxi93qOk6yyzXkEdpMjzWF9aqBbHdtCwSLxjnGMDIFT6nqd7c+L9b0eWTNgNLl/0faNm5YAwfH97IznrUwzurO01BWSk5K76cj35dXaXo97hyI84u4EgWArcwzebEJGEZz5ZJPyt78frUJBU8ggivTNDW4V4HsbdJboeEi8SmMNlxLwcdzWB4jlvb3wPp9/rW9tQ+3SRQSyriSSAICc9yA/APua6MPm7qVVTcVa9t9db20ttp3/ITjocpJLLLjzZZJMdNzE4/OiOSSNt0cjofVWIP6UyivcsrWsSB5680dqKKYCqzKwZWKsOhBwRSu7yMWdmdj1LHJptFK2twHpJIisqSOqt94KxAP1plFFFgHxySRtujkdG9VYg/pWh4Z01tc8SWGltIVN3OsbP1IB6n64zWZV/w/qUuj65ZarCoZ7WZZQp/iweR+IzXNjY1nh6n1f8Aicr5fW2n4lQtzLm2O1Gs+GD4p/4Rw+E9OGkfafsnn4P2r723zPMz1zzin6Noei6Pb+Mv7ZsV1D+xp41g3EqXO8hRkdAeM+1Q/wDFBjxH/wAJP/bVyYfP+1f2X9lPm+Znds3527d3f0q54V1Kx1bRPHGpa6JY7a9lhaUwjc0ReQ7SB32kj8q/OMTz0sPzUFVjC1JTvzqTm6sE+Xm1cnHmUnHR3WrO2Nm9bX1tttYzoX0rxd4a1hl0Ow0vVNLt/tcUlkhRJYgQGVl9RkYNa9t4dvdF0LSjpXgqLX7q8t1ubq6uYTKibukaDPGB1PvWGbzw74b8N6paaPqz6vqWqRC3aUW5iSCHOW69WOBT5b7QPE+k6Z/aeuzaLqVhbi1kJhaSOeNSdrDaRhua3r0cS/4KmsL7TaUaknbkX2U41OTnvp31tyiTj1tzW8u/3Xsal94WsLf4g+FvM0lrK11fD3GnTciFxkMn+70Ipnh650C/8aN4R/4RnTjp0sstutwyn7SGUN8+/PHI6DpWPa6x4b07x7ot7py3K6Zp7J51xIC0k7AHdJtzxn0FUvC2s2Gn/EWHW7p5FslupZSyoS21g2OPxFaSy3G1cLP2jqOUaD5Pii+fmqOOik/fS5Vq3Lvqxc8FJWtvr6aFXTfCuu6t9ok0nTpbuGGZoi6kDkfU1taPaWPh3whJ4g1HS7fUdQmvms7aC5G6KLYPnZlH3jniuQuZi11NJG7hHkZhgkcE11Ggajo2o+En8Ma5eyaeYro3VneCIyKrEYZHA5wfWvfzenjXRi6j5qXNHmUIyU+XW92pNy1tdRSfLfcxpuF9Ny9pmoaDqvifwreWGnx6bqn9oxpeW9uhEDDeNrr6H1FasOpaJefEqbw23hnTprK6vngkuJVJuWck5cPnjnoAOBWIuoeFNF1Lw9DpsjXn2K+W5v8AUvIKmQBh8iL1wAKz9L1qwt/ibFr0jyCxXUWuCwQ7thYnp689K8KplbxKqVKcKiiqU+S7knzc0nHqn25FLVK2hsqnLZNrdX/r8yzZaTYp4T8XyPAkk9hdQRW8rD5kBdwcfUAVW0mxs5fhxrmoSW8bXUF7bJFKR8yKwbIH1q/4f1bQ7iDxPpGp3sljBq0yzW915RcIUdmAZRzghqS91Dw3p3gXUPDunX019eT3UUzXHkFI3254UHkADueua7JVsYqs6DjPmlVpSTtK3Jalze9sldSTV773VtSUo2T02f36lzxQ+h6FoGkRW2g2k9/qejxPLPLkiIlfvKP75OTn6U7XbrRfBmpQeHh4b03U2hijOoXF2paSR2ALBD/CBniuf8a6vZapDoS2TuzWWlxW025CuJFHIHqPetzVbjwl4svLfXNT1ybSrzykW/tjamTzWUY3RsOOQO9csMFOjSoyxkajhL2jnbnb5rr2d1H3klHmtbROzetmPnu3y2vpbb5l3wrJ4dhj8cT2UM1zows4pI4XJRmG7Ownrjdxn0rOafTfEXgTWryTQdN0680poWhlsozHuV2IKsMnPTrUP/CRaEsfi2OztWsbfUbaKGwgVM/cbqx7E9fqazNA1ays/CHiLTLhnFxfrAIAEJB2MxbJ7cEVVPLK96mJUZqfPQtdu/Lakp3s+Vu3MpvVaPsDqLSN1az/AFt/wDsbXw7e6LoOltpXgqLX7q8t1ubq5uYTKibukaDPGB1PvVfVfCujQeNvDjahZvo9hqsfmXNnK+BBIOCm7spOPzrOlvtA8T6Rpn9p65Noupafbi1kJhaSOeNSdrDaRhuTVGe+8Hr4qsFWxubrRLeMRXDyMwkuGI5lxnjnBA9q5MNhsx9pNzlNVLVeblhPW6fLaUp8jd7OHKtLWfKrlSlCy2tp/W1/U3/FELWlhqNtrvgG306Dy2+wXunxfcf+Es4OGU9680r0jSdU8P8Ahi11GS28V3WswXFtJDDpv2d1QlhgGTccDHsK83HSvoeF1UjGrCUWo3Vm1OKemto1LyjbS+rTb01uY4i2n/A/QKKKK+qOcKKKKACiiigAooooAKKKKACiiigAooooAKKKKACiiigAooooAKKKKACiiigDV0Lw7reul/7J02e7Ef32QYVT6EnjNT6do91Y+MNO0vWbCSFmuolkhmXG5SwH4g1v+ObifTfB3hTS7GV4LWex+2S+WxXzJWPJJHXHSqmn61quraj4Uh1GAvHZ3iRQXbI26UeYvyljw2MV84sdjMRSlWSiqb50t1JcvMk73s7tbJK193YuyTsZ/i3S2Pj3VdK0myZtt7JHBbwoTgA8AAVDrXhXxFotsLrU9IubaAnHmEAqD6EjOPxr0ewjt4de+IeptqA064juDCl55RcwK7nLADnJ4FZnhS48PaS1/DdeNjqdle20kU1q1lL8xI4bJJwQe9edSz3EQpqNOPNyRhdcs5OTcYt2klyrR9b3e9lqU4I4TTvD+taits1jplzcLcuyQsiZDlfvc+3en6b4c1zUtQn0+x02e4uLdisyoBiMg4OT0H511cuqX2m/BnSlsbiS3a51CeOR4ztbaOcZ6gE9ai1i4uNO+E2hJZTSR/2pdXE15IjENIyNtUE9enOK7/7Uxk5WiormqSpx3+zzNyevaLslu+qJ5UcxqHh3XNP843ul3MAgdEkLpgKW+7z79qp6lY3mm3j2d/byW1xHjfHIMEZGR+ldzBqF5e/BDUYrqWSUW2pRRxO5yQpAO3PsSfzq7eaT/wAJld+DtXABF3GLXUG/umDlifqoP6VMM8q0ZS+tJKMZTi2r7xipp691zadHZXDkXQ861HT77TnjjvrWW3eWMSosgwWQ9D9K0fBGhSeIfElpp4hnkt2kX7S0P3o484LZPTFaPiC+0zxN46v7rUtSbTrEkpBIIDLhE+VF2jnkDNT+F7fS7H4iaAmi6zJqMT3UfmP5DQ4O/wC7g9RXTXx9b6jLmTjV5HL4Zcqdr25trr13BJXMvXvC+qWHiC802HTrsiISTRhlyzQKT8/096p3ug6zZGyW6024ie+G62Qr80g9l69xXeeCriSP4o+Ip2YyGG2vWUOdw+U5A57e1c74JvPFGr+MobyxukuNRVHk869YtHCuPmY56YHpXNSzPFxUufltThGTburtp272V1q9fQOVFO+8E+K7Gya8utDu44EXc7YBKj1IByKr2JX/AIRHUf8AiRmc+fFjUccW/wDsZ/2q9A+HlvYW3jH5vGbarezxTB4IY5DHIdjE7nbgjv064rnNK4+E/ikDgDUbf/0KsYZvWqSdKqk7SpWaU4fHO20nd2tvs9rbj5UYdh4V8RX0yRWukXUjPEsynbgFG+62Txg4OKLbTL/SPFFpZ6pos006zKTYuvM4z90eufaul+Juo3kejeFtPinkjg/smKZlRiu5jkZOOuAOPqa1LiaW51L4Z3FxI0kzxqGdjlmxIAMnvTeb4qVGNSpGPJNTVle65VJ3vfry9Emr7hyq5wV7p99fanqctlpE0McE7GS3RCfswZyAh+h+X8Kl1Xwn4k0uw+3aho91b23GZGUEL/vY+7+Ndxo95Pp958Sry2bZNEzlG7qTM4yPcZrG+G93dTaV4ut5riWWJtHlkKu5Ybh0PPeqWbYuNOc4RjyU+RO923zKLet9Lc27vfy3DlRzWheHdc1zzDpOmz3ax/fZAAqn0yeM1FqOi6tp0TTX2nXNtGkxhZpEKgPjO3645rq/G9xPpvgvwnpdjK8FrcWJvJvLYr5krHkkjripvEN/d6h8F9HlvJHlkj1N4lkc5ZlVWxk98dPwraGa4uUqdW0fZzm4Ja8ytzK972d+Xa2ndi5UcXpel6hqjyJp9pLcvGAzrGMkAnA4+pqxrfh3WdFhjm1KxaGKQ7VkDq6k+mVJAPt1rf8AhjHey2viWPTt/wBqbSmEYT7xO4cD3xmrHguJ7Pwrqb61FJFpr31mI1nUgNIJcvtB/wBnOa7a+PqU6s0rWi4q3V81ttfPtrboZNmAfCHiRdO+3nSZvJ8vzCNy7wn97Zndj3xWXdWN3a21rc3EDJDdIXgc4w4BwcfjXfwWmtj41/aHjuNovjK8xB2fZupO7pt2VHoFlbeKtNm0pWUR6XqpuVYngWkjHzPwGAfxNZLM5wSnUs42i210Ur+b6216q+iFzHHR6BrMmoQaemnzNdTxLNHGMZ8sjIY+gxzzinar4e1nS54Ib6xeNrhtsJDK6yHOMBlJBP412mh6rBrc/jK9a1ubiSeGPybe2k2Sm2VsFVOD0ATIA9arwywxeGbS3tdDvrOym1iBopLy7DkSL12JtBwQeT06Uf2hiFPllFaWT9Wr/wA3S+1nez1C7MjQ/BGtXes2Npf2c1pBcTNGzll3KFOGIUnJx+tZOs6FqWlmaS5tXWCO4MHmbgRuxkA4PXGDXV+fNP8AHXM0jvs1hkXcc4UMQAPwFV/C9tLq8viHwmQVmu2Nxah+MTRufX1Un9KI42vB+0qNcvLFtW2Tbu9+i39OgXZyNzY3dta211cQNHDdKWgY/wAYBwSPxqtXRfEG7hn8QtZ2rA2emxLZQY6EIME/i241L4F8KjxOmpqLv7NJZwLKhbGw5bB3E9ABk/hXbLHwoYX6ziPdWnyu9PzVy4ps5iiutk8M6VqniOx0TwpqkmoNIh+03E0ZSNCOrD/ZxWlb+GvAt9f/ANi2Pii8/tFm8uOeS3At5JP7oPXGe9c1TPMNTSclLa7XLK6W15K10tHvqVyM4Ciuq8P+Dbi88RalpmqXK2EOlRvLfTY3bEX+6O+eo9qvv4b8Jappd9N4b127N5ZRGUw30axiZR12n19qqrneEpz5Lt7XaTaXNtdpWV/y12DkZw1XbnVtUuYEguNSvJYkXYqPMxAX0xnpW34T8M2l/pNzr2uag2naPbuI96JukmkP8KCrmoeFtEvtAu9Z8J6rcXYsRuu7W6jCSon98Y6iprZrglX9nNN8rtzcrcVJ9Oa1k9V162YKLsctbalqNtdC6t7+6in2hPMSUhtoGAM+nA4pP7Qv/t/2/wC23P2vOfP8078/73Wuk8OeG9Gbw4fEPiTVZrOzaYwwQ26B5ZWHU89B/hTvEXhrRV8Mf8JJ4b1S4u7OO4FvcRXMWySNiOOnXt+dJ5lgvb+y5Xdvkvyvlv8Ay81reXa+m4crsczcahf3Fy91Pe3Ms7qUeRpCWZT1BPp7Vpan4kv7iC2t7S5urSCOxitZY0mIWTYCNxA9c1v6d4M0ZfDml+Ita1x7KwuUfzgI9zlw2FRAOTkAkntiqmh+F9KubG+1/VNUmstBguDDbuse6a4bsFX6dawlmOWzvLluoPl+F25r25Vpq7rZXtuPlkcl50vlpH5smyMlkXccKT1IHY8CtfxPF4hhSxOu3NxKs8AmtvNn8z5D3HJxWtr/AIY0d/DEviPwxqdxeWlvIIrqG5jCSwk9Dx1FdP4103Q5NK8Nah4g1Oe2txpccUUFtGHmlbqTzwFGRzWVbOqHtqLhG93JNcr500r2S3TfXy121BQdmea3mq6pe26W95qN3cQx/cSSVmUfgarm5uDK0xuJjI6lWfedzAjBBPcY4rpfGnhvT9L03Tta0TUJL3TL/cqGVNskbr1Uj/PSuVr2MDWw+JoqpQVo6q1rWadmmujutSWmnqa2i61Np63u5ppHnsWtImEhBhyysCPQDHQetUtQv77UJhNfXk91IBtDSyFiB6c120ngvQdN0PS9c1zXLiC0vrVJBFFEGleQjJVR/dA7n1rN8VeF9PttAh8SeHdSk1DSnk8qXzU2ywP2DD/PavNw+aZdOupU07yfLzcrtzLTl5mrX0+b8ynGVjkqK9Am8FaBpen2Gqa7r8ttaXlmsscaRbpXlPVQB/COOT61Q0PwtpK+Hx4i8TapNY2E0pjtIoI9005HUgHoK2jn2DlB1IttXsvder10jpq1Z3tt1FyM46tC/wBH1Cx02x1G6hCW18rNbtuB3AHB4HT8a3vEXhfTV8PDxH4a1OW/05ZRFcJNHslgY9MjuKr+IdHmtfC/hy8F9c3Rv0fZbvysRDYwn1q4ZrSrOn7OVrycWmmndRbt0s9L66W9UHLY5miu8ufC3hPQTFZeKNevI9TkRXlhs4A62+egYnqfpWT4l8I3el65Y6fZTJqEOpBWsJ4xgTBjgfQjIzRQzrCV5qMW1dNptNKSW7Tas+/prsDg0czT4o5Jn2RRvI2M7UUk4/Cu9m8K+CdP1FdD1TxNeDVciOWSGAGCKQ/wknnr1rY+GOhW+gfEW+03ULuUalbwyrEsceY5YimS+eoOMYFcWJ4kw9PD1K1OMm4x5knGS5l3V1tqrvpe+w1TdzyeirutR6bDqDx6RdT3VmANkk0exycc5H1zVKvoKc1OKklv30f3EBWhZaveWej3+lQ+X9nv9nnZXLfIcjB7c1n0VNWjTrRUaiurp/NO6fyaTGm1sbng3w9P4j1KS1j81Y44XkeRI920gEqD9SMVUt9C1m4uHt4dMupJUmEDosZJWQgkKfQ4B/Ktj4Xsy+KCFYgGzuM4P/TM1Nod5dWvw01yS3nkjklv7eNnViG2lXzz15xWM6lSM2l5fiznlOSk7eX4mLYeHNcv5riGz0u4ma3cpNtXhGHYnpmpNM0yS38RJp+raRfzOobfaRArKflJBHt3+grXgiitvBlhNrmsaglndTyy21pZxruLA4Z3ckenTmuoG0/EbwyyRzoDo/AnOZMeXJjce5xWdTESV+1n36ef9epEqrV/n+B5vp2i6tqCRvZafcTpIzKjonykqAW56cZH51bsNIuLPxLBp+s6PfyseWtIgRLIMHG3/PatKa5nh+FFjDDK6JNqs3mBTjcBGhArotBkeXXvh/JK7O5sZQWY5JAeQDn6U6leaTfTVfcn/kOdWST+f4Hn+n6PquoKj2On3E6O5jVkTILAZIz7Ag03UdL1LTr0WV9ZTwXDY2xsvLZ6Y9fwroTczwfChI4ZWjWbWZBJtONwESnH510fh5jPceCpJW825XTrz7OX5JkVn8sc+hAxTniJxvK2mv4Jv9Byqyjr01/A4a78L+IrVQ1xo15GCjPkxngKMnPpgc81j13Hw4uNUlvfECzS3EkbaXctc72Jw+04Jz3zn9a4etqU5OTjLpbY0hJttPoFFFFbmgUUUUAFFFFABRRRQAUUUUAFFFFABRRRQAUUUUAFFFFABRRRQAUUUUAFFFFABRRRQAUUUUAFFFFABRRRQB1uleJ9Lm0C30TxPpEuoW9mzG0mgm8uWIHkrnuM03WPFyXOo6N9g00Wel6PIr21p5mSx3BiWbHU49K5SivLWT4RVHU5X1druycr3aV7Ju71S6vuyuZnV2XjKSDxTq2qyafHPZasz/a7GR8qyMc43Y6jscVYk8U6Dpun3kPhbQZ7K6vYjDLc3Vx5rRxnqqDtn1rjKKUslwcpJ8rtorXdny7cyvZ287+Yc7Nq8103Hg+w8PfZdotLmS487zM7946bccY9c10nhiWYeAmj1nRG1nQPtZ8s202Li0lxyeBwp964Gr+j61q2jyNJpWo3Nmz/AHvKcjd9RU43LFUoezopJ83Nq2tW7tpp3i7vdelrApa6nfeIruGP4RyW8OknSbW51FBYwSEmWRVGXkYnk5P4cCm+Fr7UvDfwq1ua7he3+1TiGwEilW3uuHZc9tvf2rmNRs/EWt+HJfFmpagby2gnFsTNMWkDHHQYxjkVlaprGq6okKalqFxdLAu2JZHyEHsK8bC5XTxNCWHjOMkqt6mrdpLlfLd6t7czeur01NJXi02umhQq/wCHtRbSNdsdUWMSm1nSbYTjdtOcZqhRX1tWnGrBwmrpqz+ZidkfFul2fii+1nSdJuFS+tJoZYp7gZDydWBAPA9KyPBWvN4c1f7YbVbuCSFoLiFm2742GCM9jWJWvc+HtQt/C1t4kkMP2K5nMEYDnfuGeox04PevJrYXL8NTVGs7KraGrd5WTsr33te3UuKnK7XTU6PRPF3hnw/q8d7onhqcA5WZ7m63uEIwVj7A+5+lZNx4hso9B1rRNPsJo7bULuOeJpZQWiC84PHOa5uitIZNhYz9o7t+7q5Sd+V3ju+jFzs2vFGunW00tfsvkfYLFLT7+7ftJO7oMdenNXl8WfvvDDmw40JdvEv+v+bd6fL+tcvRWzyzCunGny6RvbV/aTT69U2LmZ0q+Ktp8T4scjXiesv+ozIX9Pm647VU8M66dFg1WP7L5/8AaFk9pnft8vd/F0OfpxWLRT/s3DckqfLpK19X9lJLr0SX3BzM9DsJj/wgmmp4l0CXV9KDv9gubKfEsBz80b4HAz0zUvxAuwPhtodm2nLpfmXkkttZ870gUEBmJ5JJOcnrXFaNr+t6MrrpWqXVmrnLLFIQCfXFVtS1C+1K6N1qF3NdTkYMkrljivIhkdT63GrJrljNzVnLd3+y3yp63bW/ZXZXPoaXhfV4tKstZRmmSa7tBFA0fVXDg5z26dao6rq+qar5f9pahc3fl/cEshYL9Ko0V70cPTVR1Lav/K2hnY0jr2tnTf7NOrXhs9u3yfOO3b6fT26VTtrm5ti5triaAyIUfy3K7lPVTjqPaoaKuNKEU0orUCayurmyuUubO4lt5kOVkjYqw/EVY1HVtU1K4juL/ULm5lj/ANW0khJT6en4VRopunBy5mte4EwuroXv237RN9q3+Z528792c7s9c+9dH4e8Q29nf3PiDUp7281tUZbXOChYrtDu3XjPSuWorOthqdaPLJeXy7ejBoVizMWYksTkk9zXc/DEldB8YFTg/wBlH+Zrhav6XrGoaZb3tvZTCOO9i8m4BQNvT05HH4Vy5phJ4vCujC1247+Uk/yRUXZnX/A6WNfFN5C0aySz6fKkKMcb24O3PuKZpWsaXNrdvYWXw7sRqHnBY4/tEoZXB7+mCK4qyubiyu4rq0meGeJg0ciHBUjvXXS/EzxO8LbWsIrl12tdx2irOR/vf/WryMxymvPFTr0o83OktZzhZq+r5fiWu2/3lxkrWNZNS8V/8J14i1qx02yaa3i26naeYJY2jAwR6t07UmhweEvHT3Vlb6DJompJbvMs1tKXhyo/iU9K4nQde1XQ9UOpaddtHcNkOWG4SA9QwPWtrVPiD4gvrCayjFjYRTjbMbO2WJpB6E9awxGTYuMksNFRaUUpqUotWVvejqprsn00fcFJdTo9NvLKD4OWks2hwazFaajItxG8jKImIOH+X64/Gq+ga55mia5eaD4L0+zt1s2ivLgXT4CMOg3cE+1cf4Y8Sat4dmkk0ydVSYbZoZEDxyD3U1b8R+M9b1yxWwuGtrayDbjb2kIiRm9SB1onkVb204cqlCc+a7nNWTd2uRaN9ne2ze2pzqxsW+m+HdA8FaXr2r6bPq91qTP5UXnmKGJVOOSOprU1G8S++C2o3EGiW2k239pRCFIA2JBxliWOWOeM+1cp4f8AGms6Nph0yIWd1ZbiyQ3cAlVGPUrnpUx8feIpLa9tbiW2ube7TYYZYFKRAAgeWowFxmlXyrH1KynJKTjUUk3OVuVSukoW5U0tL/5gpKxoeMmP/CsPB654/fnHvmn6uj3XwW0WW1BeOzvplugv8LNnaT+Bxn3rkb3WNQvNKstLuJg9pZbvs6bANm7ryBk/jVvwx4m1fw68v9nTJ5UwxNBKgeOT6qa7HlWIp4eHJZzhUlNK7s03LS9tHaXZ6+QuZXE0/RdTufC+pa1DMItPtmRJQzkeaxPAUdGIrofiwT9m8LDPA0ePH51ieJvF2seILaO0vHghs4m3LbW0Qij3euB1NZ+r6xqGrLaLfziUWkIghwgXag6Dgc/jW9PCYytiKWIr8q5XJ2Wtk4pLWyu76vbsthXVrI6vXGC/CTwyxUOBfTkqeh9qy9X8SaXe6dNaweEdJspJAAs8JfenPUZOKyLjV9QuNGttHmmDWVq7SQx7ANrN1OcZP41QrTCZVGCbrbqc5Kza+KTkr2tf53By7HofxPtbo+DPBl8FY2q6asTMOiuQDz6ZH8qi0KOSz+DPiC4u1KQ3lzElqG43uOpH+e1aninxNqnh/RPCK2EkLwTaMnnW88YkicjGCVPf3riPFPinWPEhiXUZoxBCP3UEKBI0+iivDyzDYzFYWnScYqmqjlzXd7RqN25bb3W99vMuTSZ0HxWY/YfCi54GkJgfjTvHKPdfDjwhfW4LWkEMkEpXokmec+mcGuS1fWNQ1ZLRL6YSrZwiCABAu1B24HP41e8M+LNZ8Pwy29lLDJazHMltcRCSJj64PQ/SvQhlWJoYeh7OznSlJ2u0mpcyavbR2l230J5k2zf8Ixva/CnxZeXQK210YIYN3SSQNk49cZFXNSmht9A+HU9xjykkZnJ6AeaK5fXvEmu+KprWxuHj8sOFt7WBBFEGPAwPX3NbvxNt303wv4V0a7aMX1rbyGeJXDGPLZAOK4amEn9bpKu0p1Zyk0ney9k4eV9ld2td2KT0djT+JOr6Tp3jO/h1DwVZXcruHW5knkBnUgYbjj249Kt22p3Efi/wRBqeiWuj2kRZrWJJy5COMLuB5X5sda5HTPiF4isrGGzc2V6kA2wPd2yyvGO2GPP51z+s6tqOsam+pajdPPdOR854xjoAB0A9qWH4erSpxoVopKMXHm55yveLimovSOjd9+y7g5rcueLLG+h8Z6hYzQyG7e8cKuOXLNwR65yK7X4e6Vf6L8V5NO1O4S4uo7CUuyyF8ZTIGT3FYdv8SvE8UEas1jPPGu2O6mtVaZR/vVh6T4i1bTfEP9vQXJe/JYvJKN2/d1Deua7K+DzLFYOeGqRjH3HFWbd5OyT2XKtNtXr5CTincyB0oq9rupzaxqcmoTw20MkgAKW8exBgY4FUa+lpuUoJzVn1W9vmZhRRRVgW9I1G80m/jvrCYw3EedrYB4IwQQeop9zqt/cRXULz4huphPNEiBVZxnBwBxjJ6VRoqXCLd7ak8qvexsaV4m1rTLH7FZ3YFvuLqjxq+xj3XcDg/SnSeKtekltJpNQd57QMsMzKDIAwIILEZPU9fWsWip9jTvflQuSN72LD3t02nR6e07G0jkaVIuMByACfyAqzb63qtvNZTQ3sivYIUtTgfulJJIHHqT19azqKpwi+g+Vdiy19dtpy6cZ2NospmEXGA5GC35AVe0jU86hpiard3YsbJiIzAQHgBJYlf+BHNZFFJwTVgcU0ejXniZbay1CSfxPHq8s9tJBbwQWpi5cbTJKSBkhc+vNec0UVFKjGle39fcTCmobBRRRWxoFFFFABRRRQAUUUUAFFFFABRRRQAUUUUAFFFFABRRRQAUUUUAFFFFABRRRQAUUUUAFFFFABRRRQAUUUUAFFFFABXod34B0fStO0zV9c8RNa6fe2kcwCQ7pmkYZKIozwARlj6ivPK9E+MTH+yvBy5OBo8ZA99q18hxFXxjzDA4PD1nTjVdTmaUW7RhzK3Mmk79bM68PGHs5zlG9rW+8mvPhzo7afbeILDxQn/COupae5njxJHg42hR94k8Y4wap6j4M8P3fhK917wrr1xfCw5uYLmHYwX1HA+vvU94x/4Z/shk4Ortn/AMepvwx/5EXxv/15J/7PXx8cZnFDBVcZLGyk6GIVJLlhaUPaxg+e0buTUt042stL3b7OSjKahyL3o366O19DCttDnk+HF14gGpyrBFerAbPB2MSB83XGefTtWpo3gzR4fDdrr/izXX0y3vc/ZYYIt8ki/wB7v/KrGn/8kE1L/sLJ/JKk0/xNod14X03QPHGh33lWin7FeQZVtn0OM8Y9QeK7sXmWb1oV44Zy5Y4mUZezUPaKmoJ+4pKzfM1d6ytsRCnRTjzdYp63te/X+rGZ4u8H2Fj4dg8S+HtXOqaVJL5LmRNkkT+4/ToO1S6F4N0lfDNv4i8V642mWl2xFrFDHvllA79/5VP4i8J6W3hK48QeEdeuL7TLeQC6tZwVeInHPYHqO34mpdK8TaLN4T0/w9420K9a1tsmyvIMqwX2zjPXtntxUvM8yr5ZBYOvUquNVxqWhGNeMEm+XlmlFzV43ajrHVLqHsqUar54paaatxv6rp+pn+K/B2nWnhqPxN4b1htT0sy+TL5keySJj0z+nYdRVG+0OeH4dWGvtqUrwz3jQraEHYhG75hzjPHp3ra17wnpM3hK717wfr1zeafbMDd2lwNrx5xz2B7dvxp2sY/4URouen9qPn8nrbCZ1XdHCwjiHUf1nklzwUaijySlyTTS95ae9FK6tbrdToRvJuNvdvo7rdar/Ir6N4J0yHw7Br/i7W20m1uv+PWGKPfLKPXHOB+FR+JfBdlD4dPiTwxrH9raZG2y4DptlgPqR6cjsOtaXx33jUdAWPP2QaVH5Hp1Ocfhto+EWW8LeNEnz9k/s8Fs/d34fH4//Wrjp5rmqymHETxLfNNXpWjyckqihyr3ebmSd+bm+LS1i3Spe2eH5em+t72vftYyvCngf+3vCc+uDUo7RYLvypjKP3ccQUM0hPXjPTvWnpngfwp4ghubXwx4oubnVIIzIIri32JKB128Z/n1pNFkdPgFrAViN+qKrY7jEfH6VD8Av+SjW/8A17y/+g08yx2bvB5pmEMXKP1ac+SKUOVqMYytO8W2ne2jVt9WFKnR56VNwvzJXevXscCylWKsMEHBHvSVLdf8fU3/AF0b+dRV+rRd4pnksKKKKoArS8P6Nea5evZ2PleakLTHzH2jaoyeTWbXReA7m3tb3U2uJ44Q+l3MaF2C7mKYCjPc+lcGaVq1DCVKlH40tNL6+hVNJySZO3gu4FnFqH9t6KdNdjG159oPlpIP4D8u7PPYEVX/AOER1Ya9daQ7W0bWsQnnuXlxAkRAIct6EEY780TXNufhlBZieM3I1iSQw7hvCGBQGx1xkYzXVX19p+pXmt6PDqVpHJqOl2K28zSgRmSJVJjLdATyOe4r5qrmOZ4dvmldXkr8uyU4Lm03tGUpPo+XS2t+hQpv+vJnJ3nhTUo57BbKS21OLUJDFbT2khZHcdVOQCCOvIHHNbmleEY7W016e5vNK1MWemTFlt5i7W8wxtJBA9DyMitHw3e2PhG30jTtUvbd7iTU2uZ/IlEotYzCYgSVyM5OcDsKo6PpCeHrDxG1/rWmH7Tpc0FosN2rm5JwQQAeOnAPOTXFic2xlaMqftLLTlajrV99p2ttyxS20d+b4dCo04rW3/A0Maz8G6hcQ2wa+022vLuMSWtlPPtnlU/dIGMDPYEjNTw6BJeeFdMt7WxH9q3GrTWpJ+VsKi/KSegByfzrrLq8XVdTstasW8MR2PkwtLc3YXz7VkUAgqSGYgrxgc8Vk2urQ3lvpso12Cwu2165uDc7BmMMo2uyZ4Vjwe3JqI5xmVdKcrJp3as/dlyz92SirtKyuviur9VZ+ypr+vQ5rWPDU+n6a2oQ6lpuo28Uohna0lLGJznAYED0PIyKwq77xZb2h8OXdxrFroVrq/mp9kfTJgTcAn5y6KSoXHIPHNcDX1WRY2pjMPKVR3adr2Vnono07SWtr2XZq6Zz1oqMtByKzuqIpZmOAAMkn0rZv/CfiWwsDf3mi3cNsBlpGT7o9SOo/GovB93LYeKNOvYbJ714JxIIEXLPjk4Hrjn8K7S0jt9V1HUZ/Cnii7XUbyKXzdP1GE7pFIJdA3KkgZxx2rfG4yrQqJJLltdtpvr5fD6tNGDdjidN8Pa5qQgNjpdzcCcMYmReGCkBjn2JFR3ml3+larFZ6rp08Mu9SYXGC656A+/TIrqtavL62+Enh+3t5JIoJrmcTFCRkg/KpPp1OPapDNNffD7w9dX7tJPb619ntpHOWaL5SRnuAf5VksdW+KSXK5Sj1vpez/Db536BdnM6vp81zruox6do1xaRwEyNaHLNboCBgnr1I/OrEOkXWmRalDq/h+6ef7EJYiTt+zAtxKwHbqMGu3t7iW0+JPjm6hOJYrG4dDjOGDJg/ga5rwXc3F3pPi+a6uJZ5W0nl5HLMf3i9zWMcbVlSvZcqUOrv71ut+n4iuVdR8H31p4Lste+zXe+V3M6so2xRDGx/XnNc/fWV3Y3ZtLy3kgnGMxuMEZ5FdRrUsh+Feg5kfm/ugfmPIwvFL8VVZ/iLOiqSzCAADqTsWt8JiqznyVGndz/APJZJL8xpnNvpWpJqv8AZTWM4vt237Psy+euMVc1fwt4i0m0+16lo91bQZAMjKCoPvjpXb6tDqb/ABb8QXGm30Gni3hd7m7mTcIotgDEDrn0xVfw/wD2QnhrxXBp+s6jqbnTS8hmh8uIYYcjLEk+/HesHmlXlhNJaqLas38Xnst9L3uLmOcvdNsovAeiamlvm7uL2aOVgxy6qRgY6CtDS/Cv/CQ+L9RtYNKvdKs4I3fyQdzQuEyiEn1Ipl7/AMkz8M/9hO4/mK6ZXdfjVrwVmANrcEgHqfJrGtiqsIVOV6r2jT16SXTb07Bdnmt/pOqafCJb6xnt08wxbnXA3gZK/UVC9jeJp8eoPbyLaSOY0lI+VmHUCup8J+ZrfgvXNBO6W5h26jaA8sWX5XA+oI/WmfEiRbKTTPDMLDy9JtQsuOhnf5nP6gfhXpQxk3X+rtLmTd/8Nk7/AHtL7x31scmzMwAZmYAYGTnAptaN5pbW+g2GqmYMt3JKgTHK7Mc5981QdHTG9HXPTcpGa74TjNe75r7tGMbRT/Lk2lvLfC9TtOB9aREdyQiM5HXaCcVV0MQEg5BIPrQzMzFmYsT1JOTWjpulteaTqWoCYItisbFSud+5tv4YqvqNvDb3skNpci8iXG2ZUKhsgdjz14rNVYSm4rdf8B/qhFWinOrI211ZT6MMGh0dMb0Zc9NwxmtLjG0U4xyBBIY3CHoxU4P40COQoXEblB1YKcD8aLoBtFFFMAooooAKKKKACiiigAooooAKKKKACiiigAooooAKKKKACiiigAooooAKKKKACiiigAooooAKKKKACiiigAooooAKKKKACiiigAooooAKKKKACiiigAooooAKKKKACul8a+Jo/ENposMdm9udNsltWLOG8wgAbh6dK5qiuKvl9CviKWJqRvOnfld3pzKz9dO5cakoxcVszpZ/E0Unw6g8K/Y3EkV4bnz942kHPGOvejwr4mj0XQNe0x7N5m1SBYldXAEeM8kd+tc1RXFLh/ASoVMO4e7OftGrvWfMpX3/AJknbbpaxaxFRSUr6pW+Wx0tt4kgi+HN14WNrIZpr0XAm3DaAAOMdc8VuWHjDw3qvhmx0TxlpV5O2njbbXVo4D7emCCR2x+Qrz6iuXFcK5fiU9JRk5uopRk4yU2uVtNPS60a2fYuGLqR9LW26HceIvF2ix+GJvDPhPSp7KyuZA91Pcvullx26nHQVY0vxh4d1HwvZaB4x0q7uFsMi1urRwJFX0IJHbj8BXn9FYvg7LXh1RXMpKfPz88vac7VnLnve7WltraWH9cq819NrWtpb0O613xdodv4YuPDfhHSriztbtg13cXL7pZQO2MnFZV94kguPh5YeGBayCa2u2uGmLDawO7jHX+KuaorpwvC+X4eEIpNuM/ac0pNyc7cvNJt3emltrWsiZYqpJv0t8jvtK8Y6FqPhy10LxppVzeJZcWt3auBKi/3TkjPp+A4qLxF4x0mPwy/hnwjpc1hYTtuupp23Sz+x64/OuGornhwdlkcQqyUuVS51Dnl7NTvfmUL2vfXsnra5TxlVx5dNrXtrb1OktPEsUHw9vPCxtHaS4vBcifeNqgBRjH/AAGm/DzxHH4V8TR6xLavdKkbp5auFJ3DGcmudor0amQ4GphsRhpQ9yu25q71ckk9b3WiW1jNYiopRlfWOw+ZvMmeTGNzFsfU0yiivXSsrIxCiiimAUUUUAFFFaFhpNze6TqGowNGY7AI0yE/PtZtoYDuAetY1q9OhHnqSsrpfNtJL5tpDjFydkZ9Fblh4X1W+h0t7ZYmfU3kW3jLYban3nbsF9/Y0/VfC89ppz6hZ6lp+q20UixTtZSMxidugYEA4PQEZFcLzvAKqqPtVzN2+fM42b2V5JxV92mldo09hUtzWMCiupm8E6hFDMn2/TX1GCEzzacsxM6IBk8Y25A5IBzTNN8HXF5bWTzavpVlcagoaztriVhJMCcA8AgZPAyRWH+smV+z9p7ZW+fZu6VrtWTfMvdsm72H9Wq3tY5miuqj8NWy+CdT1O6vLeHULO+WDymkbKgK+UwBgsSuR7A0t54b1DUNaeHyNN0yK3sYbi4lDlYIoygw7Hk7mz0HfpULiPAuc481lBtNvTVcm3WV+dWt106q7+rVLLTf/g/5HPaVf3Wl6lb6hZSeVcW7h42xnB/wrpJvHM4+0TWGh6Rp99cKyy3kER8zDfe25OFJqpL4P1D+0NNt7W6sr2DU5DHa3UEhMTMOqnIBBHoRRe+Erq30y8vI9R066ksMG8toZS0kAJxk8YODwcE4qKuaZPiJw56iblZLfrLltLt7y5bS2lpuS8NU193b/h/+Cb7682lfDnw9A1pZahbzyXPn21ym4Ehl2njlSMnn3rmte8T32rXNkzQW1rbWJBtbWBNsUeDnp3JxyauS+Cb+OGSN9S03+0Yrf7S+necfPVNu49tucc4zmuWrTK5ZfiXKph5KbTbvr9ptprumtFJaNLRkToyp/EjdfxTqTavq2p+XbCbVYXhuBsO0KxBO3ng8D1qnpGr3OmWmo21usbJf2/2eUuCSFyDx78VnUV6yw1JR5VHTT8NvuIsbcfiCT/hFf+EfnsLW4iSRpIJnB8yFmxuxjjtWlN45vJlhnm0rTJdUgjEceoNETKABgHGcbh64rkqllt7iGKKaWCWOOUExuyEBwOpB7/hWM8Hhm1zRV23973++2q2fUOU3oPGGqR+JLvXJI7WaS8jMV1A8ZMUqEAFSM+3rVu08cS2fnwWug6TBp9zGY57RIztlz3Zs7jjt25NcjRRPL8NPeHRL7tvu6PdBZGlLrV3Jo1lpLLCLazneeLCnduY5OTnkVoQ+LtQj8XzeJmgtnuJwyyxFT5bKy7SOuelc/GjySLHGjO7EKqqMkk9gKmWxvWupLVbO4a4jBLxCJi6gdcjGRinUo4ZJqaWzv6N6/e9xqN+h23w63QeIJvGTLaabpVoJC8aSjk7OIlUncc5FcTqV5NqGoXF9cHMtxI0jn3JzUHb2qSC3uJ1kaCCWVYl3yFELBF9TjoPelDDxo1ZVpPdJeiWyvfV3e/oJLU9C8IW8Nxp3hdZoUm8uS/ljicZDyIm5AR3+YDis3T9V1LxB4a8RLrk73aWtulxBJKBmCXzAAqnsCC3y+1c4t7rNtZWEiyXMNvbytJZyBNqq+RuKtjk8DvU+seJtZ1a1+y3lynkF/MdIoljEj/3m2gbj9a4VgZyqOUWnrv1jabbtpu72e23UTi7ndSavfL8T7PRo5RHp0iQxzWyqPLlDQjcWHc89T7VRhuLbRfCOkva63caM91JPJNJb2vmGVlkKhWbI4CgfL71xJ1jUzq6asbt/tybds2BkbRgcYx0FWdI8SaxpcD29rcoYXk8zy5YlkUP/AHgGBwfpUPKpqMVG2ijdd2lK97p909U9hcp12tNayW3imW1t5IPMtbJ5VeDyt0hcbmCdg3X8asazdSac3jG6tFSOdGshE+0ZjJABZfQ4zzXATaxqkzXrTXssjXxU3JbBMmDkZ+h9KW71rVLoXYnu2cXhQ3A2j95s+7njt7VUcrnopNNafh7Py/uv8A5T0DQSutS+F7/WGF1crb3reZIm9pGi5jDD+PB7d6z7rUrfVPDmpx3Op3/iB0aJ4DJZbPs7mQDG7Pyqwyu3pXGQ6tqUK2aw3kkYsXZ7bbgGJmOSQffFamuav4nv9Lja/SeKxeQSB0tfJjkfsxKgBjUvLZxqp3Vr6dLe85aadnbRr5oOU67Vr241j+1rPTdUaNhav5uhahalRbqgy3lkfKGXBweDSaTqMsyaPpVjqUmj3f2VIhpd5ak2t4WHD5XrvznLVy174k8VXOmzLcSSiFkWOe4FsFd1I4DyAZII9+aWPxB4u03SrdT58NuqeXbXEtoNyr6JIVzj6Gsf7Nqez5Fy+Wq3t/h1+7mt9oXLoc7cxvDcywyKFeN2VlHQEHBFR1bi0/Urm3e8isbuaEEl5lhZlHrlsYqwmh3z+HH15UJtkuBARsbPKlt/TG3jGc9a991oR+KS7fMu5mUVf1CyRb1otO+1XMQCfM0BVtzAcY+vA9ar3dpdWkwgurWe3lIyEljKt+Rqo1IytZ7gQUVaudPv7X/j5sbqD5d/7yFl+X15HT3qtTjJSV0xiUVZu7C+s0R7uyubdJOUaWJlDfTI5pRpuoGGSYWF2Yov9Y/kttT6nHFL2kLXuIq0VZtbC+umVbWyuZywJURRM2QOpGBUcVvcS3Ito4JXnJ2iNUJbPpjrT5466gRUVPNZ3kN19lmtLiK4/wCeTxkP+R5rR0rw7quow3U0VrMi29q1yC8T/vVBAwmByTn9DUTrU4R5pS0C5j0U945EVWeN1V87SVIDY649akFpdGQxi1nLggFRGcgnoMe9XzLuMgorRtNP2aqlnq8d5ZKVJYfZ2Mg4JHynnrU8mg3VvpumapdB1s76RlysbFowrAZPGOc5Hris5YinFpN77ee+33MVzHoq69hJNqc9ppkN1eBHYIFhbzCoPUqORUC21y119lW3mNxu2+UEO/PpjrmrVSL6gQ0VNeWt1ZzeTeW01vLjOyWMo2Poahqk01dDCiiimAUUUUAFFFFABRRRQAUUUUAFFFFABRRRQAUUUUAFFFFABRRRQAUUUUAFFFFABRRRQAUUUUAFFFFABRRRQAUUUUAFFFFABRRRQAUUUUAFFFFABRUtrbz3UwhtoXmkIJCIMkgDJ/Srq6FrTX8Vgul3ZupoxLHD5Z3Mh6Nj0rKdelTdpyS66vp3Cxm0Veu9I1Sz1BdPutPuYbtyAkLRne2emB3p2r6Jq+j+X/amm3NmJPuGVMBvpUrE0W4pTV5barX07hZmfRWndeH9ctdOXUbnSbyKzYAiZ4iFweh9qpy2tzEYfMgkTz1DRZX74JwCPXmnDEUqivCSfo0FmQV0PgC+trTXja38qxWGoQSWdy7nCqrjhj9GCn8Kz7fRNYuLlra30y6lmSTymRYySr4ztPocA06w8P65qFvLcWOk3lxFCSsjxxEhSOorhzFYXF4Wph6tRJSVr3V1fZrzvqvNF05OElJLY6+DWtLi8dCwF8iaTBpsmkW92OUXdGVMvHYuSc++ag02GLwfoeptqF7YXNxfPbxwW1rcLNuVJVkaQ44AwuBnnJrktJ0fVdWleLTNPubt4xlxEhO36+lJBpGqTamdMh0+5e9BIaARneMdcjtXgz4dwq/c+3tFKnzrS79nJzUm/s80neTtr0s9To+tS3trrb56f8Mdhr+j2d34g1XxK3iGzj0q5Mt1DJDcA3Ds4JEXl/eBycHPbNaWiLptg+g32mHw7FYqkEl7e3cgkuVlyPMUITkEHphffNed6ppmoaVdfZtSsprSfG7ZKm0ketVKU+GJ4rCwovFOUEuVaKzjy8quk7Sl1u7xv9gaxSjJyUdf1/r/AIc7/XIVk0TxbaJdWbTLrEd6FFwnzw7JPmXn5vvDgc1e1C80/Vf7X0OHUrSKa+07TzbzPKBG0kK/NEW6AnPfuK8yoq/9Uk0uas7ppp22kvZNO13dc1JO3ZtX6h9b8v61/wAz0rQp7Hw6fDWj3upWT3MesNf3TxzBo7ZCgQAuOMnGTXO+H7y1itPFizXMSG5snWEM4BlYzKcL6nGTXL0V0UeGYR9pKdRuU+VydktY1HU0XRXdra6Ldu7Jlim7WWi/ysequtndqW8Q3vh/VdGFr+71Pesd8MJ8q7VO4uDgYIP1ryodKKK6skyR5Upr2nMpWsrcsVa+qitE3f3uVRTsrRRFev7W2gUUUV7xgFep6r4e/tjwB4Su7nU7PS7C2tZFluLhuNzPwqqOWJwfyryyvQPHkd0fhh4KlAY2qxTKxHQOW4z+AOPxr4ziqNaeMy6FGp7OTqyXNZO37mpeyel2tFe6v0ex2YRpQqOSvp+qMPxb4RuND0+21W3v7XVNLuSVju7Y/KGH8LDsap+K9BuPDt/BZ3M8UzTWsdyGjBACvnA578V0ml+ZF8ENaa6yIJtRiFpu7uMbyPwFM+NQI8R6cxBAOkW2D68NXLlOd4+eZQwFeamoyrRcrJc3IqUovTRNc7jK1k2noti61CmqbqRVtE/S9/8AIyj4f1DSr/w5PDdw+fqflz2rBT+6YuAu7PXBxXVeCY7+H4ra7FqlwlxfLaXYnlQYV22jJApfE0MtvqXw6hmQpItvBlT1GZQat6J/yWzxP/1wvP8A0EV8zmWbVswy2tOrytyoVndJX92typX7Wtps3qdVKiqdVJfzR/K5w3hDwpdeIILq8a8ttO02zA+0XlycIpPRR6mu18MeG10nwz4s1Cy1ey1awm0iSITW5IKOOdrKeQcc1isJJPgTH9lyVi1km8C9gVO0n2yV/SpPhhHdf8Ih41lAb7J/ZhUnsZMHH44zXdn+Lx+NwmKruuo06deFP2fKtVGpBXcvi5m3zKztays73M8PCnCcY8uri3f5P8DD1iHWE8BaHPdXkUmmPPOLSBVw0bA/OScc5rTu/h//AGZLGdc8RabptvNGjwSOGYy7hk4Uc4GQCTxSeJf+SReFf+vq6/8AQqk+Ncjt4nskZiVTTLcKPT5c134THY7EYilhMPUVKM6mK5nGMb/u6tk1dNczv7zad7tvXUznTpxi5yV7KPXujF8TeE9S0TXLbSt0d614qPaSW5ys6scDH41s3Hw8aKY6aPEukvrgXP8AZwc7i2M7A/Td7V1mntAvjL4bm5xs/szAz/eKsF/8exXm0kGpf8J21uyy/wBo/wBpYx/F5nmdf61ll2dZrmSjS9uqcqdNzcuVe+1UqQ1T2ivZ3ly2fvKzRVSjSpa8t7u2+2if366ehD4t0O48Oa9Po9zNHNLCFLPGDtORnv8AWsmu1+Nv/JStS+kf/oAriq+x4cxtbH5RhcVXd5zpwk+mrimzixMFTrShHZNmh4bjtpfEWmxXu37M93Esu7ptLDOfbFdPql74rm1/xJZ/vJYBHOtxBOf3MUKngqCcKQANuK4itW88Ra5eaeNPutUupbXABjZ8hgOgPcge9dmJw0qlRTST0tr01vdf0umpztHaXt41x4z8LaPezkaUbeyaSAnCOxUcsO5zgc06XUVkn8RRXD+Ib/NtP9qt7mNFhhI+63LfLtOMYrzq5urm5kSS4uJZXRFRGdiSqr0A9hV+/wDEWu39iLK81W6nt+Mo78Njpn1x71xPKn7qTWis/vvdabv5bLUXKd9oZuLHxH4c0281bVZrlY4PLtLGIJbpG3zAMc/NwfmOPxrB1K4uY/AWqwRzzJEPEBi2K5ChPLc7cemecetYEfiTXo7OOzj1a7SCLGxRJjaAcgA9ce3SmS69rEqXqSahKyXxDXKnGJCO5Hr70U8tqxnzSt0/B37eb7+rvcLHeavd3FlJ4tuLWQxTCwsVV16rkICQexwTzSeFJpb+y8NT3cjXV5Gb8WrTHexkWPdGuT1w3IHrXnk2pahN5/m3s7+eqrNlz+8C/dB9cYGKn0bUhb3lmL9rqaxt5C6xRTFChPVkPZuh/CpllUlQcb+9+PwctvvDl0On0S91q88EeKjqc11PCscXzTkkrIZBkAnpwOR7CovBcfh6Txlpa6eL133SMFvAm0yCNjGBj/bA603XvFME+i3llDqWq6lNebFaS8RUWKNW3EAKTlicZPtXHxu8ciyRsyOpBVlOCD6itKGEnVp1brk5r2S2+FLbTr6Akdno15q+oaJ4pXXJrma3S08w/aCSI7nzFC7c9DywwO1b2uX3iKP4q6daW7XQtn+zqkC58qSJlG8sOhBG7JNcBqviDWtVt1t9Q1O5uYlO4I7cE+p9T7mtfxL4y1K61K7/ALL1K9gsJ1VREW2kDaAw9gcdjWNTL6sqt+WOqlp0V1Fdt9Oy7eYWNrxXcX+n+DtPXQ5p4LH+0btfMtyQeJTsXI5x1wK0NYe6h03VtRtw0fiBtIsWumQYlQMT5rcchiAme/NchH4pu7Hw9pVjpN5c2txbGbz9v3WDPuX64+nFY8GsapBqbapFqFyt65JefzDvbPXJ70qeW1ZR1SVnJ+cvevr5O3n00DlO+8LS3N1a+ErrVGkluhrEkdu8xJd4AgJBJ5K7s1meH9a1e7uPFM0uo3TOmlTmMLIQExIgG0DpgdMVy93rmr3eoRahcalcvdQ/6qXfgx/7uOn4VFpmp6hpl213YXckE7KVZ1PLA9QfWt/7MdpNpXe3Ze85W2217fIOU3ddhmn8KeFfLjkkLrOg2gnLeb0+tdP4gubrTpfGslvI0M6rZx71PzJnaDg9jjIz71wVjr+tWNm9nZ6lcwwOSxRW4BPUj0P0qvNqOoTCcTXtxILjb526QnzNv3d3rjtTll9SckpNcqbfreal+luo7HoPhq4nvF8IXF1M88w+3R+ZI25toXgZPPc1lm6un8OeCo3uJ2ja+nDKXJU7Zk25Ht29K5K31LULcQCC9njFvu8kK5Hl7vvY9M96fHq+pR6cmnx3sq2scomSMHhXHO4elL+zZKfMrb//ACf/AMmvuDlPQtQktbXR9buPtOpWry69MlzLYKDJtAyiscghc7vqRSPqTx6lDe/2bq8p/sQrdXWUS78ovhZwATyBheeSPzrgrDXdYsbue7tNRuIprgkzMGz5hznLA8Hn1pE1zWE1U6qupXQvm4M/mHcR6H29ulZLKZ6ptP7+yVtP83000Fym54zjmm8P6Vfx6vc6jp/mywwfbIdk8bDDMCcncvIwc1yVXtW1bUtWlSTUr2a5ZBhN54Uew6CqNerhKMqNJRlvrt5v0X32VykFFFFdIwooooAKKKKACiiigAooooAKKKKACiiigAooooAKKKKACiiigAooooAKKKKACiiigAooooAKKKKACius8KeH9Lk0K58SeI7i4h0yGQQxR24HmXEnXAz0ArW0/wAL+E9d0rVNW0e71GFLG1d3tJyu9X6qdwHKHB98151XM6NKTTTsnZu2l+1/mTzI89ortvDfhfRLrwaviTV9QuLSGK7aO42YJZMcKgx94k/SmaN4e0HVrzVtY+03ll4Z0/aSzgGdyeiDtkn+YpyzOinPf3dHp1vay7t32DmRxlFd5baB4T8TWl3H4Xk1K11O2iMyW94ysLhR1AI6Gsi80Gz/AOFfWfiO0kmaf7W1teIxBVDjKkcZGRj86cMxpSai007pWa1Tauvk7aP5BzHNUo5OB1ruNc8FWth8OrTxBHPM1+RFJcwkjakcmdpxjI/h7+tQLoOhab4d0DVdYkvzNqUrs0cDKNsS8AgEdc4/CpjmdCceaF3q47dUr/kHMjmhpd8NVi0ua2ktruR1QRzqUILYxkHkdaTW9NuNI1a50y72efbvsk2HIz7GvR/iR/Zf/C1LLyBd/wBpfarb7QXK+Vs2rt2989M5qLx1B4Ls/G2ojXZNTu7q4n8yQWhVUt1IGAc8s2OfxrjoZtOo6bcH70OayV3e6/ASkeY0V0Hj3QYvDviBrG2uGuLZ4kmgdh8xRhkZ965+vYoVoV6cakNnqUnc6j4WMyeOLF1+8qykcekbVqeCrj7b4c8SyXQ1G/vpPIMgt5sTvDlt+CQSVztyB2rlrXT7pdFn1qG4MIt7hLcqpKvl1JyCO2BVK0ubqznS5tZ5reUfdkjYqfwIryMXl8cbOrKEtfcXo4Sc7X31uti07HpdjcX0D+GotO0S6MsbXMltHf3Y86SEphlXCgqOpX36VVgtLEWFjfb9WsdKi1q3+1WGpgMjFjyyNgE4AOfauCnvr+5vPts15cy3K4PnNIS649+orRvBq2q6BLrN/qk11HbXCW4SaRmOWBORnjtXDLJpUnFuajd2b1bu5SdtW0/i0ejTu+tlXMdfpsGtxfELXbjWFuVsPJujeSSg+U0RRvL5PBGdmKzdS02+vj4Ma1tZpo2solEiqSoKytuyegx3rlJ9U1SaxSzn1C7ktF+5E8rFOPbpTYdU1GGyeyh1C6jtW+9CspCH8K3hlGIjJVFKKkko2SdrKMlf1127JK/UXMjv/Fd1dWmleMPs00kJk16NHZGIJXa2Rn0qlrEGt3H/AAiUnh5Lp4BZRC3aAEqlxuPmbscA5657Vw7T3EodGnmk8xt7guTub1Pqfep7PU9Ts7aSCzv7u3gk++kcrKp+uKdPJZ0YR5HFyT6rR+4ofp9111uHNc7+dY38HSx3lte6hOusXB1E6VKqjzeNrMApyv3sdqsXNzff2lcxtoN1Mi6HFDfwm8H2wxb8q+VGd4GMjHTGa820+/1DT5GmsLy4tWIwzQyFcj3xSQX99DffbIby4S7Jz5qyHeSffqaxeQSvL3k1q18S1bT2TSVraW8u2r5zpPHFl5GjaLdQ3WpGzkWVLe01BAJYAGBOCOqEng+xrkq0ok1XxBqDh55bu5WF5WaeXJCIpZuT6AHiqmnWdzqF7BZWULTXE7hI0XqxNexg4rC0HCrNXjdt7WTbev8Am97Nsh6vQgort2+HN6xmtbTXNGvNVhQtJp8M+ZRjqB2JHpXOwaHdzeGrzXg8a29pcJbyIxO/c3TArHD55l+JV6dVPWK6rWWkd1tLo9n0ZcqM47oyqcysoBZWAIyCR1rS07RLq+0HU9YikiEGneX5qsTube2Biu7v9Ph1ST4e2tzcWkMR05Wb7S2FkAkHyD1J6AVhmGfUMHUjD4leSlbeLjTdTa2rat944UXJX/rex5hRXeeJvBv2r4h3mj6Nd6Yok82ZIYnOLdU52MAOG9q5Xwzo9z4g1u20mzeNJ7gkI0hIUYUtzj6VthM7weJw31lSslBTd/sxabu/uf3ClSlGXLbyM2iuj8O+DtW121urixa32WtwsEvmPtC5zlyegUAcmnW3g+8vPENzpOn31jdRWqCSe+WTFvGuOSW/SqnneXwnUhKqk4K8vLbf1urd+gKlNpO25zVdVpPjzXbCwt9NZbK80+CPyxaXNuHjYZzkg98nrRrHgu5tdIm1bTdW07WrO3IFw1nJloc92U9veuVrKVPK8/o2nGNWMX1WsZW7Ozi7PTZ63RSlVoPR2O1ml8XfEV1trOxh+yWK/Jb26rDBDn68ZNMi8fa1b2MOnXtjpV9LYjyree7tRJJCBxgE8HGP0rqPCen6R/wqXUoz4kW2juZ4muZxA/8Ao7cfuyBy31HHNcKnhzzPBt74kS9DR214LYR7Pvgnhs9uvSvnsNhspxPPha1CKpUpqMFySVpS3d+8m3ddtZXTNPbVU+ZS1e5HqfirW9Tv9Pvr+5We408gwOyDOd275vXmiDxTq8HiG816KSFb28V1mPlgqQ/3sDtTvBPh1vEuo3Fmt0LbybZ59xTdnb2qbwX4TufFFrqUlpcJHLZxo6ow4fcccnsB1zXs1qGS4WnOnOnCMYRUWuXRRnK9trWctX56szVWq3e7uV/CnijVPDck/wBhaGS3uF2z208e+KUe4NaOofEDXbq0uLGCOwsLCeFoXtLW2CR4b7xx/e960tL8DeH9WlfTdK8ZQ3OrqpIh+zMsTkdQrnr+Fc74X8L6lr/iB9HtwsMkJb7TJJ92EKcEn8eK46mH4exlepjK1KPPCzk5waf92VpJX2spWb6JlRrVoxUIydivJqmo6lpWm+Hf3bQW8zfZlC4bfIecn6mrHjmbXJNfaHxCsa39tEkLKgAAUD5enHQ11Ol+DNAm1q2g0Hxhb6hqNvOkjW7wmNZArAsEboTgGjxpop8RfGm80hbgW5uHH7wruxiMHp+FKhmOXxxq9nBRjCFSbbg4yV5RcmrpO0tW7LVryJbm42b7fhscvHq91rOpaLbapqK2UFkEt4bmOLmBAeGOCM4POc16fLD48l1RFkt9DMAYK/iJEiWRoO7b85BK+lefeI/CdnoOjvJfa7AdYDgDToxuZUJ6sexxzitJvBWj6VY2q+K/Fg0y5uYxKtpFA0pRT03Y6V42d4DAY6NKeHlFRXNGMXRc93zSlBRcZPe7vzU3o2r79FDEShfmv99vv3/zMT4l6rb61431PULRw9u0gWJx0ZVAGfxxWZq+jajpMVnJfweUt5D50B3A7k9eOlanjbws3h37Hc29/DqOnX0Ze2uYxjcB1BHryKf4w0fVLOHQFutSk1E3tor20Zz+6UkAIM+5r6jLKuGw2GwmHws17NR5VdO7UI28rNW965zVJSnOUpbvX7zmKltYZLm5it4V3SyuEQZ6knAru5/Avh7S5Y7HxF4xhsdTdQWgjtzIsZPQM3b9Kwtc8Mah4f8AF9vo0tyolkeNre5jzgqxwrj8f5V00M7wmJbhSlrZtXjJJpdU2lzJeVyHBoyNZ0280fU5tN1CLyrmAgSJuBwSAeo9iKp111/4avbr4mt4avtVNxdSTLG94ykliUBzgnPTAq5/wheg6fenT/EXiyKwvmchIY7cybBn5TI3RcjBx2zULO8NTp0/aS5pyipe7GTun1SSbt67dQ5GcLRW94p8L3+g+JRobFbqaTYbdohxKrcKQPrx+FdDc+BdC0100/WvGVtZaw6gm3EDPHGT0DuOla1M6wcIQnzXU1dcqcm13sk2kurYcjOAorp/G/g+68K22mteXKSzXiyFkQcJtIHB7g5zXMV2YTF0cZSVahLmi72fo7P8US007MKKKK6QCiiigAooooAKKKKACiiigAooooAKKKKACiiigAooooAKKKKACiiigAooooAKKKKACiiigAooooAKKKKACiiigAooooAKKKKACiiigAooooAKKKKACiiigDvWhk1P4MWy2KNK+m6g7XSIMsFbJDEenIqf4W2F0nhrxVqTxuls+ntEjEYDtyTj1x/WqXw6ST7FczaH4gGm6+rgLb3EirBcRenI5YHNb+q6nqmlaBrFx4n1u1u9UvrcWlnaW8quI1JyzELwP/rV8ripTXtMLBr3pp9ebVpvS1muvNfRGb7GASf+FJRj/qLn/wBBqbwtDJqnwq1/TLJTJeQXUV00S8s8YxnA74wa43+0r7+yhpX2qT7CJfNEHG3f/e+tLo+qaho98t7pt1JbXCjAdD1HofUV6k8BUdOai1zc/Ou26dmVY6/4MWs8fimTWJVaKxsLaV7iZhhVyuMZ9fapPhvGPEGleIfC3AN2q3VuCejo3OPwwKwde8Z+JNbs/seoakz255aNFCK31x1rJ0nUr/Sb1b3TbqS1uVBAkTqAeorOpga9dVKk2ozfLa12lyu61sur102FZs9UF0mt+NfFPhWNh5M+ni0tQegeADH67jXKfFS4QeKLTR4D+40m2htFH+0AC36muXs9U1Gz1T+1LW8livdzN56n5snqfxyahu7me7u5bu5laWeVy8kjdWYnJNGFyp0K8Z391RSt/esk39yBRsz0D4gg/wDC64eDzPaf+gpXO/FD/koGtf8AXyf5CoNW8W6/qkdml9fGQ2Th4H2KHVh0JOOfxrJv7y6v7yW8vJmnuJm3SSN1Y+prTAYKrR9m6lvdhy6eq12XYaVjr/jH/wAjHY/9gy3/APQao/DxRHcatfxwpNeWWmyT2iuoYCQFRvwepUEmsLU9RvtTnSbULqS5kSMRqz4yFHQU3TL+8029jvbC4e3uI/uuh5Hr+FN4Cp/Z/wBWur2t5Py9Hs/IqHu2O80+9uvEHgmEa2/mxvr1tC1yyhWZCDuBIHOMnntmtDUL6yk1TWtIur+e7s4opkGmx6VtW2CA7WVs/LtwDu71wGreItZ1SA297fM9vuDCFVVEBGcEKBgHk/nUl54q1+809rG41F3hdQkh2qHkUdAzAZYfU148shrylzLlim27J6Rvy6q8Hrp05elmac6Oo1fWtY0ez8KRaXGkaz6bCzhYVP2pskbWyOR2x71fu9M01L3VNJVVj09vE9pGyg4CqwO5fYDJHtXOX3jTULe10q30a+liS2sI4ZA0SnZKM5ZM5xwRyMVzZ1C+a2ltmupTFNMJ5FJzukGcMT1zyaKGT4iceayg9dVe79+6b0WsUtNXu9kDkjvLbUr/AFfXfEOh6rHH/ZsNtclYPKVVtPLz5bLgfLjAHvmjSIYLuz0jxlNEjRaVZSJdqQMNNDgQgj/a3p9cGuTv/FWv39i1ldai8kMgAl+VQ0oHQOwGW/E1PcarZWvgtdD06e5llu51ub4yJsRCq4Ea8ndzznjoKc8prQjGMUouTSajdrl5Wptuys2vxjHdhzI1YNZ1DTvAunXlnKsN1Pqk5knCKXIwhK5I6E9RW5qOoXE/i7xDorLCum/2dM4tkiVUDiMPv4H3t2Tn3rzVry6ayismnc20Uhkjj7Kxxk/oKmOr6m19NfG9lNzPGY5ZeMupGCD+HFdNXIlOUppRu+fXzck4vb7KTXlfQXOehx3Vro8fh6xtdWktoprOCZ7OPTBOt48g+fc2fmycrjtisy4vF0jw3rc+ixm1I1vy4HeMebCmxsqM/dPaub03xRr2m2K2dnqDxwx58rKKzRZ67CRlfwrNN7dmyeyNw5t3l85oycgvjG4++DWVHIqim/aNNXTf960r6pRWvq5ddbDcz0qw1C7TxNaXscgjnvPDLz3DogHmSLFIQx465ANYnwYl874hxSzsGuJYJ2jY95SpIP161zVprmrWt7bXkN44mtofIhLAELHgjZgjBGCevrVWG9uoNQXUIJjDcrL5qyR/KVbOcjHSitkE6mExGGTS9pT5E+3xWvptZr7rDhU5ZqXZl/w7BrsviqC30lpU1kzMEIbayvzuJJ6d85rpbZJ1+E3iZbg75k1iHzSDkbuMnI96q3HxH1+SKUxwaZb3kyFJb6G0VZ3B6/N6+9ZXhfxTqfh4XMdqLe4troAXFvcx+ZHJjoSPWsMXhM0xkPaSowjKDptJSu5ck+ZrmsrL+VW3u3a5pGVOLtd9fxNzwnDIPhR4wuChETPaordiRJkj8Mj86v61/rfhr/17Rf8Ao0VzWqeNNb1DT7nTSbW30+4VVNrbwKkaBW3fKOxyOT1NULnXtTuP7K82ZP8AiVIEtCEA2AHIz68jvWMckx1avLEVVGLlOUrJt2Toqmley1uteltrj9rBR5V2/W56J4f5+PetAcn/AEv/ANArmvgpDLL8SNM8tGIiEjycfdHlsMn8SB+NUr/xrq914itvEEUdnZahBnMlvDt80nqXH8WelW5PiLry3K3FhBpmmy798rWtoqmY/wC36jvjpmuOeTZr9UqUIU43q0I0neXwuKmr6Rd01K6t6PuUqtPmTb2d/wAi7pMkkfws8YeWxXdqMKNg9QW5FT+An01fhl4l+22l1dRi5gNzHbS+XIY+xzg/KDnNcZFrWoR6Pe6SkiC0vZlmnXYMllOQQe1O8N69qfh++N3pkwRnQpIjqGSRT1VlPBFehisgxFXDYiEWuadWFSOrV+VU9G0rptwdmr20fkRGtFSj6W/M7LwvqmhW9jrcnh/wzq8itYPHdtLfK8caHoxG0dD/AFrzkdBXTa7411bVNMfTEt7DTrKRg00NjbiISkf3scmuZr0sjy+rhnVrVo8sptfblN2Ssryl130SslbcitNSsl08rHe6F/yRXxD/ANf8P/stGnf8kO1X/sKRf0rAsfETWvgzUPDf2MOLydJjP5mCm3HG3HPT1q94M8WWuk6VfaHrGljUtKvGDvGr7XRh3B/AflXHiMBioxqzjC79tGaV1dxSje2tr6PR2JUlp6Gn8D0ZvEOpuFJVdMm3H0zij4XyPF4P8aSRsVYaaMEdvvUad490vQWlg8OeGxb2c8brP51wWmlJGFJbBwFyeO9c94b8RNouja1potBONUtvILmTb5fXnGDnr7VjXwWMxjxFR0uVTdKybje0ZXlezaWmtr7eegJpW1L3wh4+I2j/APXU/wDoJrp/DRddO+JTWufte6Tbt+9s3ybsVwPhLWD4f8RWesLbi4Ns5byi+3dwR1wcdfSr/h/xdeaL4qutctYUZLuSQz2znKujsSVJ9s9a6M3yzE4mtVnSjf3IWu93Cbly/NaX21CMkkih4QM6+KtJNru877ZFt29fvDP6Zr0of8nH/wDbT/2jXPp4z8L6ZcHUvD3hEWupn7ss0+9Is9Si+tZw8auPiIPGH9mru3Z+zedx9zb97H49K5sbh8bmNSrUVBwTozgruN3J2stG9Ozv3vbS7TUevUxtbFxfeLb5FJeea/kVST1JkIFdf4k0nwnoOofZPE+r61rOrJGvnJb4Cx8ZC7mOe9cLPeyPq8mpRDypGuDOoznaS24fWu11bxh4U1qUanrPhKWfVtoEjR3ZSKUgYywHNd2Po4uMqChGTgotPkcVK+ltW17u+z3sTFrUs/E+Wym8AeEpNNtXtLMrN5UTvvZV46nue9R/EprhI/BMlqjPcJpsbRKq5JYMCOO/NUfE3jSx8ReFItNvtG8m+tWP2OS3fbDEhI429+Bj9azfEXiqXUzoUlvbm0m0i3WJH37t7KQQ3Tjp0rgy7LsXBUFOnbklVvdp6S5nHW7bveze+90VKS1On1nWfBXiS/aXxVpmq6HrGAs8sIypIHUqeRx7Vl694fm0HxhoTDUm1Kyu3iltLhiclN44IPTGR+dW7/xl4R1u4XUfEHhGWbUtoEjwXO2OUgdSP/11h+IvF0+s+IbDUWs4re10/YtraRn5URTnGfU460svwmNpyjThTlCCjJSjKUZRTtoqbu5Wv3srdAbR19z/AMnHD/r8T/0UK4HxpI8njHWXkYs32+YZPs5A/QVpzeMC/wARv+EwXT+fOEotjL6IFxux7elc/q95/aGrXmoGPyzc3DzbM527mLYz3616GUZfXw9WlOpG1qMIPb4le6/rQmUk18z13VBE3xo8J+djb/ZsBGf722Tb+uK8v8aGc+LtYN1nzftku/P+8a1NX1++8U+LNIuLCBLG9hihtbf99kb0J2tuIGMk10XibXtIGsP/AMJN4HaXxFDhZDHMVhmYDhiB1B49a8zAUsRllWjzU+aXs+VxTjzK0m76tLld7Np6NIp2kmV/iuZz4S8FG5z5v2F92evRMfpivOq9I+Nl5cTweGre+CJfpZNNcRqMCMuRhcdsbSMV5vXr8L3/ALMg5K13N6bazk9PLsTU+IKKKK+gICiiigAooooAKKKKACiiigAooooAKKKKACiiigAooooAKKKKACiiigAooooAKKKKACiiigAooooAKKKKACiiigAooooAKKKKACiiigAooooAKKKKACiiigAoFFFABRRRQAUUUUAFFFFABRXS+B9Hi1mDXIzavc3MNgZLVEznzNwAwB161U1zwtr2i2iXeo2DRW7Ns8xXV1Df3SVJwfrXmrNsJ9alhJTSmmlZtJu6T0V7vcv2cuXmtoYtFXL3Tb6zvY7O6t2juJVR0QkZIcAqfxBFaCabPaafrsF5ossl1ZmNHn80AWbb8HcP4t33fat6mNoxjGUZJ81rWa1TajdXaurtbb7K7aTSgzDorqvFHh//AInulabodjJJNd6ZbTeUmWLSOmWPPT+Qq5aeDL3T9E1+61zTipt7ISWsqyBlEnmKCMqcZwehrzpcQ4GNGnUlOzna0brmfNJRWl+718ky/Yzu12OJore1HSLq7vrK10/Q5rWZ9OScxeZvMwCktMPQEDOPam6l4T8QadpZ1K709ktlIEjB1Yxk9N4Byv411wzXCPkjOpGMpbJyjd30VrN3v5EunLXQw6K3NO8JeItQ0walaabJJbNny23AGTHXYpOW/Co7fwzr0+svo8emym9jQSSRnA2KQDuY9AMEdfWq/tXA3nH20bwvze8tLb310t1uHs56aGPRWpr2g6tockS6naGETAtE4YMjgdcMODVGztri8uorW1heaeVgscaDLMT2FdFLFUa1L21OacO6aa+/YlxadmtSGitzW/CXiDRrL7ZqGnmO3DBHdZFcIx7NtJwfrWbfafeWP2b7XA0X2mFZ4ckfPGSQGH4g1nh8fhcTFSo1IyTulZp3a327DcJR3RVorYj8Ma/JqFxp8elzyXVsEaaJcFlD429++RS654Y1zRYYp9RsWjhlbYkiurru/u5UkA+1QszwUqkaarR5pbLmV3pfRX1019NQ9nO17GNRXSw+BPFkocro8oK5wrOoZ8DJ2jPzfhWXo+h6tq99JZafZSzTxAmUfdEYHUsTwPxqYZrgakZzhWi1HdqSsvXXQbpzVtDOorU1jw/rGkXcFrqFk8UlxjySCGWTJx8rDg81taH4B1661ezt9QsJ7S2mujBI+5Qy7T85AJ5xg1FfOsBQoqvOtHlabTutUt7a6/IFSm3ZI5GitDxDpc+jazc6dcIVaJztywJK5+U8cciur8IaTpdt4IuvFN5o763Ol19nS2DEJEMAl2xz3/lWtTMKUaEa8feUrWtbW+2u34kS93RnCUV1fiW78KanoEd5p2njSNXSbbJaRlmjkj/vAnoa1r638O+C9M06HUNEj1nV7y3W4m8+QrHArdFAHeoeYWjFezlzNtcul9N3e9redybnn1Fdn4s0fSb3w7YeKPDtq9pDc3H2W4sy+4RTdtpPY/4Voa0PC/guWDRrjw/FreoCJZL2aeZlVWYZ2IB0+tSszjJRUINyd/d0urb3u7aeut1YOY4vQLGLU9ZtrCe8jso5n2tPJ91OCcmq17CtveTQJKsqxyMgkXowBxkV3MOi+Fr/AMfaFDpbibS9SAaa0MhLQNg5Qnr6frWTott4ZtvE+qHXmYWNmZfItlJBnYNhUyOgojj05OSUvhT5ba7tffpbt1uFzlq29F0FtS8P6vqwuRGNNRGMZXPmbjjr2rsPDK+HPGct3pS+Eo9LdbZ5Ybu2lc+WVHAbPBzWX4I/5J34w/64w/8AoVZVsxm4SSi4yi4XTs9JSS6Nra4XOIoqVbe4ZQywSsp6EISDXZeD9M0B/A2ra1rNnJO9ldRhAjlWcEfcz2BJ5OM4rvxOKjh4czV9UtN7t2Q27HEUV6Xpcfg7xB4W1DWLrw//AGa+ksrulnM2LhT0UlumTxmq0CeHfE3g/W57bw/DpN9pcSzRPBKzB1Jxhs9elcX9qq75qclZpPbRu1uuu62FzHntFdtoem6LovhGHxNrmntqk97M0djZlyqYXq7Ec/hU13ZaD4m8Kajq2k6T/Y+paWFkngjctFNGTjIz0NaSzKCn8L5b8vNpa97d776Xta4cxwdbVjoLXXhHUfEAuQq2U8cJh28vv757V0wtPD3hHwzpt5q2kLrGranH56xSyFY4Yu3TqTWjeSaJc/CDWL7RbR7ET3cIuLUvvWJ1YfdJ5wQc1zV8zk+X2UXyuajzaWfvWfW/fWwuY4LWtLt9PstNuIdRhu2vIPNkjTrAf7rc9ay66vxdo+nWOleGJrdBbtf2YkuZCSQW3AbsfT0rTu9Y8E6deJpuleFYtbtlCq93JK4kmY9doHSt6eOl7OLhGU2+bstnbXVL06sdzgaK6j4m6JZ6D4pa009ZI7aWCO4SNzkx7gcrn2Irl67sPXjiKUasNmrjTuKrFWDKSCDkEdQa6+2+JHi2GBIzfQTNGMJLNbI8ij/eIz+dcfRWWKwGGxaSxFNSttdJlJtbFrU7+81O+lvtQuJLm5lOXkc5JqrRRXTCEYRUYqyQgoooqgCiiigAooooAKKKKACiiigAooooAKKKKACiiigAooooAKKKKACiiigAooooAKKKKACiiigAooooAKKKKACiiigAooooAKKKKACiiigAooooAKKKKACiiigAooooAKKKKACiiigAooooA7j4ULeuniZNO3/azpEgi2feJyOnvUXhBLmDwR4ua8SSOwa1RFEgIBuN424z/FjNcrYahfae7vY3k9qzgK5icqWAOQDj3ANXNa8Ra5rUUcWqancXUcZyqO3yg+uB1PvXzGLybE1sVUlFx5Kkqcm9eZezs9NLO9tNVy767G8asVFd1f8AE6jxhY3d18QNFS3t5JDNaWHlkKcMBGuTn0GDV7xB1+Jv/X1B/wClArjI/FHiGPS10xNYu1tFXasYf7q/3QeoHtnFU5NU1GQXgkvrh/tpDXW5yfOIOQW9eea5KWQYy1GFSUbUlFK19VGpCd3orNqFra2fV9LdaOtuv+TX6nqJEzaleR2Of7Sfwdbi12/eJ2rvC++3Nc14Kh1GPwH4xaSOZLI2kYwwIUy+YOme+K5RdV1Nb2C+XULkXVuqpDL5h3RqowoB7ADtVvVPE/iHU1ZL7WLuZHQxshfCspOSCBweQPyrOnw5i6VP2EZRcZOm23e6dNp2StqnbS7Vm29bg68W7+v4noOnyPD450KaNirp4U3KR2IgkINcl4Mkkfw54x3Ozb9MVmyep85Ofryawf7W1T7RHcDULkTRQfZ43EhBWLBGwH+7gkY96r291dW8U8VvcSxJOnlzKjECRc5wfUZANdVDh2pTpyi5K7VJf+C6jm/vvp5iddN7d/xVjtPiBDqMviTRH02OZ7drC1/s4xAlRhRnbjvvzmuh8S3F5b+NvFpl0ltT057S3TUkim2SopRcMp6nkHPGPWsLSdc0lNGtbWLxRrGjwKgF3YrCZhI38RifPyBh24rD1jxXqE3i+91/SriewedtqBG5EYAUK3Y8KM+9eJh8rxeJnHDumlGlCUU5Kcbv2lOSu1bVqDfNBySl713flNHUjH3r7v8AR/1qafiCx09PC2l6pY3OrNov25ojp94Qro2AzFGAwQRxnHWmeGby2/4S/S5vCGiXH2yJnYwXV2GEw2nIBwMHGa57Wtb1bWpEk1S/mujGMIHPyoPYDgVTtp5rW4juLaZ4Zo2DJIjYZSO4NfR0cmrSwUqVeV5tTVrycfevpK3Lz76yaUn66mLqrnulpodxJZ6ZqHh3XrnQTrOkNBEs17Z3TB4JgHxtD4ByCcgHJqt45tLm6/4RJbe3kl83RoI49qkhm8x+P1FYmseKPEGr2v2XUtWubiDO4xs2FY+pA6n602z8TeILPS/7MttWuorTBAjVuFB6gHqM+1cuHyfMKMo1eaLkpN2cm7JwUfj5eaTTV/eW2nNoinVg9P637Hpt/FfnxR8QIdPEn2v+yoFUR/e4jj3AY74zXIeFY7iL4feJmvEdLJjbrAJAQDceYPu577c5qp4d8SSWtl4gmvNRuv7SvLSOO2m3MXLqwx83bAH6Vl6v4i1rWTCuq6lcXUcTZRHPyqe5wOM+9efgMixtNSwslHki6N5a3fsoU/h0s03G265dd9i51ov3vX8bnXfEu311/idbNbx3TSMtt9hZASMbV+7/AMC3Z/GtPxptm0vxsmkfPKNWga8EPJMflgN07eZuzXO+K/HGqPr162g61eRafME2KMrg+WqtgHleQemK5fStW1LSrw3mnX09tOQQzo3LA9QfX8anAZDjquEws6ijGVKEFGOurUoTfPp7rXLbTms25eQTrQUpJdW/12OvsVmi+HGlLfK6l9eVrFZBg7MDeVz/AA5/XNT31xNcfHsNNI0hTWBGm452qrYAFcZqutatqt5Hd6hqE9xPHjy2ZvuY5+UDgfhUBv71tR/tJrqZrzzPN88uS+/Od2fWvUp8P1m6lSo4qU41VpeydRx2dlorauyu9bGbrLRLpb8CXxACuvagCCD9ql4I/wBo11vgux8TW/hmTXvCWpzyXKz+XdWEKbiB2Yqfvfl/KuP1bUb3Vb577ULhri4cANIwAJx06U2wvr2wl86xu57WTGC0UhUn8q9qWFrVMJCk7cySun70Xbdapaedkznnq3Y9I8VLd3/w8utU8WaPb6fqyXCLZSiIQyzg/e3L+dVvH+kah4oh0rxLoVrLqEE1nHDOkC73hlXggqOa4C/v77UJRLfXlxdOOjSyFiPzp2n6nqWnFjYX9za7vveTKVz+Vc1LLKtFRnTklJNu1ny2aV0tbra/r0IUTutZjk8J/DzTNH1ABdTuNSW/e3yC0Ua9A3oTgfrR8SvD2qa54gXxDoVnNqdhqUUbpJbrv2NtAKsB06d68+uZ5rmZpriaSaVvvO7FifxNWbDVtU0+No7HUru2RvvLFMyg/gKuGXVqUlVhJc/vXutHzW87q1lYLM7zQPD9v4c+I/hex+1GbUHHmXsQwRC5U4UEfjT/AAZZwzar4uvLfT7fUdYtWZrK3mUMCS7ZYKep6f5NecC4uFuPtAnlE2d3mbzuz656063urq2uRdW9zNDODkSI5DZ+tKrltWpF81S8nFK9u0nLo9ne1uwcp7H8PLjxxeazI/iDzbSx+zypHbSQrAJZCvG1MAnHNch4Rt7i18B+NLe5hkhmjjhV0dSGU7uhFclLq+qy3sd7LqV49zH9yVpmLr9DnioJ7u7nlllmuppHmOZWZyS5/wBr1rOGUzTlrFKXI7JWtyyv+PcOU2tO8a+KNPsYrGz1eaG3hXbHGAuFHp0rX0Qs3wh8RMeSb+Ak/lXD08SSCMxiRxGxyUDHBPuK762ApyX7tKL5lJ2W9ncdjtPBwP8AwrXxfx2g/wDQqPh3/wAip4y/7B6/+hGuLWSRUaNZHVG+8oYgN9R3oSSRFZUkdVcYYKxAYe/rWdTAOaqLm+KUZeluXT/yULHqeg6l4gu/hnYJ4SmJvtNkeO8tkRWkZCcqwB69e3vVXVrrxsngq/vvEmrSafHLiCGzlt1WS5z144KgetedWV3dWU4ns7ma3lHR4nKn8xTr+/vtQlEt9eXF04GA0shYj865VlHLVcko2cua7jeW97X9eu6X3i5TvvFelXvivwv4f1vQ7d742tktldQQjdJEydDt688/pUsmh3eh/BzV4tQXybue6gle3J+eJdwC7h2J5OK890/UdQ092ewvbi1ZuGMMhXP5Uye7up3kee5mlaU5kLyE7z7+tWsurpRpKa5IyUlpro723t8wsz0DxHBaXEfw+t9QbZaSWqLMScDaXGee1aniR/Hlr4huNK8OaUNL01G2wTW1qqJ5f99pSPz5ryiWaaVUWWWR1jG1AzEhR6D0q1LrGrS2YspNTvHtgMCJpmK4+mah5VP3dVJLm0krrWV72vutv8g5TsvjlbXK+JrS8dXkgksIUW4AykjDO7B79c/jXn9Wbm/vrm2htbi8nmgg4ijeQlU+gPSq1ejgMPLDYeNGTvy6FJWQUUUV1jCiiigAooooAKKKKACiiigAooooAKKKKACiiigAooooAKKKKACiiigAooooAKKKKACiiigAooooAKKKKACiiigAooooAKKKKACiiigAooooAKKKKACiiigAooooAKKKKACiiigAooooAKKKKACiiigAooooAKKKKACiiigAooooAfBsM8Yl3GPeN+3rjPOPermux2K61cR6THci03gQrOv7zGB1HrnNQ6X/AMhSz/6+I/8A0IV6nebbLxv478QrGkl5pkKta71yEdwo349QB+teJmOYvB1lZNvldleybcoRV9O8t+ivoyoxujyu7sry0Cm6tLi3Dfd82Mrn6ZqJ45I9u9GXcMrkYyPUV6D4H1nU/FH9r6Br15LqFtPYSzo053GGVBkMp7VUuLebxP8AD7Q5bceZe6dd/wBmv3PlyHMZPsDxULN6lKr7LEQSs0m09EpJuL1S6rla9GPl00OY8P6TNqutWGn7ZY0u5kj8wIThSwBYeuKt+MrCws/EE9ho9pfpFbAo/wBo+ZnZWILjA4XpXY3WqyW3xY0XR9LuXitNMeHTRsbAcAjzM+uWzn6UaHfXl98RvEzXl1LOYdOvYYy7Z2IG4Uewya4JZtifaLEuNoKnzct31el9N7W9NR8q2PM0R5CRGjOQMnaM4HrW/f6PaQeAtL1xDJ9quryaGTLfLtXpgetX/hP/AMhLV/8AsC3X/oNSXsay/Cjw5G0ixK+qTqXbooPc+1d+Mx81i4UY6JTjfzThN2/BCUdLnF1ZNhfC1+1myuRb/wDPUxNs/PGK27jStJ0a5sr5te07V4UuU863tw24oDknkYxx+tegyX2vajrs+p+FfE+nazZShtmjzSeXiMjHl+WcZx+FRjs7dHllSj7rT1lzRV1bS/Lo33lZAoHmmh+HrjVNF1XUo2dRp8aOEERbzdzBcA+2c1lW9vcXM3k29vLNL/cjQs35Cu88Eapq1h4Q8XRw3VxZtaRI8UasR5DmUBseh7Uw6jeeHfhppt3pMzW97rN1M11dJ/rNqHAQN2GealZnio16tPlTvNRhr3gpu+na7666bahyqxws8M0EphnikikHVHUqR+BqWC1m8zfNbXHkROonZYz8gJHX0PpXaandz+IfhrBrGqN52o6fqa2q3LD55I2UHax74Jq/8T9e1H/hOn0GCbyNOFxbtLEgA85zsYs56k5xj6CnDN69SrGgqa5vf5ve0XI47aa3Uk1t5hyrc4HXF08axcLpK3Ast+IBOP3mMd/eobqyvLRUa6tLiAP90yRlQ30zXrMVrCfiX4z1ZpbWK40+PfbS3P8Aq4pGwBIfp/WqmnXnmWepWPinxxpGrWN1bvtRpy7xzYyjJkcc1x0+IZKEeSF0owb1bk+aKelo2bSaerV32HyHmNpZXl4W+yWlxcbfveVGWx9cVC6sjlHUqwOCCMEGvSdA1EX3g3S9L8P+Kbfw/qFqXN1BMxi+0uTkN5mOeO1c38Sv7abxCsmvWdtBePAmZLc5S4A4EmQcEmvTwma1K2Llh5xUfi0bfNo7J2aSaa1vFu2lyXGyucxU9rZ3l0GNrazzhfvGOMtj64qA8Amu/wDGusal4ZuNN0PQryWwtrazimYwnaZpHGSzHvXq1Kkk1GK1f6GM5NNJbs4HBztwc5xip7myvLaNZLi0uIUf7rSRlQfoTXeeHNRh1jxRqfiabS4orix0p7oRYykkyrjzMY/Go/Aev6t4g1+XQ9cvJdQstRhlDpNyEYIWDL/dII7VjLETSb5dlrr+Rm6sld223ODjgmk2eXDI+9tq7VJ3H0HqafNaXcM4t5rWaOY9I3jIY/gea7eDUrrR/hTbvYyeVcNqssSzr99F287T2JwBn0pur6tqN18PtD1ea7lfUbfUpYorrP7wKFyBup+3m3tpdoftZX262KniTRdB0PWtM02eLUnUBHv5xj94GUHEY9RmuWliWW/kisY5pEMjCFNpLlc8ZA74r0zW769uPjJolrNdSyQQy27xxs2VRmjUsR9az4LmTQ/D3iXXrDCalLqzWaT4y0KZLHb6E56/SsaVeajG+raXXuzOFWSir6tpfic7o+gpNomv3N/DcQXOnwRyRIwKcs+DkEelYlrZ3d3u+y2s8+3lvLjLY+uK7zRde1LVvh54ng1Od7uS3hjaOeTlwpcZUnuMjNaesw3Wk2GlaXo/irTtDhjs45pEaUpJNIwyXbA5HpT+sTjJxktb/LZeQ/ayTae9/wBEeWLHI0nlrGxfONoHOfpUq2d41sbpbScwDrKIzsH49K9Ogm0+8+I3hW8hvrG9v5EdNQe0PyNIqnDfUg/pVDwZ4k1a9+JEWny3Tf2dPPJbmzA/ciP5gFC9Kp4qdm1HZX/Py8h+2la6WyueeQQzXEoigiklkPRUUsT+AouIJreUxXEMkMg6rIpUj8DXbW1zN4d+H0mpaU32e91DU5LdrhfvxxID8qntk1R/tq58UR6PpGrxmedL1Y/t7H5zGxA2E459etaqtJttL3V95aqNu9tDm4rK8lt2uIrS4eFfvSLGSo/HpVevWtevNTs/Esiad4y0bTbOyk8qGwMpVUReNrrtwSe9cJ8Qf7KPiy8k0WWCSzl2yKYT8gYj5gPxzU0MQ6js1ur/ANaCp1XN7GBRRRXWbhRRRQAUUUUAFFFFABRRRQAUUUUAFFFFABRRRQAUUUUAFFFKiPJIkUYzJIwRfqaTaSuwSuIeBzTRIhO1W3H0Xk/kK6rTtL0iOQx7o7u5QfOXYMR/wHoK04Jbby28iSHZH97YRhfy6VyPFdkaql3OHEVwelrdH/tg/wDhQYpx1tbofWB/8K7qCeG4j8yCVJU/vI2RUlT9Zn5D9mjzwyIDtZgp9DwacK7+REkXbIiuvowyKxdU03R2lWHzIrO7kH7vY23ce3y9DVLFP7SF7Psc1RSNuSbyHRvO3MpVVJ5HXp9Kak0bRiQNhScAnjP510qcXszOzH0UjMF6/hQGBOOQfQjFPmV7X1FZi0UUEgdSBVAFFFFABRRRQAUUUUAFFFFABRRRQAUUUUAFFFFABRRRQAUUUUAFFFFABRRRQAUUUUAFFFFABRRRQAUUUUAFFFFABRRRQBc0SGafWLOOCJ5XM6fKikn7w9K7fxN4gOg/FLxA0lql7ZXRNvd2zNgSIVXoexB6GuG0vUL7S7sXenXUtrOFKiSM4OD1FQTyyzzPNNI8krsWd3OSxPUk15WJy761ieerZw5HG2t9Wnfytyq1tb9rFKVkdc/iTw/pWmX1v4W0q9gur+Iwy3N3MHaOM9VQD19a1fhJdXmh6dr2s3Nsw02O0EiNKhCvOG/d7c8E5z09q85q7Nq2pzaZDpct9cPZQnMcBc7FP0/E1zYvJIVcPLDw1U2uZybbaVtn30sui39RT1uSaLqjWPiK01iZGuHhuVuHXdguQ2Tz71raF4pTTvGV5rklj51ve+ck9uX58uQ8gN6jiuYor0a+X4evze0j8UeV77f113EpNHbaf4o8OaEL6PQdEvCL21kt5Zbu4BdAy4AXAwADgnucDpWFd62s/g7T/D/2Yq1ncyTmbfkPv7Yxxj61jUVlSyrDU5+0s3K6d223dJpbvs2g5mWdMu5LDUba+jVHeCVZFVxlSQehHpXaJ4o8HQa3/wAJHbeHb9NUEhmWH7Sot1lPfgZxnnFcFRVYzLaGLfNUvs07Nq6e6dnqgUmjqvDniWzhbXY9ctbi4g1lf3xtmCujb9+RnjGaNE8RaWNDk8P69p1xeaas5ntZIZQk0DHrgnggjqK5WionlOGm5OzV2no2rOKsmrbO2mm63HzM6bxH4jsrnS7PQ9E0+Sy0q1lM5Esm+WaQ/wATEcdO1VvE+vrrXi99eFq0CtJG/kl9xGwKMZwOuPSsKitKGW4ei04rVKSu22/eacr922lq/kJybOvHjTb411PXP7PEtlqYaO6spH+/GQMjcO/GQaWXxB4Z03T7yLw3ot2l3eRGFp72VZPJQ9QgA6+5rj6Kx/sXCe7ZNJJKybs1Ha6vrbz32d0PnZ11rr3hq+0Ox0/xFo9201gpjiuLGRUMiE5w4I5I9azvGOvR65c2i2tn9jsbG3W2tYS+9gg7s3cmsKitKOV4elW9rG91dpNtpN72V7K//DCcnawV148RaBqljZp4m0q8nu7KIQpcWswQzRjorg+nqK5Ciu2pTjO1+hnKCludZ/wmtwvi0azHYwraCD7J9iz8ht8Y2E+uO/rU0PiPw7o8d1P4b0e8h1C4iaJZbqcOturddgHU47muNorN4an2/rzJ9jA2JtaWTwfb6B9nYNDeNcmbf97cuMYx+uaJtaWTwla6D9nIaC8e587fw25cbcY/XNY9Faeyj263+ZXJH9TqLnxVHP46s/Ev2JlS3aEmDzMltiheuO+PSl0fxPawy6taapp7Xek6nMZpIVk2vE+4kMp9RmuWoqHh6drW8vu2J9lG1rHYTeJ9FtPD2o6DoujzxW96i757icNKXDA5OBjAAxgeuaZH4g0HU9Ns7fxNpl5PcWUYhiubSYIzxjorg+nrXJUUvq0PO+97u4exidYvi6KPxdpusQaWkNlpyeXb2kb4OzBHLY5Y5yTiszw5rS6T4sg1xrYzLFO0vlB9pOc8Zx7+lY1FUqELNW3VvkP2cbW+R02ieIrFNNu9G1uwlu9Nnn+0J5Um2WCT1Ung8dRSa74is202z0nw/ZS2Nlaz/aN8rhpZZezMRwMY6VzVFHsIc3N/w33B7KN7na3HiTwrqV8usavoF2+p8NKkNwFgncfxMCMjOOQK5fXNRl1bVrjUZo443nfdsjXCoOwA9hVKiinRjTd0EacY7BRRRWxoFFFFABRRRQAUUUUAFFFFABRRRQAUUUUAFFFFABRRRQAVd0FQ2uWmegZj+IQ1SqfT51tdRtrhjhEk+Y+gIwT+tZVl7jKhuizqsj6Tr9xLEp/fISoA/vjA/wDHhWba3TW0NxbojKtxGIs+oyDu/wC+d35V1niDSpNRMMlvJGkiAqS+cFT9PcVW1Hw+07W4t5Y0RIVik3ZyQO4x9TXCnG1mbalCzvbqytrewsIV+0z/AL1yVycvyoA6fdAyTUjeIb5bd4ZFjS6WQLuKcY5yCPUECtHWdFe5uI7qymEEyADnIHHQgjoRVM+G5vsjZuI2umcNubO0DnPPUkk5z7Ulbr/Woxq6zrFvafaLqCIxyqPJcgDJPPY9MAn8qoyzXtxq1nNfDDuYTH8oXKeZweD9etdFdaT9o0aCxaULJCq7XAyNwGOnpgmsyHQb9biCa5u4GjgKcl2JVFOcDIoi0l9/5Ayjq/7vXL4rxsDuPqYwP5vVAR4in5zkxxxkj7nVj+iD86kvZprm8vbiPyys7jyyc/KoYEZ9c7RTJPMMDRJhSXDh8/dO3HTHP6VrGEnHVdvuIcknuNRTtAdixLlST3ACkD/x4/8AfIpxUAMBwAhcD0II5/XH40m1tmN244GSe5Hfjoev50KrfxH0zzknHTJ4/kK1dOWsbddyeZb3EbcsTHeSfLDZx0JFDJhp1f5yuVjJ4KkSKM0Mr5HRlAxjOMj0P8uMU5wzbjxliSwBx1bdwfqBUyhUkrNP+mNOKYq7goDHJxyfWihAwQBjk45PrRXWjIWiiimAUUUUAFFFFABRRRQAUUUUAFFFFABRRRQAUUUUAFFFFABRRRQAUUUUAFFFFABRRRQAUUUUAFFFFABRRRQAUUUUAFFFFABRRRQAUUUUAFFFFABRRRQAUUUUAFFFFABRRRQAUUUUAFFFFABRRRQAUUUUAFFFFABRRRQAUUUUAFFFFABRRRQAUUUUAFFFFABRRRQAUUUUAFFFFABRRRQAUUUUAFFFFABRRRQBZs7++swFt7lgg6RuN6j6Z5H4GtCPxHeqP3ltbye6sVz/ADrGorF0IPoUpyN8eJm76efwmH+FB8TN/Dp5/Gb/AOtWBRU/Voj9ozYk8R3zDEdvbx+5JbH8qz7y+vbwFbm5ZkPWNRtT8h1/HNV6KtUILoJzkFFFFakhRRRQAUUUUAFFFFAH/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data:image/jpg;base64,%20/9j/4AAQSkZJRgABAQEAYABgAAD/2wBDAAUDBAQEAwUEBAQFBQUGBwwIBwcHBw8LCwkMEQ8SEhEPERETFhwXExQaFRERGCEYGh0dHx8fExciJCIeJBweHx7/2wBDAQUFBQcGBw4ICA4eFBEUHh4eHh4eHh4eHh4eHh4eHh4eHh4eHh4eHh4eHh4eHh4eHh4eHh4eHh4eHh4eHh4eHh7/wAARCAHpAx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jaKKK/VT5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JpLa4jt47mS3lSCQkRyMhCuR1APQ0R21xJBJcR28rwxY8yRUJVM9MnoK9HkVdQ+E+naPtBmS0n1C39SYpiHH/fDE/hTdNVdO+Fep6ZtAnutPGoz+uGmVYx/wB8qT/wKvhnxfP2b/de/wC39la/2efl59trJr/Fpc7vqavvpy3+dtv66HnE8M0EnlzRPE+AdrqVOD04NR16I3he1u9d1T7TJqWrzWdpbSRWkcyi4uN6DOCR91fQDPIrNsfDujX3jD+zYv7St4RaNO1pcBY7gzKM+QrMACT2bFd1Di7BTpylK/uwU5NLRXipeuzVm0o7q900s5YSaenV2/Q5CKOSaVYoY3kkc4VVGSx9ABTWVlYqwIIOCCOQa7QaPYxeLdCtbW31vRbqe5CTw3IxJDyNrxvtGc59OMVC+l6HpelJquurqF697dzx28VvKsZCRthpGYg5JJ4FbriWhKUFGLbmlyxS95tue2vLa0G781rK99rr6tLXXb/gfPqchRXcf8InpFvqWrfary7fT7XTY9RtnjCiSRHK4UgjGeSPrz7Vn6totjd6VpOo+HbW9D3801ubSVxK2+PacqQBkEN0x2q6HE+BrzjGN+WVveatFNw9ok29U+VNvTS1nbS6lhZxTv8A1rY520tbq8m8m0tpriXGdkSF2x64FWbjRtYtoWnuNJv4YkGWeS3dVX6kjiut+G2n6hpviXVLW98zS7j+xblhJLlTECBh+OQB14rO1xbxNKmL+PIdTXABtVuZmMnPowx781yy4gnPMfqtHlcPcd7Tlfmvs4pxW3V/gUsOlT5pb69unqcpRXoK+GfC6+J7fwyzao91d26OtyJUCwu0W8Dbt+YevI6/jWV4W0fTLvTvMm0nWtXuzOUeOy+SOBBj5i5Ugk88cAY5rWPFWElRdZQla0ZK6SvGfNZ3bSS92XxNbeauvqs72uuv4f8ADnLpDK8UkqRO0ceN7hSQuemT2zSQxSzSrFDG8sjHCoikkn2Ar0aDR9L0OHxxpV9NdSWNobU/u9olk+bcq56A8gE1H4W0vS/7e8M+INF+0xW1xfvazW9w4dopVTdwwAyCpB6Vwz4yo+yrVYQbjFXhK3uyvRjVSb3Tab6W0Wt2kWsHK8U36/fY87OQcHg0ld1pfhWBtGh1a80jWtWa+ml8uPT8AQxq5UsxKnLEg4HHSiTwjpOm6lry6tc3rWmmQw3EXlBVkkSQjCEEYDc49jn6V1/635d7SdNNuUdLJXu1NQaSTvpOSWqV91dJsn6nUsn/AFtf8jhaK7rRvDmi3WhprC6brOpRT3MiPHZSqXsY1PBcbSWJBz2FcZfxwQ31xFbSPLAkjLG7ptZlB4JHY47V6WX5zQx9apRpJ3g7O9t07NaN2afe11rG61MqlGVNJvqQUUUV65kFFFFABRRRQAUU8xyLGsjRuEb7rFTg/Q0ykmnsAUUUUwCiiigAooooAKKKKACiiigAooooAKKKKACiiigAooooAKKKKACiiigAooooAKKKKACiiigAooooAKKKKACiiigAooooAKKKKACiiigAooooAKKKKACiiigAooooAKKKKACiiigAooooAKKKKACiiigAooooAKKKKACirFjY3t/KYrGzuLqQDJWGIucfQU28tbqzmMF5bTW8o6pKhRh+BqPaQ5+S6v26gQ0V2/jrRoU0nwkNK07NzeaeZJRBGS8rZXkgdTXI39hfafKIr+yubSQjIWaJkJH0IrkwOYUsXTU46N30e+ja/QbjYrUVI8MyQpM8MixP91ypCt9D3ojhmkjeSOGR0jGXZVJC/U9q7OaNr3ER0VKsE7RecsMjR7tu8KcbvTPrTryzu7OcQXdrPbykBgksZViD0ODS9pG/LfUCCir1zo+rWtsLq50u+ggPSWS3ZV/MjFdL8OdPsb7SfFUl5axTvbaU8sDOM+W4Bww9648XmFLD4d1/iSaWnm0v1GotuxxlFXv7I1b7F9u/su++y4z532dtmPXdjFVYoJpY3kjhkdIxl2VSQo9z2rrjWpyvaS0FY6Ox8VfZP+Ed22bMNJEqSgvxOkjEsvTj5SR3pb7xWlzPr7CxMcWp20dtbxiTi3jQrtHTnhQO3rXMxo8jrHGrO7HCqoySfQU54Zkm8l4pFlzjYVIbPpivGfD2W+19pye96v8A5+e17/z6/htob/WalrX/AKtb8jqp/Eei6jqd3Pqel3SpPDAkU9vKBPbtGoUlSeCG7j6U6/8AFOlX2rWpvdKuLvT7exNmpmnzc9SRLvxjcCeB0A4rn7nQ9atrc3FxpGoQwgZMj2zqv5kYqnBDLPII4Ynlc8hUUk/kK56fD2WStKm3aK5VacrR91R010dktvXdtj+s1P6R18ni6xt5dDhsre/uLXS7w3Re8nDTOTj5FI4VeOnPNVYte0e/0tdN16xvHit7qWe1ltZVV1WQ5aNtwwRkA57VzxsrwWX202k4td2zzvLOzd6bumfapbTSdVu7dri10y9uIV+9JFAzKPxAxQuH8rpQTTcWn8XM01K8m3e+755X8na1g+s1H/w3p/kjcvvFwurjWG+w+XFe2CWNtGsnEEaFduePm4Xnpyay7nVhL4ZsNHWFke0uZpvND/e3hRjHbG39a3tf06yg+FXh7UI7SOO8nup0mlC4ZwGYAH6YrjK0yrL8vlDmoU7KE2lq94J0r76+7333eupM61R7vf8AXU3fB+uQaNqN1PfWs15Dc2Uto6JLsba+ASGIPpS3914QezlSx0XV4bkqRFJLfo6qfUgIM/nWNa29xdTLBawSzyt0SNCzH8BUt/p+oae6rf2N1aM3QTxMhP5iumplmEli/bc0o1HbRTlG/LteKaT+71Eq0lDl6eiN4eKo/wDhOLTxJ9hfZbpGph8wZbbHs64/HpTrfxDpc3hqz0nUrbUf9BkleNbW4CRz723fvBjOR0yO1aPwu0azntdZ1rUdJbUUsLTzLaB1OyV+fTr0/Wp/h9pNnrHiTWNU1LQcW1rbyXEdkEZYvMHRPw9K+fxlHKqTmvZy/wBnUEmpWeikoxXvXvapJNvvvdK2sa1Tvvf8bf5Ir3njLRrrUNbkn0i6kttajgWZPPVWhaPqUOOegxn8arQeLNP0260aHSdPuBp2mXD3TLNKPNuJWGCxIGBgAACq9vqunDUNbmvvCyo1zbFILeJCFs3xw+DyPX8a5mCKWeVYYY3lkY4VEUkk+wFdOE4ay5wdOVOSiklZzbi/3ap30lvGHu3+erswliql7319PO/5nT2fiDSrnSLbTtcttRxZSSNbS2U4QlHbcY2B46kkEetVp/EUDxa7FDpot4tTWNIkSTIgVGBGc8sTj86ydQ0zUtPCm/0+7tA33fPhZM/TIqCCGa4mWGCKSWRjhURSzH6AV6VLJMvvKrG7i3zfE+VPmU20r2V5JN/Po2nm69S1v62t+R0egazoNrZWn2uy1K3vrSQsLnT7gRm4UnIV8+nTI7VkeItSbWNdvdUaFIDdTNJ5a9Fz29/rUWoabqWn7ft+n3dpu+758LJn6ZFQJDM8TypFI0cf32Ckhfqe1b4XLcJSxEsZTbcpXV3JtJN3aV3om+nTZWWgpVZSioPYLeKSeeOCIZkkYKozjJJwKs63pWoaLqD2GqWzW1ygDMjEHgjIPFRXNpe2XkyXFrPbeYN8TSRldw9RnqK9S8Y6f/wlWreBtZjXcNVjjguD1+ZDls/+PflXnZvn7yzF4fnt7Coql31UoR51re1nGM+m6NKND2sJW+JW/HT/ACPO9e8O61oUVtLqtjJapdAmEsQd2MZ6fUVFNomqQ6FDrktqyafNIY45iRhm54A69jXq3xSvY/FPgzV5oFUvoWsGFdo/5Z4CZ+mT+lY3xMjW3g8IeCVbaIII3uB6PIQOff735181kvGmOx1LC069OMa0pzVRa2jCEOe61vdqVNa3V29DqrYKnBzcXdJK3q3b9Gcp4b8EeJ/ENr9q0vS3kt84EsjrGrfQsRn8KoeIvD+seH7pbbWLGS1dhlC2Crj2YcGvWfif4d1jUdSg03Tta0rT9KsYEjhtJL0REHHLMv8AKqOu2c8fwhvtP8QazpuoXllMkti0V2ssgXIBXPXu34Vw5dx/iMTPD4hzpyp1pRj7OKl7SCm7Rk5XcZNXTkuVWV7PQupl8YqUbO6W+lnby/Iw/Ff/ACRTwp/18zf+hPXO+GvBfiXxFA1xpOmvLADjzXdUQn0BYjP4V03iOPzvg54PhzjzLyVc+mXYU/4239xp+p2Hhaxke206ws49sUbFQzHPJx16fzrXJszxlP8A4TsByqpVrYqTlNNxjGFV3fKnFttySS5l1bFWpQf7ypsox26to4rxH4e1nw7dLbaxYyWruMoSQVcezDg1a8M+DvEfiOJptJ015oVODKzBEz6AsRk1YvvF13qfgu38M38P2l4LgSQXkkhLovTbgjkcnvXTfGa+uNJTRvCunyvbWFvYJIyRsVEjEkZOOvQn6mvbrZxnkJYfL5QhHE1JT97Vw5IWfOoqXNeV0lFyVne7sYKjQfNUu3FW063fS/6nFeJfDGu+HJUj1jT5LYSfcfIZGPoGHGabp3hzW9RsI76x06a4gkuPsyMmDmTGduOvTnPSu48D3dx4g+GfijRdSle4TT4FurR5DuMZAY4BPb5f1NLoGpXem/ATUJrKZoZZdUMRkQ4ZVZUzg9uOPxrircU5pQhLCyhB4iFanSb95QaqJSjNK7a0equ9U9dS1haUmpXfK4t+enQ5jW/APizRrEXt9pLiDIBaJ1kKk8DIUkjnippPht40TTjfNor+WF3lPMXzAP8Aczn8K6T4H6rfWumeKTHcOVt7D7RErHIWQBvmwfw/Ksr4ManqEnxMs3kvJ5Gu/MFwWcnzPkJ59eQK5sVn/EeHjj1ei3hEpN8k/wB4nDn5Uuf3GldXvO7toio4fDSdPf39N1prbtr+Bw1vBNcXCW9vC8s0jBUjRcsx9AK62T4ZeNo7L7U2isV27tiyoZP++c5rqvhXp6f8Jf4t1SEW63NiJVtGmICRuzN8xPbp+pqjZeG/F9rra6yni/RzeiTe0jamDv55BHce1XmfGtf67Uw2Gq0qXs4wb9opS5pTjzcq5XHlSTV5Pm1ekdApYKPIpSTd77W0toeaSI8cjRyKyOpIZWGCD6EU2u7+OUdh/wAJv9qsJbeQXVsksxgcMvmZKnkd/lB/GuEr7jI8z/tXLqON5eX2kU7Po+q+TOGvS9lUlC97BRRRXqmQUUUUAFFFFABRRRQAUUUUAFFFFABRRRQAUUUUAFFFFABRRRQAUUUUAFFFFABRRRQAUUUUAFFFFABRRRQAUUUUAFFFFABRRRQAUUUUAFFFFABRRRQAUUUUAFFFFABRRRQAUHgUUHpQB6d4p1O88EeF9D0TQZTZXF5bC7vbmMYkdj0Gew/wFYOu+MB4g8Gx6drUUlzrFtPugvcDJj7qx6n/APVW/qFinxD8N6PcaVeWqazp1uLW5tJ5QhdR0ZSev/16yPEug6P4Z8H/AGO/ktbvxLczhh5ExYW0Q6g4OMn3HevhcueBTpwrwvilUbdl797v3m/5OX5Wsl2NZX6bG/418R3+h+CvCkGlSfZbq508b7lAPMEYx8gPYE8n6VSvtUvfEHwXu7vWJTd3VjqMaQzuPnAOM5P4msz4lXVtceH/AAglvcQzPDppWVUcMUOV4bHQ/WjTbq2X4M6vaNcQi4fUomWIuN7KNvIXqRU4bAUoYPD1o0/f9tdu2v8AEa33tb5WG3q15E3iv/kkPhT/AK+Jv60eAP8AknnjX/r2j/ma0LPTG8YfC7StN0i6tTqOmXEhltpZQjMrZ5GfqKm03T7Hw38P/E+l3mq2L6xcW6u8EUysEGcKgP8AE3UkDpxUVMVSWFnhL/vPbX5eqXtlK78rddgs738hngzVP7F+EF/qkcEU1xBqY+zeYu5UkIAD47kZNReA7+41K517xvrrDULvSrMGASKMbznbwOOP61mWV1ar8FdQtDcwi5bVI2WEuN5Xjnb1xTfhbqmnRHVvD+r3AtbTWLbyRO3SOQZ2k+nWtK+CTw+NrRhebqWbS15Pc5kutmr7biT1RJ4f+JWuwayZtdu5dS06bctzauFKlSP4R0FafwmurG3ufGF7Da77GOwklSCXnMYJIRvXjiodH+Hf9mamuoeKr/TF0SDLu6XOftAHRVA55/OoPA99paxeN2haGyt7jTZltIZJMHBztUZOScY9anHRy3EYeusBDRqCbirR+NaafaS300Vrsa5k1zE/w88beJb/AMd2Nte6nJPa3kvly27AeUFIPCr2xUngaa1s/ifrnh2RQmn6nJc2RTsPmbZ/UfjXLfDWaG38eaPNcSxwxJcgs7sFVRg8knpUPiK+a28d6jqVnKrGPU5JonQ5BxISCCOoruxOU0p4uthqMFBTpLZWXMpOz06rQlS0Tfc6T4Y6ONO8Z6lfamuIPD0csspI4LrkL/U/lWd4N8RXUXjK81ldIk1bU7oSNboo3GORjnfjHOOldr8V9Q0+z8Itc6aNk/iiSO4m9diouR+ePzNc78G7uGMa7YQ30Nhq15aBLGeU7QGGcgHseR/kVwQxMsZgMRmVenfmUYcuqslZSvbW3M5Xt0iVazUUdT4ET4mN4mtpfEEs66ZMxFxFeSIAykHhU65z6Cuc+G9vFD8aZrWFQkSy3SKo7DDcVa8JeHL7QvGWn6p4u1u0tyk/7qNrwSyTOQQOhOBzyTTvD1sdB+OLyapPbW8UrTzpI0y7NjhtuTnAPtXBUlT/ANsjRlBqVF25I8sW1zbavmaurteg+3qZEmtX3i7xVZeF2ZLbRGvhHFaRIFVUUnv1JwDz6mrPj7xzrlj4nn0vQbxtM0/Tn8iGGBQAdvUn157Vx+kakdJ8WQasg3i2vPNwP4huOcfhmu58V+CW8S6zL4h8M6lp0+n3x86TzZwhgY/e3A//AK69nE4bAYLGUliYJUeR2uvd521dvpzNbN6vUlNtO2474l6l/bXwz8Nal5McMlxcyGVY12qZOQxA92BP41zV18PPFdtZS3k1jAsMUZlci6jJCgZJxu9K3viQ2j23w90LR9K1K3vTZXMiSNG4yzYyzY67SxODXnBlmIwZZCPTca3yCjX+pJYVqEeeppKLbtzu32o2073FNq+p6NZXsng74V2WpaXti1XWp3DXO0Fo41zwuenT9TU/gDWr/wAZW+p+FfEU7agsto81rNKAXikXpg/j+nvVXQltPGPw9t/DIvre01jTJ2ktVnfas6N2B9ecfgKueHtKX4dWeo63rl5af2nJbNb2VnDKHcs38Rx24H614+KWH9liKc4/7W6jcdPe+L3HF78qjbbRK9yle67EXwt1nVYPB/iiGO+mRLCyMlqAeInJbJFSfCbxBrVx/wAJH5+pTybbGW6GT0mPV/rxWN8O7q2g8L+MI7i5hikm08LGruFLt83Cg9T9KPhPdW1t/wAJF9puYYPM0qRU8yQLub0Gep9q6cywNKUcfL2avzQtp5Qv+N7hF/CXfhtf3mpR+Mb6/uHuLmXR3MkjnlsDHP4AUeE5v+EX+GV34os0T+1b26+yW8zKCYUHUjPfr+lUvhVcQQad4pWaeKIyaRIqB3C7j6DPU1Z8GSWPiLwJdeDbi9gsr5LgXVg87bUkPdCe3f8AP2qswpKFaunH90p0uZJacijrouidrrtfoKL0RW0nx9dT6XqWleK3uNXtLqEiItgvFL2YE9q3/AWl6xYfDh9X8M2IuNb1C4MQm+XdBCvUruOOSP19qzbLwdY+GLC/1Pxo9lKRAyWVlHcbnklPRvlI4H9aTwnLbeJvAR8JnUotP1S0uTcWRlk2JMDnKZ9eT+lZY/6pUoTlgY2pc8HN2vTas9opq6T5ee1l3vZjV7+8dX4Q03xvqIvNE8bWcl3pl1A22W4kRmhk/hIIOa5z4WzRaZ4V8YXFxbpdLaLG4jkGVdlLbcjuM4NQQeEY/D9jeaj401QKFiItLO2vd0s0nY8dqpeCLq2i+H/jKGa4hjmmgjEUbyAM5yfug8msHh4VcPXdKSlCU6S9yLjC/OruPvO7tbmastF1HfVHOeJPEOr+IrpLnV7rz3jBVMIFCAnOABXpHwn8U6LY+DZodXu7eK70maW4sFlcAuXjYYUd+S35ivIqK+hz/hbB51lyy+fuQTTXLZWte6XSzTafk2PDYmVCpzrU9E+DetaXDqOraf4iuoYLHUYhI7TuFUyK+QMn1yfyrnfHmuNq3jq/1i3kDqLgfZ2HTamAp+nGa52inh+GMJQzitmsW+apFR5fsr4U2vNqMU/KKCWKnKiqXRO/9fez1bxHpek/EaSDxBpOt6fY6k0KpfWd5JsIZRjcD/ntWB4u07wv4d8Mx6Rb3Ntq2vyS757uAkpAn9wHp/k+1cQQD1ANFcWX8K18E6VGOMm8PSd407JPT4YymtZQj0jpeyTbSNKmKjO8uRcz3f8AwO53XiLVLGT4UeGbG3voHvra5leWFXBeP5mIJHbtW7r1lpfxJtbHWNP1mw0/WIrdYb21u5Nm4j+JT6dfwryiggHqM0p8IKHLVwtd06sJ1JqVlL+LLmnFxejjtbZqydwWMvdTjdNJW9Nmd94wt/DvhzwdF4etLmy1TXJZ/OuryABhCv8AcVvwHH1PetjVINL+JGjaZeW+sWWna7ZwC3uYLt9iyAdGB/X8cV5TQQD1GaT4RmqdOpDFS+sQlKftGk7uatJOHw8jSSUVa1k077n1tXacFytJW9Nte56dfvpPgXwPqWiW+q22p65q+EnNs25IYx2z9Cfrn2rKttS09fgpc6WbyAXzasJVt948wptX5sdccGuGHFFaUOEacYKVatKdV1Y1pTslzSjZJWWiikkklt3FLGO/uqytZL1O6+Fepafp+m+KY769gtmuNNaOESOFMjYbgeprP+Et7Z6d4+0y8v7mK2t49++WVgqrlGAyT71ytFdmJ4co11jk5v8A2qKjLb3bQ5NPlrr1IjiZR9np8H+dzv8Awb4j0vTfGeu2+pybtH1hpYJZU5Cgsdr/AE5P55qxD8NtNhvVu7zxhox0VWDmVZh5jpnpj1IrzijAznAzXJiOGK8a8q2AxUqLnGMZ+7GXNyqykr/DK2l9VtpoXHFR5VGpC9tvn+hs+M7nRrrxFcyeH7MWmmghYUGfmAHLHPPJ5rGoor6XB4aOFoQoRbaikryd27dW3u31ZzTlzScu4UUUV0khRRRQAUUUUAFFFFABRRRQAUUUUAFFFFABRRRQAUUUUAFFFFABRRRQAUUUUAFFFFABRRRQAUUUUAFFFFABRRRQAUUUUAFFFFABRRRQAUUUUAFFWBZ3R086gIWNqsohMnYORkD8qPsd1/Z/9oeS32Uy+SJexfGdv1xzUc8e/kIr0UUVYwooqza2N5cyrFBbyO7o0ijbjcqgkkZ6gYP5UpSUVdsRWooopjCiiigAorV0zw7rWpWYvLHT5JrcuUEgIALDqOT7iquqabf6Xc/ZtQtJbaUqGCyDGQe49RWUa9KU+RSV+19RXKlFFFajFpKns7W4vJjDaxNLIEZyq9dqjJP4AGoKV1ewBRU89rcQQQTyxMkdwpaJj0cA4JH41BQmnsAtJRRTAK2PCcHh+fUWTxJeXVraCPKtbpuLNkfKeDxjNY9FZV6Tq03BScb9VuvTcEdL8RPEUPiLXElsomh0+1hW3tI24IRe5HYn/CuaooqMJhaeEoxoUl7sVZf137g3d3A0HnrzRRXQAUtJRQAUUV2Sab4d8P6Jp13r9nd6je6jH56W8M/lLDDnAJPUk1z18QqNlZtvZLd/kJs5nRtNu9X1OHTrFFe5mJCKW2g4BJ5+gNVZFZJGRvvKSp+or0PwnY6Pa/FDQpNCvTcWV1G0qq7AyQExvlHx3FRaLp3g3WvEMvhyK11AXMrSLFqJnGDIMnPl4wFyPrXBLNFGbbi+VRUttVrK97vpbbffcXMef0V0Ph2HwzBp93fa8091PHKIrewgk2NJ6uWx0FXfFWkaQfCdp4k0iyvdPWS5a2ktrh94yFyGUkZxXXLGxjVVNxertfpe1/X52t5jucjRXfeI9N8G+GNVhtbuy1DUWngjlZFuNghVh64yzHk+gpk3gzTo/G1/ZNeTJotlaC/llwDIIioYL9ecZrCOa0XHmaaTV02t7W2631Xr0FzI4Wkr0Dw7pfgvxNcXcVnZ6hp0tpayzrG9wHE6qpwc4+Ug4JHQjNZujaPo9j4Yg8Qa9bXd8byVo7Ozt32ZC/edmx0ycYFV/aVO7i4tSVlbS+t7dbbJvewcxyVJXVeKNG0v+wLXxJoaXUFpLMbee1uDuaGUDPDd1Irla6sPXjXhzR9NejXQaYUUUVuMKKKKACiip7e1urhJZLe3llWFd8hRSQi+p9BSbsIgooqa0tbm8nEFrBJPKQSEjUsxA68ChuwENFKQVJUjBHUUlMYUUUUAFFFFABRRRQAUUUUAFFFFABRRRQAUUUUAFFFFABRU9va3Vykr29vLKsK75CikhF9T6ChLW6e0ku0t5Wt4yFeUKdqk9AT2pXQrogooopjCiiigAooooAKKKKACiiigAooooAKKKKACiiigAooooAKKKKACiiigAooooAKKKKACiiigAooooAKKKKAOl8Fn7dbar4fbk31sZLcf9N4vmXHuRuH4iteOwt5tR8PeFroMYba1e8vI1OC8roZSv12qq+3NcXp95caffQX1pJ5c8DiSNsZwwqw+s6k2unXPtJF+ZfO80AD5vp0x7V5lfB1J1JSg7Jptf4rct/SxLRv2Vrp3iXTHmj0220uaG+t4Q1uW2vHKxXBDE/MMZzVfXJtKd9U0y28PiA2khS2uICxkUK+0mXJwQfoMHFZ+p+IdQvrdLfZa2kKy+eUtYREGk7OcdT6elS6l4o1S+tZYJBaxtOVa5lhgVJJypyN7Drzz7nmphhq6mn0vtzPTb79n99tgszpbjSdPaz1WyuNN0uyms9PeaONLhpLtJEAOXI+XnnI7ZoZbTU38N2s+nwIn9kTyfuywOVEmB16ZGfqTWCfGOqmSeVodPMlzG0d0/wBlXdcBhg7z3/DHNVIvEWoxQ2UcYtw1nFJDFJ5Q3+W4OVJ7j5jj0zXPHA4q3vPX1ejcWvzFZmxBHpWmRaBaT6NBfnU4UmuZpGbfh3KhY8HAwB155p17Z6boOk3kzadb6hdQavLaRvOWK+Wqg8gEZP8AiayNM8T6np9pBbxLay/ZiTayTQK725PPyE9OefY1nzajeTWBsZZd8Jna4OQNxkIwST1rojhKzn7z0vrq9dX92mlv8kOzOxfT9BtNf1aLyLKGTyoJLGO9Z/syF1DOpYd+flycdaxtZ0eNtemhf7BoaGJJUWS4MkT5HWNlBypOSPTpmq8PifVEnuZJvs10l0kaTwzwK0biMYQ47EDuKoavqV1ql39pu2QsEEaKiBVRB0VQOABRh8LiITvKXRK929bLZPTo979+rBJnURw6S3w90tdUvrq3VdRuhG1vCJN/yx5zkjHatC4s9Pujo6Hff6RY6RcXkHmErJOVYko4H3QG7AnjvzXCy391JpcGmu4NtBK8sa7RkM4AY56n7oq3aeINUtfsPkTov2EOsH7tT8r/AHlb+8p54PrUVMBWteMtbyfkr32sr31+V35BZmwtpZ65pVlqFvo8cFz/AGklpJb2jFVuFZdwA3E4YYIz7ir2raZp11oWoSLbaPa3NrcwJELGZpDGruVIkJO1vqO4Nc9c+JdTlms5Ifs9mtlL50EVtCERZO7Y7njvT7nxRfzWN3Yi20+G2uwPNjitlUFgch+Od2f50nhcTzRcXZJ33eivqvPT/K9gszqtPbS7PxZqmh2uiwxCzs7mOK5DN5zMsRBZ+cEHnjHHFUdNsdKutFtodP07T764azJuYpJ2ivBNgndHn5So4IAByM1jt4x1ooxDWgnkiMM1yLdfNlQrtwzd+Px6Uy38VarDawwqtoZbeHyYblrdTNHHyNof6E4PUVl9RxKV1vp9p6tJ6vra76PzFZm3Dc2UWkeE7W60q2vTcB45DOW+VDMRhcEYPJ5+lVry003QNNur3+zYNQkfVZ7OIXJYpFHGAegIyxz19BXONqd4y2KmQYsP+Pf5R8vzbufXn1q5aeJNRga68xbW7jupjcSRXEAdPN/vgdjz2roeCqx1i9LttXav7zfy3/Qdjo5/DmnXlzfafp9qY7mWG0vrUFiWijkwJI/cDeD68U7xJo+h28Gpa1Y2ajTmtEjs0LsQs5kaMnOeThGb8RXMW/iTWYNdk1yK7xfSKytJsBG0rtwB0Ax09MCq8urahJokWjPPmximadI9o4c9Tnr+FRHBYpSi3PTS+r8ub8lZ+cgsyhRRRXslBRRRQAUVe0PSb7WtRTT9Nh865cFlTcFyAMnk1TdWR2RhhlJB+tZqrBzdNP3lrbrZ7ffZ/cA2iir9vpGoT6Lc6xFCGsraRY5ZNw+Vm6DHU06lWFNJzdrtL5vZfMChXf6jpr+M9D0W60e6szeWNmtldWs06xsuz7rjPUEVwFXxo+oHQjrnkD7AJvIMm4ffxnGOtcuMgm4T51GSel+t9LWur39RWudl4ftdD0D4jaHb2+pRSmGJvt9yZh5IlKNkK3TA4H1NZXw3ube2+JFnc3FxFDAs8hMkjhVAw3c8VydFZvL+aE4ym25R5W/v1/HYVj0Xwb558IXX/CMyWCa/9tPntOUEogxx5ZfjGetTeKU1C8+GskV7rVtqmoWd+ZroJcK3koUwFHY/8B45rzSnIrO4RFLMTgBRkmsZZZ++9rzL4ubbX0vfbt28w5dTqfipcW914qSW1uIp4/sUC743DDITkZHeupu9U0qbxnqmmzahbx22raLDaJdBw0ccojXGSPcYNedaNpGoavqqaXYW5ku3ztjYhTwMnr0qfw7qY0PVZJLjT7e+hZHgnt5hwyng4PY+hFZ1cFTdNUYSvKEdtL6tWf3x06MHHQ7rwD4Zn0LVNQm1S7sxMdNuFghhnWRnGzlzjooHr1JqHw1qeq6l4GsNM8O6xFY6pp8jrJbySInnxschlLcEjnj3rAPiPRdPsL2Hw5os9pc3sJgkuLi58wpGfvKgA746muUrOGX1cTKVSvvdWulbRNaxu9NX1v100Fa+52/j241KHRbPT9X8SNqOoPKZZ7WJkeKAAYXLKOX5PeuIoor1sLh1h6fJ+SS/BFJWOl0fwTrmrWljd2ccLQ3jOFdnwIwn3mf0FV4/C2qXHiabw/YiG9uYj80kL/uwOMtuPQc10ms3c9v8FdFghkZEuLyRZQDjco3HB9s1P8OIrOP4e+I7m41A6b5skcEl0sZdo0OOMDnnOK53iKqjKb72Wnna/wDwDldWai5edvxMq6+HWsJazTWN9pepyQDMsFpcb5E/DFc94e0TUte1IafpsHmTYLMWO1UUdSx7Cuw8KxeEdA1611W38bOxhbLILCQeYvdTUei+JtD0vxp4gaQSvpGqh4hLCpDorHO4A89zTVataSSvppo0CqVLNLX5WKd58O9Wjs57iy1DStTa3UtNDaXG+RAOvGKoeERrx03XP7HeFYBZE3wkxkxc5xnv1rpdG8Mqly954B8YwT3fltiCRfKmZe4wev5VS+HKSR6R4yjlUrIumOrqeoI3ZFT7ZunK7TtbdWe/VfkHtG4u7vt0/Q5/wr4Z1TxJPKmnpGsUIzNPK22OMe5rvPhx4P1HRfGVnqAurHULLZLG89nN5ioxQ4DelY91I9l8ErJbQlBfX7i6Zf4sE4U+3yj8qb8DLq4h8a/ZY2bybi3k81ex2jIP5/zpYidWpSqST0V1b03JqynKE2noro5bT9J1DW9efT9NtzNO8jHHQKM8knsK6C4+HOsiCVrK+0rUZ4RmW2tbndKvrxjrWx8O4rWPwx4uvJr86exZYGuljLtEjMc4A55ziqXhu38JaHrlrqlv43cvA4YqLCQb17qfY1U8RU5pKHTybvpfpsVKrK7Uenk2cn4e0O+1zUHsbIIJkieRhIdvC9R9a3rD4eatdKkb3+lW1667lsprkCcjGRlR0Psa6LwJdWNz8YtUvNLcPaSxTSRMFK5yATweeua8/wBIup5/FNneySsZ5LxJGfPO4uDnNX7WrOTUXayT273K55ybS00TNrwN4duJvHEVhqEdrGbKcG5guWA3gHBUA/ePtUXxK0X+yfEly6PZeRcTSNFFbuD5SgjhlH3evSug17/kvq/9f0P/AKLWuf8AE0NhcfEjU4tTu3s7RruTzJkj3lfTjvzipp1JSqqbejjexMJSlNS8rnL11+m/D/VrmwgvLy+0zSkuBuhW9uNjuOxAxVDxDp/he1sBJo2v3F/c+YAYpLUxgLg5Ofy4966nWbrwl45Frd3WtyaLqUcCwvHPHuhOPQ9vz/CrrV5WThdLq7P8i6lSVk47en6HJ6p4V1XTdeh0a++zwSz4MUzygRMp/i3eldT8V/DUdja2F9a/2ZBHFZxpLHE6q8rk43hR94e9YnxC0zX9Oi0+PVNQj1KxERWwuIm3Js4yB+QrT+KqLJqnhyN+FfToVJ9ATWanOc6cuZddv6/4YjmcpQd+5l6L4F1XUNLj1O4urDS7SX/VSXs3l+Z9BWf4p8M6p4dmiW/jjaKYZhnibdHIPY1v/GyaT/hMEsfu21paxJBGPuqCuTgf56VLZu958E75bolxY6gn2Yt/DnblR/30fzqoVqvLCo3pJrTtfbUcak7Rm9n09TK0nwJrupRWM9utuILyJphK8mFiRTglz256Cqmq+F9Q0/SptUM1rcWkN21q7wybsOO/0NdH40u7iL4W+E7OORlhnWVpFBxu2njP/fRqH4YsNV0jXvCkhGby2NxbA9pU/wAj8qSrVeR1W9E/wvYFUnyub2v+FzmfD2g32uNd/Y/KVLSAzzPK21VUe/r/AIV2vhbwmt58ONRkaTSDc3LxvbzySpmBeMhmPKE+lUYs+HvhNKzAx3uvXBjAPBEKdfzwfzpnhr/kkviX/r5h/pSrVJzTcXZcyS+//MVSUpK6el0c9oXhvVNb1WbT9PjSRoSfNlL4jQA43FvT09a1tS8AavbadNfWd5puqxQDMwsp/MaMe4re8JW+nr8JL1rvVTpaXl+Ip7hYTISABhMLzg8/n70zwW3hHw1rsepReM2mQKySw/YZFEikdD/OlPE1Ly5enSzd/mKVad3y9PJ6mf8ADH/kB+L/APsEv/I0aD/yRzxH/wBfsH/oS1a8Dm3MHjs2ZzbGwmMJxjKZbbx9MVV0H/kjniP/AK/YP/QlqajvOT/vQ/QUvifrH9DD8L+FtU8QLNNaiGC1g/11zcPsiT2zVnxB4K1XSNN/tNZ7LUbAHDXFlL5iofeutu7PRz8L/Dtnf64dJguDJO+23aTz3z32+me/9Kg8LXHhDQbTVLf/AISxr23vrVomtzZSKu7HDdDz2qniqjblHo7Ws+9tx+2m7td9rP8AM4/Q/C2r61pzXunQpMi3C2+zdhtzd/p6mofFOhXHh7UhYXVzazymMOTA+5Vz2J9a6rwtd3Fl8HPEMtvI0cjXcUe5TggNtB5+hNef100p1J1JXeidvwRtCUpSfZBRRRXSbBRRRQAUUUUAFFFFABRRRQAUUUUAFFFFABRRRQAUUUUAFFFFABRRRQAUUUUAFPgilnmSGGN5JHOFRBksfQCmVv8Aw7/5HrRf+vtKipLlg5diZPli2Z/9jav9he+/sy7+ypndL5R2jHXmiXRtWhsBqEum3aWhAImaIhcHvmu98I61qlx8WLmGa8le3aS4iMBY+VsXdtXb0wMCqXgTWNS1PUfEMN/ez3EM2l3EjxSOSmRjGB0GM9q5HiKivdLRJ/eYOrNX07M4nT7C+1GfyLCznupcZKxIWIH4U2+s7uwuDb3ttNbTDkpKhU4/GvQNLjhs/hnpvk+II9EfULiV7ibY5eXYQAm5OQB1x71BrupaW/hjTo7nWY9ev7G/Vo3EThmgOMoWYc8j9RVLEyc7JaXt1/4YarNy0Wm39dDkf7C1r7D9u/sm9+y43eb5Lbcev0qrY2d3f3At7K1muZSMhIkLHH4V6g19c6x4mOr+F/GMf2iU/u9Kvi0YHGPLC/dYVz/hLUrbT7fXtG1K7n0K8upQv2yGMnymVjujOOQM+lTHEzcW7a6aa/l5eW4lWk09NTkr7TdRsLlba9sbi3mf7qSRkFvp61BPBNbztBPDJFKpwyOpDA+hFdl4vh16LwxZvJrFnrWlwXJMF7C5eSOQj7rFvmHritqXTYde8W6B4mlUCyubMXd83ZXgGHB/ELVfWrRUpba/eh+2srvzPNLq3ntZjDcwyQyr1SRSrD8DSW0E1zOkFvDJNK5wqIpZifYCt15LHxJruo6lrGsLppmlMiboWk3AngcdMDFbegLDonhfxPquj3oubiJoLaC8WMoVRz8xUHlT2zWk67jHb3tPTXzKlUsttTj9U0vUtMKrqFjcWpYZXzYyufpXQeJvDEq3unwaFpt1ceZpsFxMI1L4dgcn26dKpHxDq914XvdJu1l1C2MiyiaYs7WzD0bsD71vfEjWtTtRoVnZ3k9rEmlQS/uXKFnIPJI64AGKzlOrzxjpfX06EuU+ZL1OKFjem8azFpOblc7ofLO8YGTx16Uy2t57qYQ20Mk0hBIRFLHA68CvV0kab4p6RcyHMs2heZI3dmML5J965L4SZ/4TiLGeLef/ANANCxTcHK2yv+f+QKs+Vu2yv+ZzNtY3t0ENtZzzCR/LQpGSGbGdo98VLa6Tql1ey2Vtp9zNcxErJEkZLIQcEH0rrdG1S80n4SSz2ExguH1YxiVfvIpjGdp7E4AzTdX1C+0z4e6K1jdTxTarNPcXtwjkSSsrYALdff8AGm6872SW9l+Y/aSvZLrY5zSNLk/4Siw0vU7WaHzbqOOWJwUbazAH9Kta34b1FdX1MaZpV5LY21zJGrpGzAKpI6960dN1vUtY1fwsuowF2tbxI0vWDF5h5g+UseDitG48Qaw3xcCJf3EcKal5Cwo5EYTdjG3pz3qJVKql00T9NyXOfN8jz2itXxgix+LdYjjUKq30wAA4A3msquyMuaKZ0Rd1cK6/QfDOjjwyniPxNqk9nZzzGG2itot8krDqeeAOD+VchXeaNq2p6H4KtV1rQbPV/Dl1MzW4lbDI/fDDle/WvJzqeIjShHDys3JKyaUmrNtRctOb16XLhbqZfi3w9pVjpNnreg6s19YXLmMpMoSaJx2K+nFaTeE/DmiWNo3i7Wbu3vruMSraWkIdokPQuT39qfreleG7rwpB4v0O1utOjivkguLSZ96N3yhqP43Qyjxqb1sm2urWJ7eT+Fl24wDXj4fF1sVUpYT20o/HdtRU7xcbR6x0UrtrdL1KaS1sZfjHwsdFksbjT7walpuorus7hVwWP90js1bFz4U8J6G8Nh4o8QXcOqSIrSxWsAdLbdyAxPU1pIyaX4G8Dx6oNjHVjchH6rDv649OR+dc38Wra5t/iFqv2hW/fSiSI/30IG3Hr6fhSweLxWNqwwsqzil7T3la8+SfKujW2rstX5A0lrY0LHwXd2fxEh0FNWkgWaBp7e9t+C8ZUkEc98YNZXhHw3b6xc6jPqWpCx07TlMlzPt3OeSAFHcnFdN4B0bVNF+JWj2+qzB5pbB5kTzCxiQocKc9D7Vk+F9F0d9E1zxNrkdzdW1jOI0tYH2b2ZurN2HIqZZjVSmvbX9yklKMVduU5R0T0u7W1fKnqPlXYkHhfwtrGl6hN4X1q+kvLC3a4e3u4Au+NepBFJoP/JHPEP8A1/wf0rf+H+qWOoWXiRdL8MWumW0ekT750d5HZscKWPHTJwB2rn/D/wDyRrxD/wBf0H9KwdevJzo1nL3KtG3M4uSvJOzcdPQLLf1OHrpRpUn/AArd9a/tC48sah5P2TP7snbnf9afB4m0iPTUtW8HaTJKsXlm4Zn3k4xu64z3rQX/AJIfJ/2GB/6DXuYzGV70rwcP3kVryu6d+zdvwZKSMbxhoEWhJpLR3Lz/AG6xS6bcoGwtngY7UuoeH47bwZpWvJcSPLfzyQmHaMLtPBB962viyrC28LSEEI2jxgN2JBOR+oqfxLZ3MPwo8JwSRmOWa7lZA3Bwx+U+3Y1yUMyrPD4SUp6zm09tUlP8rIbirsbeeE/COhTw6b4k8QXseqSIryra24aODd0yT1p3hrQbDQ/ipZafeaoZRHNFLZS26B1nYn5Q3Py98/SrOv8AiKOG+TS/iF4Tt7y+hjVTdQS+XMUxwcjhvzpknh+y0D4p+GV06WZrS8kguYkm/wBZGGb7pry44jFSoThiasrzpza+BwlZXvBrVK3SS1T7q5VlfQS+0ex1T4uTWOka1ewT3FzcNczCPY0MgZiVUg8j3rA8LeFxrF3qNxfX4stL07LXd2y7j1IAA7scV0nhP/kvd3/1/wB3/Nqg0tHu/hd4rtbRS9xDqSzzIv3jFnrj0BBNa/W8Rhoxowna8KK5mldc8pJvbtor6bed1ZPX1Kc3hXw7qujX194T1i7ubjT4/NntruEIzx92Uiqug+GNM/4R9PEPibVJbCwmkMdrFBHvmnI6kDsPesrwvo2qauuoSadMII7S1aW4laQouwfw5HUn09q7vW9S0y3+HfhS8uPDlvq9qtu8JeSV0EEgIyp2+uM8+ldONxGJws44WnWlPmml9nniuVytd2jd20bV7X3dhJJ62OZ8ReF9OTw9/wAJH4a1STUNOSQRXCTR7JYGPTcPQ8VyNehvq7yfD7V5NL8I2em6XcvHDPOt0xLOCCu0N94j2rzyvWyWriJ06ka7vyyaV3FytZO0uVtXTb+VrkzS6HSarr1ndeAdJ0GOOcXVncySyMyjYQ2cYOc559Kd4H8RWuji907VbVrvSdQQJcxofmUjoy+4rmaK9N0IODh0ev6mPso8rid/p198P/DtydV02TUdXvEB+zwXEIWONiOrE9cfjWX4O8S2VlqOpjXrP7VZ6ojLcGNBujJJ+ZfTqelcpRUfVYtNSbdyfYqzu73PQtHv/AXhi+GsaZd6rqd7ErfZ4ZIvLVSRj5j361j+GvEltZweJW1ASmfVrV0Ty1BHmMSeeeBzXK0UfVY2fM272/APYrW7udh4P8RaVHoV14Z8SQTS6ZPJ5scsPLwSeo9v/r+tbXhvxF4J8IX/AJ2lrqWpPMCs1zJGFMaddqKSMknGa81opTwkJ3u3Z7roKVCMr+Z0/g7xLb6RfX8N/atd6TqSmO6hHDYycMPcZrY0+7+Hmg3g1axl1PVbmPLW9rPEFRG7Fj3x+NcBRTnhoybd2r726jlRTd77nWeCvFEGl+L7nXNUjlcXEcoZbdBwz+gJAxXN6ZMtrqNrcSAlIpkdgvXAIPFV6K1VKKba66fcWoJNs63VfE1lc/E4eJ4YZ/sn2mOXY4AfaqqDwCRng96r/EGfQb3W31LRL65uDdu8s6TQ7BETjAHr3rmqKiNCMXFrorfIlUlFprorDkYo6uvVSCPrXoGqan4F8UGDUNVmvtHv0iWOZLeAPHIR3GP/AK1ee0U6lFVGndprsOdNSs72Oq8ceINO1DTtO0PRIJ49M05W8t5z88jHqT6CrnjbVvDuvaJp95Dd3cWq2trHb/ZTD8hweTu/PFcTRUrDRXLZ7frvcSoxVrdDv7nXPCniqxtG8TyXun6pbRCJrm3j3rOo6ZHrWf4t8RaXJoNt4Z8NwTR6ZDJ5sss3Ek8nqR6f/W9K5CilHCwi07uy2XRCVCKa8uh0niTXrPUvCnh/SoI51n05JVmZ1AU7iMbSDz07gVD8P7m6tfGuky2al5Tcqm0fxK3DD8iawa6Xwl4sk8N2sy2ulWE14zForuVMyRZAGB7f4mnOny0nCCve/wCIShaDjFX/AOCaXxl1SO88WnT7batrpyeQirwA3Vv14/CovBWr6DH4Y1bw/rtxdWkd7IkiTwxb8be2PwrkbiaS4nknmcvJIxZ2PUknJNR0lhoqiqd9rfeCor2ah2Ou8J+INLsLXUfD+sQz3eh3km5XQYkiYH5XA9cAZ+laNjqngnwwJr7RHvdX1JoykH2qELHDnuQeprgKKJYWMm9Xruu4Sopt67nS+EfEFrpVhr8N4k7y6lZNBGY1BAc55bJGBz2zSaZr1nbeAdW0CSOc3V5cRSRsqjYApBOTnPb0rm6Kt0INt+af3FOnFu/p+B2Xh7xBol14ZXwz4pjuRbQyGS0u7cZeEnqCO461Nc6x4V0HQ72w8Mi6v72+Ty5Ly6iCiNO4UetcPRUPCwbvd23t0JdGN/0Ok07XrO3+H2qeH3jnN1d3McsbBRsAUgnJznPHpXN0UVtCChe3XU0jFRvbqFFFFWUFFFFABRRRQAUUUUAFFFFABRRRQAUUUUAFFFFABRRRQAUUUUAFFFFABRRRQAVe8P6i2ka3Z6osIma1lEgjLYDY7ZqjRSklJNMTV1Zm5oviGTTfFb6+tqkrtJK/klyAN+eM47ZqLw3rb6LdXlwlus5urSS2IZtu0Pj5vwxWRRUOlB3utyXCL6HRaD4itrbRm0TWdMXU9O8zzolEhjkhfGCVYevpT9X8U+Ymn2ujWCaZY2E32iGIOXZpc/fdj1Nc1RU+whzc1v8AL7theyje52z+MNBbVP7cPhRf7X3eZv8AtTeT5n9/Z+uKoaR4qEaanba1p6anZ6lN9onQOY2WXOdykdPpXMUVKw1NK1vxf4dhexhY6PXPENpcaKuh6LpI06wMwnkDSmSSV8YGSew9K6BrjUvDvwmm07UInt7jUbpkto5FxIsOAZDjrgkAfjXntTXl3dXkiyXdzNcOq7Q0rliB6c0pYdO0Vte/mJ0k7Lpe5BW14W15tFa6hmtI76wvI/LuraQkBx2II6EetYtFbzgprlkaSipKzOm1fxHYtoUuiaDpH9m2lxIsly7zGWSUr0GT0ArO8S6y+tzWkj26wfZrSO1AVt24ID8345rKoqIUYRd0hRpxjsdQnjK5j8TabrcdnEr2Nqlr5RYlZEClTk9sgmr+meLNN0u/kvPDvhUxO6MJzJO0hCEdF4+UZ7+2Kw/DnhXXvEKu+lWLSxIcNIzBEB9MnvXa+A/D+seH5vEcOrWb25fR5SjZDK/0I4Ncdf6vBNbtaWv/AF3Oer7KKa69rnCDWX/4RP8A4R/7Ouz7Z9q87dznbt24/rV/RPEdpDov9ia5pY1OwSUywbZTHJCx67WHY+lZdho2p32nzX9naPNbwSJHIy8kM5AUY6nJIq/feD/EFnqllpdxYhby9QvBEJFJIHXPPBromqOsW/Pfqay9ns2WNS8V+dqGkNY6bHaafpMgktrQSE5O4MSzdSTjrWa2tOfFZ1/7Ou83f2nyd3Gd2duazrqGS1uZbeddksTsjr6MDgireraTqGlC2N/bmH7TEJYckHch78VUadKNkupShBaEesXralq15qDRiNrmd5igOQu5icZ/GqldLovgbxRrFgt9ZaaTbsMo0kipvHqATzWfqHh7WtPspby9sJYIYZ/s8hfAKyYzjH05zTjVpX5IyWnmCnD4UzKrovDfjLWtBsXsLY21zZO28211CJYw3qAelM8O+D/EOv25uNN08vADjzXcIhPoCetVvEfhzWfD0qR6tZNB5mdjghkb6EcVjiKeFxa9hWSl5MpVY83KnqT+J/FeseIY4oL6SGO1hOYra3iEcSn1wO9XNF8ea9pemx6d/oV7aw/6lLy3Evlf7pPIrlqvaVpWoap9o+wW7TG2hM8uCPlQdTWU8swPsFRlSjyLVKysn39fMpza1bJPEWuan4g1A32q3Jnl27VGAFRfRQOAK3dO+IniKzsobV/sN6LcbYJbu2WSSIdsMf61DH8PvFz6f9uXSW2bd+wyKJMf7mc0zRvAnijVrMXlpppELZ2mWRYy30B5NZ1sJltWlGlUjFwjstLL07EfWIK75vxKlr4m11fEx19LpptTfI8xkD5yMYC9OnQU7w74m1nw5dXRtDHtuOLm3uId0b/7yn61Dptvq2keK7aBLNhqdvcrsgcdXzwPxp/iBNY1Txddx3diw1WeciS3jXJD+gFazweEmnTlTi4uKXTZbK3ZdOw1Ud9zVh+IviOG+W4gNlDAqsv2OO2VYGDdcqOp9yaxZNf1JrC/09Xiis76cTzQxxKF3DpjuAPQVszfDfxjFam4bSwwAyUWZC//AHznNc9pWl3+qammm2Nu0t25IEXQ5HXr9KzoYHLoXlShHS17W6O6b9HrcFWUk2pFKvQ9ZsLjRPg9DY6kI4Lq61ITxQ+YrMY9v3sA15/NG8MrxSLtdGKsPQg4NXdb0vU9Lmhj1SF43liEkQZ92UPQ1eNwrxM6XvpKMua1tXba2unno/kUpJfM2tJ8ea5p+kxaWUsL23g/1Au7YSmL/dJ/rms3W/Euta1bJb6nem4jSZplBRQQzDB5A6YAwOgrT0/4eeLr6zW6i0vZG43KJZVRiPoTmue1TT73S76Sy1C2kt7iP7yOOfr7ipoYHL1WdSlCPPe90le/V+XmSqylopXOotfiP4ihtYYZ006+eFQsU11aLJIoHT5v8awrvxBq934gTXri8aTUI5FdJSB8pXoAOgA9Ku6B4J8S65aC70/Tibc/dkldYw30z1rO13RdU0O7FrqtnJbSEZXdyGHqCODSw+Ay6lUl7KnFSd07JbPdendD9spPl5tTVvPG2s3HiG315I7G2voFZQ8NuFDbupYHOTz1rO0HxBquh6o2pabcmGd8+YNoKuCckMp4Iqlp9ndahew2VlA89xMwWONBksa6L/hBtUZnt7bUNIu75AS1lBeBpuOoA6MfYE1hiHlOBj7CtyxTVrO3wpvf+6m3q9LmsYzlqhmu+Odc1bTX01hZ2VpIczRWduIhKf8Aaxyar+GfFus+H4JbWzkhmtJTuktrmISRE+uD0P0rBYFGKsCrA4IPUGkrrjlWCVB0FSjyPW1tL9/XzI5ne5u+J/FeseIY4Yb6SGO1hOYra3jEcSn12jvWFV7T9Mub6wvr2Dy/KshGZstg/O4QY9eTTda0640nVJ9Nu9nnwEB9hyMkA9fxqsK8JQf1WhZNX91fJv8A9Ki36obUrczKdFFFdxIUVd0nTbnU2uVtdmbe3e4k3Nj5FHOPeqWazjVhKbgnqt/K+wWdrhRRRWgBRRRQAUUV3VrpGi6R4Q03Wr/RL3W3v97O0cxjitwDjaSAfm+tc2JxUaCjdNuTskrevVpdO4m7HC0V1kGg6NrnjW203w/eSjTp0EsjSj57cAZdffGOtWof+EB1Oa40yK0utK2xubXUZrrcHZRxvXGAG9qxlmEVa0JPRN6bJ918norvQVzmH0q8XQo9aKp9jkuDbqd3zbwMnj0xVCvQdLOkxfCaG41iKa4ji1d/Lt4n2ea5ToW7KBk1Q1zR9J1Hw/pOs6BZzWMl5emxktXl8xd+OGUnmsqWY++41Iu3M436afO+3W1gTONorvNSg8DaHrB8P3mm3t68LCK71BbnYVf+IomMYHv6UyDwXaWXifWIdWuZW0nSIBcySRcPMjf6tR6E5/SqWaUuXmlFpWurrdaLTXzWjs9Q5jhqv3mk3lppNjqkyoLa+3+SQ2SdhwcjtzXUWth4Z8UafqEejabc6VqVnbtcxI1x5qTov3gcjhqh8Rq0nw68IpGrOzNdBVUZJPmelDx/NUhBKz5rNPe3K2tm10/MLnHUVq6RoOo6hrNlprW01u13MIleWIqB6nnrgZP4V0wT4ftrEmgPZ3kEas0I1Z7no443FMY25Fa1sbCk+VJydru2tl33/BXfkNs5OHSbybQ7jWUVPslvMsMhLfMGbpxVCvQPC8emQ/DnxB/ajyT2kGpRHFu2DOQMKAT0B9fSs/WLHQNQ8EyeINI0+bTZ7W7S3mgacypIGGQwJ5B4rCnmH72UJRdublT6apWvrfd9hXOPortLc+DLRLOyh0e+8QXMkStczxTsmxz1VFA5x71oW3gvSR8RdR8PzzTrZRWT3EUjH5o/kDDd64z+OKcs0pwvzxasm9Vulvpe/XqkHMed1ffSbxdCj1plT7HJcG3U7vm3gZPHpiut0Wz8GeJLxtB0/T72wu3RvsV5Jcb/ADXUEgOuMDOO1VL5Gj+ElrG4w6a3KrD3EeDRLMG5xgouLurp9nfXRvsHMcdV7RtKu9WmnisxGWgge4fe+35FxnHqeeldXbr4Jhu7bS7XRb/XmdUE95DOyHe3XYgHQe9LD4UsIfG+v6LJLcPBYWU00LK+1iQFK7vXrz60p5lG0lyuLtdXXS6W179etmHMcKKK7HStL8PweArfxJqkNzcTG9eAQRy7BNxkAn+EDkkjk9KdrOiaVqei6Nq3h+zmspL+9NjJavKZFD8YYE845rT+0afPytO13G/S6v536b2sHMcZRXe3UHgPTdcPhy8sb2by38i41QXO3ZJ0LKmMbQazYdB0240DxCbSf7TfaVMskU0b/JNbZ2kgfkfxojmMGlJxaTtZtbpuye/52fkFzlKK6ObSbKz8AwatdK5v7+7KWo3YCxIPmYjvk8VzldVGtGrdx6Nr7t/8h3CiiithhRRRQAUUUUAFFFFABRRRQAUUUUAFFFFABRRRQAUUUUAFFFFABRRRQAUUUUAFFFFABRRRQAUUUUAFFFFABRRRQAUHgE0UUAej/E67n0bQNA8N6fI0FqbITzeWceax9cdecn8an+FOsXtx4d8R6TcTSTQxWEk0O9s7PlIIHseOPao2Gl+PPDOmwvq1tp2uabF5BFy21Zk7HP4A/nV3w3H4d8JaTrGn3OvWVzql5ZSbmib92gCkLGG7sSf0rxpcqoOk179+3nuec7ey5Gvev+u5Q+HWoTaX8NvE99b4E8UkXlsRnaxGA31Gc1kfDO8u734kaTNeXU1zJ5jfNK5Y/dPrS+GdQsbf4aeJLCa7hjuriSEwws2GkAIzgd6yfAWp2+j+L9O1G7JFvFL+8IGdoIIz+tdPsrqs7av/AORRvyaVNNf+AVPFf/Iy6t/1+Tf+hmu98b2ceoa/4JsZf9XPaQo49QSMiqviDwdps2tXOsN4p0ldInmadmEu6XDHJUKOp5wKj+JPiDT5tZ8PalodxHKtnbIQgbJjKsCFb0OBUe09rKnydE/loTzc7jy+f5FP4t6teXHjO6sVmkitbArDbxIxVUAUcgDvWxruqXOrfBC0nvJGlnj1BYWkbkuFDYJPc4x+VHiXRdI8aXn/AAkmj69p9m1wim7t7uTY0bgYJ9+lS+LU0y2+DlvZ6VcG5gi1ERm424EzgMWZR6ZOB9KzUoctKCWqavpt3ITjanFLVNCiK28YeCdG0vSdet9PvLCLy5rKaTyxK2B83v0z361h+MLfxho/hi30PW7dJNOSbfDcg+ZhuflD9h14NW18PeHfE2g6fPoeoafpeoxR7L23uZSu9v7wJ/p61Nr9xZ+H/h5P4Zl1uHWL+6nWQLCxdLdRjufp+tOD5ZqMdddmtV53HF2kku+zWq87mJpvgtb2wt7v/hKNAt/OQP5Utzh0z2YdjWz8Hd2n654hMckcrW2nSlXU5VirDBHqOK86rs/hZqFjp8+ttfXcNsJtLkjjMjY3uSMKPeunE05+xkm738vM1rRlySu7jPhjqN9L8R9PuJLuZ5LmVlnZnJ8wFTnPrVfxrq+oS/EC9ujdSiS2vCkBDEeWqtgAenSq/wAOrq2sfGul3V5PHBBHKS8jnCqNp6mqvieeG48WajcwSrJDJeO6OpyGUtwRVezX1hu32f1Hyr2t7dDvfGwH/C7dIbAyzWpJ9TmorXV9P0X42atdak/lQvJLEJcZ8pmAw36EfjUHizVtMuvi1pWoW1/by2cbW2+dXyi7Tzk+1V2u/DF18UtXbWzFcaZdyOsVwGO1GOMPkdutcUIfu0pJ/B89znjH3Umvsl+Lwr4rstZ/4SDw5rVprRDmRWS5y0gPZgTg/TNUPhzPeXPxfiuNQgFvdySytNGE27X2HIx2q1pHg6LRtZh1Q+MtKhsYJRJ5kU/7x1BzjaPUcd6rQeK9Mb4wjxFzHp5l2byuDt2bd5H15+lO7nGcY+97r1tb5Du5KSWum9rfI4rWv+Qxff8AXzJ/6Ea7v4oXEVr4r8N3U8fmQw2VvJIn95Q2SPyFQ6v4M0xNWn1S48UaV/Y8krTEpLumZSc7Qo6nt1pPiPrWh6h4s0W+hMd7p8dtEJ4UbJVdxyhx3ANbe0jVnDlTaSf5GnOpyjbszZ8WaFdeMNXOueGfEtrdKyqY7ZrgxyQkDoB29e1cz4nXX9V8YaXp/ii1W3ucx2+5Vx5kZb72ejd+a1dV8FaTqOonU/DXiTSbXT5MMqSTlXh45HrVX4j6/aNc6FZ6bf8A9oz6PGu+97SyAjv3+7+tZUH70Yw10fSzjp1IpPVRjr8tUdB8R9B1TVdb+z2+uaVZ6faIsdvaveCMpgdSvr/Sqnie3dfhY9nrOr6ff39lcq9q8VyJH8skKVz1PU/gB6VD4h0nSPHV0uv6TrdhZXUyKLu0vJNhRwMZB71heLrXw1ouhW+j6fNBqermTzLq9jztQf3F7f8A6vepoxuqcL6p7W273f8AVyaavyxvqvIb8Mg32vWmt8/bV0i4Nrj727jO3327qz/B8WlPfRPdapqNjfCdPshtLYSHdng5LDBziszStQvNL1GHULCdoLmFtyOO3+I9q338ZSLN9rsdB0aw1AnJu4IDvB7lQSVU+4FceOweMVas6Ebqqoq6aTi1dWfMneLv0TestNT14SjZX6GrcWcXh6HxNqsscOqaha6sLCKW6hDqCdzNKU6Enbjnjmrul6fpWr22m+KLrS7ZXW0vZbm0hXZFcPbgFW2joDu5A44rlbfxZerqGqXF1aWd5BqknmXdrKh8tmzkMMHKkHoQac/jDVF1ayvrSK1tIrGNore0ij/cqjfeUgnLbu5J5ryKuTZnOLS0qW+NSsmvZcvJZbe/rorL4l72hoqtP5f8Hf7je07Wf7Y8EeJWm02xtriP7LiW0gEQKGdflIHBweh61P4ts4dW1DxbZxW6NqVrPDeQMq/O8e1UdPcfMpxXN3ni2eTSrrSrHSdN06zuijTRwRtlmVgwO4nPbGOmM1reENdZfFN7401K+sbeSGNy1sCQ9w5TaqqnORkDJzxiuerleKwftcZTp8lm3CN7u/7m0dL6SdOSdrpJlKpGVot3/p/5lTxLpentr66HDe6fpy6ZapDNPNkCebrIcqDk5JH0FWbN7TQ/Aj6hDY6dqF8urPbxXUkPmRhPLBJAbg57ZHc1xdzNLcXEtxMxeWVy7se7E5JrrtJ123074eJZPb2N+ZdTdprS4BJ2+Wu1xggrznke9etj8BiKWGoUm3U96PNHa+jcnfzd9G+XpojKE4uTexuWkNpLbnXLe0hs5NR8PXjTwwrtj8xDtLKOwPHHrml8M2/ktoVheaf4csLS5WMTRXgWa7uw5++MDcmQRjpXI3fi3Up7yWdYbSGJrJrCO3jjIjhhbqFGevfJzzU8PjS6jezum0rTJdSs0SOK9kjJfanC5GduQBjOM15VbIcxlScOVPmvb3ruPxcqu3Z8qaV7SateK6mqrQuXhocOq6Re6dptsgv9O1jygQPmeCVti5PcKwH4E1ieOGsf+ElurfTIo47S1xbRlBjfsG0ufUkgnNdD4X11NPuNc8WfabKyluYJIYbCJyXaZ9uGAOSFBy2c9eK4Qkk5Jye5r2smo4l4ypKq3yQWl7/FJRc12fK1o1de80tjKq48qt1/pCUUUV9Qc4V6H4YttWj0SyuvB3idIpWB+32dzcogjkz1CtwVPrXnlFcmLwzxEFG/3q6fqhNXPT7zXtF074h6ZdyS2jsbE22rXFmv7oyuCGYY644yRWRbeDLHT7ia+13WdPk0eJHaJra6Vpbk4+QKo5BzjNcPRXLDLZUklTqNaJPTor7dt3309Bcp1VzdWrfC21s1ni+0DV5JDBvBdUKYBI6496s2eq29j4C0Zkmie6tNcNyYA437QoIJHXHHWuMord4CElyt6czl999PxCx6Fr/he31/xFPrmn63pa6ReyefLLLcqjwA8srKecjmrb+ItI1zxL4j017xLWy1S0jtbW6l4UNF9wt6A8/pXmVFc/8AZfNFRqTb5VaOm2qd/N6L/IOU9B0PTR4Jt9S1bVtQsHuZLOS2s7a3uBK0jPxuOOij1rL1nUI4/BHhRbK9QXlo9wzCOQb4iZMqSOo9q5KitY4C81UqSvK99rLZq1vm2FjqNB8YapF4m0vUNY1C6vbe0uPMKyPu2ggqxHvgmtZvBti2uy6nea7pp8OtK0xnjuR5roSTsC9d3auBop1MD73NQlyXVnZLbfTs9Xr57BY663u9PX4da7aQzJG0mpxPBA8g8wxjvjqcdzUenXVovwy1OzkuIhO+pwOsO8b2QKckDqR71ytFX9SjZq+8lL7rf5DseseIJNUkED+G/EWmaV4a8iMBobhI2T5Rv3KPmL5zx1rRiS1n+J91qDXkM2nXmiyETRyBjsEYDEgcg/WvFq2fCWtLoV7dXDW5n8+zltsBsYLrjP4V5VbJpRpP2crvla2SbvbVvq9N/wACeU6vwpoNv4Y1pPEmqazpkmn2QaS3NvcB3uWwQoCjkdefSsy51CyuPh7aR3E8ZlbXZJ5oFceYI2Xk4647ZrjgKK9BZe5T9pUneWnS2iv/AJu7HY9a8RTas2orNpHiXTNL8LDYYjbXCptTAyCi/MX68U3UJbW3+I2v6hJe2n2W/wBIma2kE6kPlUAHXrweK8norlhkqirc/RrZK97O77vTV/ghcp1NzdWrfCrT7JbiI3KapJI0IcbwpThivXHvV3T9YttO8FeH5VmikubPXGuXgDjeFAByR1wcda4miu2WAhKPK3pzOX330/Edj0LVPClpq3iWbW4dc0waDdTG4kma5CyRKTlkKdd3UVneCLzTrf4hNaWaynSdQaSxCvyzRSfKpP44NcdW/wCD9dstAmkvn0lbzUE5s5nlIWFsEZKj73Wuerg6scPODk5+7ypaL5vXfz+5BZ2LvxPuIRr0Wi2bbrPR4Fs4/dhy7fif5VydPnlknnkmlYvJIxZ2Pck5JplehhaHsKMad72/F9X83qNKyCiiitxhRRRQAUUUUAFFFFABRRRQAUUUUAFFFFABRRTljkZSyxuyjqQpIFJtLcBtFFOaORVDNG6qehKkA0XQDaKVVZmCqpZj0AGTQysrFWUqw6gjBFF1ewCUU9I5HUskbso6kKSBTO1CaYBRT3jkjAMkboD0LKRmtBo9F/4RlZVuLn+2vtW1osDyvI2n5un3s471jVxCp8ujfM7aK9vN9l3Y1G9zMopyRyOCUjdgOpVScUg56c1tdCEopwRyhcI5QdWCnA/GkAJIABJPQCi6ASinSRyRkCSN0J6BlIroPEGh2mn+EPDusQyTNPqYnMysQVXYygbeMjr3JrjxGPo4epRpzetWTjH1UZT/ACiy405STa6f52/U52iinLHIyF1jdlHVgpIH412NpbkDaK2fBOir4i8U2OjvM0Mdw5DyKMlVCljj3wK3dE8O+Hta8X39razanDo9hayXEpk2md/LwCFwMDJPHFeJmHEGDwFSpTrXvCHPKyvZNtL5yaaS8uhvTw86iTXV2OJorauk8MtpmoS2s2oJeC5UWMM20gw8ZLkD73XpisdI5JM+XG7467VJxXpYbFKvFy5XGzt7yt0T07rW1+6a6GUocr3uNNFFOMcgQSGNwh6MVOD+NdLdiRtFKqszBVUsT0AGSaV1ZG2urK3owwaLq9gG4Gc4p8MjQzJKuNyMGGRkZBzTKKYHeajf+AfEUqahqQ1HR73YFmjtIVaJyO444/Ss7xn4i0++0yw0HQraaDSrEllMx+eVz1Y/r+dcp+tdzd6B4Q8P/ZbDxNe6s+pzRJLOLIII7UMMgNuBLHHJxXhY/G4fLp04SU5ylfljFOTst3bsrrVvqktWkKjg+bVPRd3ojhiAeooFd3YeAo38dz+G7nUMQGza6trtAAHTblGIPQev0NGneHfCGvPPpOgajqn9rxxs8D3SoIboqMkKAMrnHGSa46nGGWx96LlKKjGbkotxjCV7Sk7aLR36qzbVk7dawdX53tv1RwlFdToWh6RD4fbxD4muLuK0ac29tb2oUSzuBljluAopPEug6XHoln4i8PXdzPplxObeSO5A823lAztJHBBGcGu1cQ4R4r6v73xOHNyvk50ruPNtfR+V1y35tCPq8+Xm+dutu5y9Feh614a8FeH/ABMdE1S/1i4kkZAr24QCBWA278j5jznAxgYrkfFejvofiS+0fzDP9llKBwuNw6g4+hFRlXEeDzSUY0VJc0eeLlFpSjom1fs2r7bpq6dwq4adJPm6O3zMsAnoCas/2fe/2WNU+zP9i87yfO/h8zGdv1xXa/CAaWG18X320Tf2VcbhFtx5Oz5uv8Xp2q1p0Ggy/CmeW9ubyLTIdddo0RVM8uYlCqP4Qe5PQYry8x4rlhcZLDKi2ozpxbs3fnT+FLrpZbre9rGtPCc8FK+6f4Hm2BnoKK6vxNoOjjQdN17w5LfNbXk7WrW93tMiSrg4BUAEHNX7vQvBWiX6aHr2paq2qYUXM1qE8i2dh90gjLYzyRXof60YR04yhCcpPm9xRbkuR2nddFF2Xndct7mf1Wd3dq2mt9NdjhcDPQVZtLC8u7e5uLa3eWK1QSTsvSNc4yfxq54o0W40HX7rSZmEzQMNsiDh0IBVh9QRXT/Cu0gvNL8VWt5dfY4G05TLMVzsUOCTjucDgVpmue08LlazGg1KD5GtG7xnKKuktXo7pd+gqVBzq+zlo9fwRwZA9BRXbL4f8L65o+oTeF7rVEv9PhNw9vfBD58Q+8ylQMEenNRWeheHdL8PWGreKLjUWl1EM9raWOwMIwcb2ZgRz2FZf60YPla5Z+05uXk5Xz3ceZaduVN3vayet9Cvqs+6tve+nY44gHqKK67WPB4/tfRYtBumvLHWwDZSyrtZTnDK4Hde+K0YvD/gW41o+GrfVtWGpFzAl66p9maYcbduNwGeM5qanFmXxpxqR5pJpydotuMYtxk5LdWkmmt7p2TswWEqXadl89/Q4qDT72ewuL+G2d7W2KieUdELfdz9aq133h7S75PBHjDRxbvJepe2sHlIMkuJGGB+NYXi3RdP8PpDprXclzrS/NeqhHk2+ekeerN69hTwPEVHEY2rhG05Kdo8ut4+zpzc32V52votktWE8O4wU/LX1u1b8DJ0a3ju9YsrWbPlzXEcb4ODgsAcVe8X6XHpninU9NsUle3tZiik/MQB6mq/hn/kZNL/AOvyL/0MV3nj7xzrGkeNb+z0RobO2t5/3iCJT574BZnJ5PpXo4itXji4wpK94t2bst15P8jkbdzzKnmKUR+YYnCf3tpx+deg+K4dPi8XeHtettG+0xapbpdPp8I4eXuAPQnHH1rptAn8fXXiaAa2tpaaRPLsksp2iA8s9EVPvZ6Vz1s45KSqKKtZvWVndaNJWd3p6C5jxalaORVDtGwU9CRwa9J8DLY6bq/jgyWcc9rZwSlYHGVISU7V+nAFM8F+L9S8Ra/H4f8AEPk3um6jmHyjEqiEkHaUwOMGtamZVE5yhTvGCTetnZq+itul5ofMcfpOhSah4f1bV1uFjXTRGWjKEmTeSOD2xiobhdH/AOEetWha4/tbzn+0Bh+78v8Ahx713nhbVNW0fwZ4ts4LvB0mREtjsB2kyMGPTnOO9YutYk+FGjXEigySapcF3AAJ6k1nDGVJV3GXw86Ss+jhfXTVdfX01V9TjkikdSyRuyr1IUkCmjnpXs17L4maCwn+H1xYzaNFbp/okBjD7wPnDq3JJ/OsLwdOt58Ymmm0b+yy0cpls2H3W2c9hjPXpSp5xKVOdTkXupu3NqrdJK10380HMeb7H8vzNjbM43Y4/Ol8uTy/M8t9nTdg4/OvTfh34n1DWPFL6HfrBJo00Eqix8pRHGqqSAv5Uvw+8TalrviibQdQML6RcW8yCzESiOJVUlQo7YxVVcyr0ufmpL3EpP3ujv5b6Py8w5meXUUp616HpEGleEPA1l4kvtLt9U1XVJGFnFcjdFFGv8RHc/4its0zNYCELQc5zlyxirXbs3u9Ekk230SNqdPnb1skediiu91bV/Dfifwje3N3Yafo2vWjK0AtUKJcqeq7fXr+lXLddJ8D+DdL1S40i11TW9WUyxi7XdHBEP8AZ79R+ftXmS4inCmoyw8lWc+RQutXbmupbOPLq5fK19DT2Cv8Wlr3PNhRXpTjSfHXg/Vb+HR7TS9c0lBM32Rdsc8XOfl7dD+lN8J2vh+D4VXWu6tpkd5NbajiJTwZTtXajN125OSPaolxRGnSbqUZKpGcabho3zSV4tO9mmmrPTztZj+r3ej0te55vkV1Pw88O2OvXGo3Gq3U1vp+m2puJ/JALsPQZ+hrq/C+o6b4407WNJ1Lw7pVnNbWT3NrcWUPlshXseTnt+tN+EGsRxeFPEUJ0qwkNpYNMzuh3Tgk/I/PK15uc8Q4z6hiYU6Tp1qbgn70XZTatJPbXVbXT1LpUY88W3dO/wCByFvb+E5v7dkN7dwJFHu0pJPvyt6PgEVzld74Ug0/XNK8aapc6VZxyRWRmt0jTCwNg/c9OlWvAdj4e/4Vxqus65YLciyvUYBRh5OBiPd2BJGa7HnkcvVbnjObjKnDlum7zjGyjtfV633ld7E+x57Wst2ecUZGa9O8C3Ol+MfiC7XehWNnaDTpFFvCgKrt6N0+9z1p3grxFoeqeJLfwz/wielLpF0xhicxk3HQ4ZnPUnHOMdarE8TV6DqReFk5UoKc1zR91Pm0vfV+69Fo+/cjh07e9u7I8vyKK9N/4SHRNA8WHw3p/hfTLjTYrr7LPNdR+ZcSndtZtx4HPQY7VmeJNH8N6P8AFmbT9QL2+iRyCSREBOFK7tgxzjPH0rfD8SOpUcKmHlG9N1I7Scoq11yraWqstd97kuhZaS62OFyPUVPY27Xl9b2kbKrzyrGpboCxwM/nXpGneMrS/wBdi0yw8CaPPpMs4hRVtCZShON271xz0qjfQWXhP4vvZWen21zam4iSKK4BYRbypyOeozxWceIcQ5ToVMO4VeRziuaLulZNO2zTa0enmP2EdGpXV7HL6von9h+KzourXEZWGZFuJYc4CnBJGRnofSoPE0OlW+u3UOiXL3Onqw8iV+rDaM+nfNd38T76C/8AibFpEml2SLFfRCSdEPmThguQ5zyOagvvCdlqvxquvD1tEtpp6SB3SIYCxrGrED0yf51x5fxD+5o4rHOUX7B1JLTlsnC8rLXmd9F0TaepU6OrjDvY85yPWivRrvx5oNpqT6fZ+DdGk0SNzH88WZ5EBwW39iev9aqeLvDen6P4+0lLBd+lak0NxAj84RmGUPqP6GvSocQVPaKnisPKk5Rco3ad1FXadtpJO9n566EOirXjK5wmaK9S8ca1ovg/xbeafovhvSrmXeHuJLyHeFJAIjRcgKAMc+prH+LFjpaw6Drul2KWK6taNLLBH9xXBXkf99fpWeX8SyxdTD89CUIV1eEm1raPNZpaq6u0+vWw50OVS1u1ucLRRRX1JzhRRRQAUUUUAFFFFABRRRQAUUUUAFFFFABRRRQAUUUUAXNDs/7R1qy0/dtFzcJET6bmA/rXfeLvG+qeHvE9xonh9LWz0rTZPs6232dGE23hi5IycnPevO7G5ls72C8hOJYJFkQ+4ORXfayfAfifVT4guteuNJknw95Y/ZS7F8fNsYHHP+fSvh+JMPQnmFGpmFB1sOoTVlB1Eptxs3GKbu43UZW93XVXO7DSkqbVOVpXXW2nqbbeH9FXx3LrwsY/7PTQ/wC2xZkfJvx93HpnnFc3Z/EW8vftdn4pgi1HS7mJlEEcCIYG/hKEAEY+tWP+E+s28dyXz2cg0KSy/sw24++LbGM/Xvio7FPAXh6S41SLVm8QS+U62ljJZbVVmGAZC2QcfSvlMNl1SlTUc3wtSrUdOmqVk5OLV7x51dU5p2cptq6tq7WOqVRN/uZJK7v5/LqvIfZ3kng74c6ZqmlJEuq6zPLm7eNXaKKM42rkEDJrH8UeKIfEmi2I1KzDa3bykSXcaKgniPQMB/Fn2q5o2qaDrXhCHw34ivpNMmsp3lsrxYTIgV+WRlHOM0zWNR8MaTp+maZoSrqktveC6u7+S3EZlwRiNc8heK9nB4WFPHylWws5Yv2tSXOk0uR83J+8tyuHJyw5L/F9nS5jOTdP3ZpQstPPS+ne+tzrhfePd9o+j6bZ+G9EREWO3vGhQMoAyzbxubPt/Oobu38P6Z8crhb2OztrdoRJD5q/uFuGQEEjpjOT9ayfFs3gzXNdl8S3Hia9ljmKyHTRakzAgD92HJ2gcde1T+Ita8Fah45XV71jqGm6hZiKaMRMJLJwoAb/AGj9K+VwuAq/Zw84KpQqxmqdGcJKb5HZzm37WaSlabspapNuVjrlUX8ydpJq7T016LZbaF3xDP46g0PUo/E2l22u6XPCRFcWwjKW7dpFKDIA96wLa0S6+EFjGqoss3iIQ+ZtGQDGR19Kv6Ff+F/Bsd9eWHii51qS4tngisktmijJboZMkjiufTW7OL4Z2+jRTONSi1j7YF2HAQIQDnpnOOK9nLsFiORQwtDliq1NqUac6SfuyTbpSvy8vu80laMr90YVJxveUrvlfVPquq/pHSeNvFmo+E/ELeHPDPkWNhpypGyeQjGdtoLM5IJOc1p2ljp7/FPwnrFpaRQQ6zafapLdVGxZNjbsD0PBrD1ybwX4wvU12/12bRb2SNRfW32UyB3AwTGwPcDvSp400k/EfRtSSOa30PSIfs1uCm59gVhuIHckivOWV1ZYBU8JhpxxCoVY124yXPN07JczVqspVPei05WV9Vexr7Ve0vOSceZcuuyv26aFrwn4x1K48f2uhxR2sWhz3RtRYC3QoI8kcnGS3cknmqPhX7dpvifxHbeHPDxv79JpIbSYqGSzUSEbiG46AAZ9K5vwrqdpp3jiy1e5Zxaw3vnOVXJ25J6V02j+INDvLXxRo17qU+lRatfG5gvViLArvJ2Oo5wRj8zXs5tk31CdVYXC3pzp0lK0ZNNqq+aUlC0qjUdZK/NNaO6ZhRre0S5papu23bpfb9Dd1SHxBffDrxCfGE2n3dzaLHLaGN4mmhO7ByY+gPv71zviK0lvvAPgKzhaNZJvtaKZHCKCXTqTwKtaHc+CtN0DXfD6a9O82owLm/e1ZYsqchFXJb8TXO+JNZsL7wX4a0m3eRrnThcC4DIQBvZSuD34BrkyTAYqOMhClTcYRruafspU4KMsLOPMoN6Ln0ave71s5IuvUjyNt3fLbe7+JPf0HnwVqFrqem299cWBjvbtLf8A0e7SVhuPXCnjjvXQeLPHOqaB4ouNG0GO1tNJ06X7Otr9nRllC8MXJGTk57157p11JYX9ve2+BLBIsifUHIrvdY/4QLxJqzeIbnXrnS2uCJLyw+yl2L4+bYwOOa9zOMG1jKM84pvEUVCa92lKSU242bgud3cbqMtlrqrmFGfuNUXyu63fT10+46PRlTR/jHpq6OqWthrlmt3JAEUhd0btgEjK/MM8Yqh8PfFOuXev+JvtF3G2zTriZcW8Yw6EBTwvYduh71j2/jXT5vipZeIZ4pbbSrNDBCiruZYhGyrwO5JrK8E65p+k6trtxePIsd7YXEEJVCxLuwK59BxXzNThjEVsHVeKw3PVeHoq7ipS5lOd1fW8lHkUtXsvI6lioqa5ZWXNL8l+F7mhbTyan8LPEWo3nlyXc2q25aXy1U5OM4wAB9BWn4z8Qah4G1K38MeGzBZxWdvG1y/kI7XMrKGYsWB456Vy+maxY2/w21XRJJGF9cX0M0ShTgquMnP4Vuatd+EvGX2XVdV1yXRNUSBIbxDamVZ9owHUg8Ej1r1MRl0aWPlLG4dzwiqVPdUHNXdOiqcuRJ3irVIppNJvpuYxqXprkladlre3V31+4n8Ox6J42+JVvdx6WLeFbQ3N5akhY5ZkHOOwUkjP410WkzeNrnW0h1+30ObQZ38uez8+22RRHjK4O7IH54rjx4u0bTfHFpfaNpgTR7a2+xumwJJcxkYZ2x1Y9efSnW9l8ONPvjqza5c6narl4tLNoVdj2V3zjAryszyutNpVKElTdGMaUXSlWnB3ldKSmvZ1NY+9K2yXN7rNqVWK2kr311ST28tVvp+Gps+ELa10ybxRpmgX2nQ6/Hd+XYTXZUgwg8hGbI3f/WrI+I0/ib+wrW08W6GBfRzlotUUIN6Ef6slBg+v4VneHpvCOpafqFhrajSLqa4860vYojIsS/8APMrn7tXte1fRdN8CTeFtL1m51yS5uUmad4jHFAq9kDEnJx/OvQp4CrQzuFR0ZVKvPC7lTkmlyRjKcK8XyKG7dKV7yuraozdRSoNXsrPZ+ezi9b+ZwdFFFfrJ5IqttYN1wc16T4x8O3njPWk8SaDPZzWl9DGZt9wqG1cKFYOCcgDGa81pQSM4JGeteLmeWV8RiKWKwtVQqQUo3ceZOM+VtNc0dbxi079NU0zalVjGLhJXTt5bf8Oew6Re6bqPxQNnb3ivZWOhPYtdDo2yPDOPUDJ/KsfwX4auPCmvDxNrV5Yx6ZYJJJDLFcq/2pipVQgByc571yHg3Wo9B1K4upYHmWWzmtwqkDBdcA/hWJ/CBngV8nT4RxUZ18HSrctCdKnTk3FNyS5+ezuuWT5tW01rotDreLhaM2ryTb9Nrep6l4V1jV9T8Dpp3hu7soNWtL2WWS1nSImaKQ7soZARkEnpWb4/u9bh0Gx03Xdctp72W486XT7eGELAo4VmaMD5jnp6VwdtDNcXMcFvG0k0jBI1Ucsx4AFd/N4I8N6EkcfjDxQbW/kUM1pZx+Y0YP8AePP8qWJybLsnzGNeTi3KcqkYxoqdVt7++ry5E3e/KmtFz20EsRUq0+XytvZfd3/qxn/FGeCf4n3M0M0UsRlgw6OGXhVzyOKm8b+Ir7SviRrl5ol9GonkVTIipIrKFHTII/KmeIvBFnF4ffxF4X1hdY0yI7bgFNssPuR6fgKy9P8ADsVz4C1PxIbl0ksrmOFYQo2sGIGc9utdGXUMoeFwznPnhSgsO4yhvKTp25otXTvFaNW1vexNSpV5pWVm3zaP1/zNz4eX15rfiTWmvLiOS/vtHuIIy22PzHKYVRjAqrer9j+FLabcPGl5Drz+ZD5gLDESjOAeme9cYODxxSd89/WvYnw1H64q9OajBOm1FR2dNNJJ3tZp7W0tv0M1iXycrWuuvqdol9Da/DTRGWSN5rfXJJzDuG7AUEZHXBxXba1c+L9X1k6l4b1bSX0O6KyLPLHbZtgQNwk3ruyOfWvJ/DFjY6lrttZ6jfLYWspIkuGxhBj3qpfRxwXtzbwTebCkrIkg6OoJAb8RXkY3hTD4nFtRlF1Fzy/eUvaR5asr6JtLmi46NPa9000awxcox2002dnojp9e8U6rZ+MNQvdM1w3rsFgN41tGPNVQBwu3AGemB0rW8CX39vL4pGt6rb2899p6QrNLtjUtvAUYAHfGcCvO60/Dug6hr9zPb6ckTSQQNO/mOFAReuPfmvRzHh3L6eXOF40nGMF7XlgmlBxa2SVrxWmkV0XQzp4mp7S+++l31O08O6PdeCbLWNa12W1hklsZLSzt0uFkad5MDICk/KMdaiv9LuPGfhbw/NoclvNd6bafYrq1eZY3XaflcbiMgivPiScZJNAJByCQfaofDWJdf688QvrPMmpcnuWUXDl5Oe9rSbvz35uttB/WY8vs+X3fXXe972/Q9Ol1iw8L6p4L0uW6iuW0d5Jb+SFt6RtKcFQR12jJ4qGy8FXNp4yXWrjULBdBiuvtf28XSFWjDbgAAc7u2MV5tS9sc49KyXCdajB/VsRyynGUajcL83NOU24rmXK1Kc7fEknZp2H9bTfvR0Wq17JL57I9K0/xQ66N471nTbtbO5vLyJ7f5gJNjO+So9cHqOlZXjKW08TeHbXxXFLDHqkWLbVINwDSMB8syjvkcHH9K4mjvXRheEcNg8UsXh5cs1JO9teRU4U3TfeLUFJdpWdtNZljJThySWn63bv+Jc0OeO11qxuZm2xRXMcjnGcKGBNdz4li8FeKfENzrUfiX+y1kk/0iGa2YtJjjen1AHB6GvOqK+gxGD9rUVWM3GSVtLbP1TOJo9Fg8aaSnxC069jili0bT7Y2Vu23LqpUjzMeuT+VR6VH4V0TxXba5eeK21YpceZGkMLbgSfvSM3QDPIHJrz6iud5TTS5YSaTjyvbVa9Wm76u9g5T1fwq2jw6/wCNrhrxdS0yayeaR4AQdjvkqM9wDWVoC+D/AArfHxAniEavNCrNZWkduyNvIwC5PTGa5TQNcl0iy1W1jt0lGo2ptnLEgoM5yKyKxhlUnOopTajKy6e8lFLXTT5WFyna+DdR0670jxNpurapFp8+q+XIk8qEpuDMzZx9aqapqmnn4f6Xo8VwJrq11GaWRNpAKHoc+9crRXZ/Z8Paupd7qVtLXUeXtfYdjvrix8G6hcw6rpHidfDymNfOtGikLxuBztIPP61bHjHRpfihDrTyypYQWZthO8ZLykIQGIHPJrzaisXlMJJqpOUtHFXtonvra7+dw5Tpvh1q1jo/i6PUNQmMVsIplLBC3LIQOBz1NO+G+r2GjeMU1HUZjFbCOZS4QtyykDgc1y9FdNbBU6vtOZv31yv0V9vvG0KetelavY3Pij4U6BcaPC11Po5e3u4Ixl1B6NjvwB+ftXmlXtH1fVNHuTcaXf3FnKRgtE+Nw9x0P41w5xl1bF+xrYeSVSlLmjfZ6OLTtrZpvVbOxtSmo3UtmdBa+C5ovB2peIdca500Q7Us4njw1w56jB5A6fr6VveLdPu/FPw+8N6xo8L3bafAbS7hiG542GOcDnHH6iuF1vXdZ1uRH1bUrm8KfcEj5C/QdBTdF1rVtFmabSdRuLN2+95T4DfUdDXmVcozSs4YqdWPt4Tcoqz5FFx5XC/xarXmte/S2haqU1eKWjXz9TvfBen3fhfwP4k1zWYXsxe2v2O0ilG15WbOSAee/wChqhbf8kFu/wDsMp/6CK5LWtb1fWpVl1bUbi8ZPu+a+Qv0HQVVF5eCxNiLqcWhfzDB5h8st/e29M+9TDh7E1JPEYia9pKrCo7X5UoJJRV9Xp1dtXsP28VpFaWa+87n4Jf8hXXP+wPP/Sm/Cf8A5F3xj/2CT/WuJs7y8smdrO6ntmkQo5ikKFlPVTjqPaktby7tY5Y7W6ngSZNkqxyFRIvowHUexrfH5BUxUsVJTS9r7K3l7N3f39BQrKKjptf8Tt/hj/yKHjb/ALBn/wAVS6J/yQ7xD/2EYP8A0JK4m1vr20hnhtbqaGK4TZMiOQJF9GHcU1Ly8Sykskup1tZGDPCJCI2I6Er0JpYnIKlbEVKvOrSq0qnyp8t16vl0CNZKKVujX3ncfAf/AJHWb/rwm/kKx/hR/wAlC0P/AK+B/I1gWN5eWMxmsrqe1lKlS8MhRsHqMjtTLW4ntZ0uLWaSCaM5SSNirKfUEciujE5LOtUxk1Jfv6cYLyspq7/8C/AmNVJRVtnf8je13/kpd7/2GG/9HV6Lcadp+p/H6+h1GCO4WO2EsMEn3ZJBGuAfXucV4288z3BuXmkadn3mQsSxbOc565z3qZ9R1CTUBqEl9dPeAhhcNKxkBHQ7s5rkx/DtfExiqdXlaoyp3V73lya+nu+upUK6juutz0mw1j4lan4ijsY7abSbZZ185IrUQRRRhucvjpj35qn8SoZo/jNHNJFIkcl1bGN2UhXA25we9clq3izxJqtqLXUNbvbiD/nm0mFP1x1/Gq+r69rGri2/tPUri6+zDEJkbJTp0P4D8q4sDw1iaGLjXUKVOPJKDUE/tWaldpczutnay6tlzrxcbXb1vqdn8QbW5i+Mvny28yQyX8HlyMhCv93oehrci1K2039oe/8AtbiOK5P2cuTgAtEuP1AH415rqniXX9US2XUNWurkWrb4C7co3qD1z71n3t1c3t091eXEtxPIcvJIxZmPTkmnS4VrVsNChippWoSovlu93G0ldLpG7XcHiEpNxXW50OpeBfE1v4hk0iPSbqVzKVjlWM+Wy54bd0AxzXT/ABCuLdfHfhfRYJVmbSUt7eZ1ORv3DI/DA/OuPh8aeLIbIWUfiC/WALtC+byB6A9f1rDWWVZxOsjiUNvDhjuDdc565rshlGY4qtCrj5w/dxko8qerkuVylfbTaKvvuQ6sIpqCep1Xxj/5KXrX/XVP/RaVpfE3/kTfA/8A2D5P5pXC3dzcXlw9zd3EtxO5y8krlmbjHJPJp1zeXlzDDDcXU80cClYUkkLLGPRQeg47V00MknShgIua/wBnVn5/u3DTtq7idZNz0+L/ADuQUUUV9GYBRRRQAUUUUAFFFFABRRRQAUUUUAFFFFABRRRQAUUUUAFFFFABRRRQAUUUUAFFFFABRXXeDPCNtr+ganqU+pfYvsMibmcAxhDyzHvkAHAHU1raT4O8K+JrW5t/DOtXp1G2QPtvIgiSLnGeOg/lXm1s1w9GUoyv7rs3Z2V7bv5kuSR53RXoeieFfBGq6h/YNr4hvpNUIISbyQIHcDkL3I4NYHhjwpc6x4qn0SS4S3Fr5jXMxGQiIcEiqjmdBqbldcqu7prTuHMjm60/DGi3niHWYdJsWiW4lDFTISF4GTyAa6+w8P8Aw71TUE0mw8Qaot5I3lxTSQDy3b8qx/Dfhea5+IH/AAjFxeSWsqSSRtPD1G0E5H1rOWZU5U6lrwlGN/ei9u9uqDmOZuImguJYHxujdkbHTIODUddX4L8KL4j13U9MN1KklrDK8TAD946sFAOegOa09K8O+BZ9Qj0ObxDfPqUjCLz4oR9n83ptBPJGeM96urmdGlJwd20k3ZN2XcOZHDWtvcXVwlvawyTTOcJGi5Zj7CmzRyQyvFKjJIjFWVhgqR1Br0L4faNZaP8AE/8As3VL2Vb6zuNtqIo8pMdp+8f4RjmsrxfpNlqPjp9P8PXNxeXd3dSLOs0ewRyFzkA91HPPtUxzOEsQ6dvd5VK9nb79rW699A5tTj6K9AuPDvgDTbw6TqniS+a/U7JpoIR5MT+n4VieIPCc+i+KrTSLi4EtvePGYLmMcPGzYyPcVdHM6FWXKrrS6umrpdVfcFJHNUV6DrXhHwp4Z1aa18Qa1etlv9Hhtog0nl/33PQZOcAelY/j3wxa6ELC+0u+a+0zUYzJbyMuGGOx/OlQzOhWlGMb+9s7NJ9dGCkjlqK9An8K+FPD9paL4r1e9GoXMQm+z2kQIiU9Mmsrxt4YsdK02w1rRdRe+0u+LLG0ibXRh2P6/lRSzOhVmoxvronZ2fow5kcpRXey+C9FsNE0rXdX1me3sbu2EjokYaVpT0RB6YySTUGveF9Dl8JyeJfDGpXNxb28ojuYLlAHQnvx9RSjmuHlJJXs3a9na97WuHMjiaK7Lw94V0seHl8R+KNSlsbCVyltFCm6WcjqR7U7XvCujyeGpfEfhXU57y0t3CXUNwm2SLPQ/Sq/tOh7T2eu9r2dr9r7X/XQOZHF0V2eieFdJh8PQ+IPFepzWNpcsRaQQJulmA6t7Cna34T0mfw7N4g8J6pLfWtsQLq3nTbLCPX3FH9p0Pacmu9r2fLftfbfT10DmRxVFFFegUd58CrSG48drcTKHFlay3Cg/wB4YA/9CNcdrN7PqOrXd/dOXmnmZ3Y+pNdF8Jdbt9C8bWtxeMFtZ1a2mY9FV+hPtkCofHfhHVPD2uXERtZpbJ5C9tcIhZHQnI5Hf2r5KlVhQ4jre3dnOnDkv1UXLnS87tNrtZnQ03QXL0buZ+geItT0O2v7axkj8m/i8q4SRAwZee3rya7n4fJpbfCXxA2smU2MV7FJIkRw0m3aQgPbJwM+9U/AXhm1tPD2r+J/FWnf6DDblLSO4BUySnoQOD1wB9ah0L/kiHiP/sIW/wD6EleTnmIwmPc6WGVmq9CMpxtrLmjs11grJ9tDWjGULOXZ6Gn4V/4RLxqL3RF8KwaPdJbPNbXNvKWIK/3s9f61kfC7QdH1vTPEEmsDYlrbJIs4zmEZJYgdzgd6k+BP/I6Tf9eE38hS/DH/AJEzxv8A9gz+jVzZlGrgVjsNhqs4xX1dx96UnFzm1Kzk29bLS9vvKp2nySkv5vwQ/Rv+ET8T+OdF0rT/AA8bLTwXSUNKd9wMZBYjnPHrUXgbwxpeqeMNcjvYZZbHShNKLWJjulCuQqZ69qofB3/ko+kf9dG/9BNXvDun+Irjxh4h1DwzfR297YSzymMk7pk3tlQuCG6dD6iunM41MHUxOFo4h04qjC0pSk7OVSabctWm9ubdaW2RNO0lGTjfV/ki1Y6x4A1x7jTNT8N2/h0eW3kXkUjMyOOgYAf41a+Bl5p8d1qlo+mJLcrZzSNdeYQXjGP3e30PrVzwhrsnjfWk0PxN4Us7oSKwkvIrcxSQkDqT2/MVmfCa3jtvGniK0tpPOiisLqONx/GA2Afxrx8wjBZdjsHVjOEoxhLldV1I7tXjK/NrbWMrLRNI0g/fhJWfyscJrl1ZXupyXOn6cunWzBdtushcJgYPJ55PNUaK1fCUNhc+JLC11NS1pPKIpMNgjdwDn2JFfqiUcNRsrtRXdt6Lu3dv1d2ec3fUyqK7b/hFbWLwdftMj/23FNK8Q3HHkxSLGwx7kk59BWgPCumx3mqSW+nNf/2WsFsbY3HlrLcsuZGZsggDkYB7Vxyzagr76O3Tul1fdr8SeZHA2Nnc30/kWkLTS7GfavXaoyT+AFV69R0TRbGz8QaXqH2U6b9qtruO7s0nEvlbYj8ynJOCCcA9xXNwQaBrujak1lpZ0u506NZ0dZ2kEsW4KwcN/EAc5GBU080jOTtF8umumjba117rpfvsHMclVq4sL23EPnW0i+dD58fy53R/3uO3Brt/EOh6Xa6ddtaeHZZ9PSENa6vaXJmZnwMGVc7VU85GARU3hmGx02+hb7Gbg3Phme4fzJm67H3KMdAwGPbtUyzWLp+0hHvpp2v30+evkHMecUV3OiaBB/wjlvrS6Cmqy308gjge7MUcESNjrkFmJz+ArE8caTa6RrKRWeVgmgScRNIHaEsOYyRwSDXTSx9KrVdKO+vbpv1v969AvqYNFFFdxQUUqqzMFUZYnAHvXp2t3GlfD2O10e10Ky1PV2hWW9ubtN4Ut/Ao7f8A6q83HZg8NOFKnBznO9ldLRbtt7JXXzaGlc8wor0PxHa6R4i8Dv4u0zS4tLv7KdYr23iH7pwcYYD8R+uarfE/TtPbTNB8SaRZwWlrqFrtljhQKqzL14H4/wDfNcuHzyFWpCnKDjKUpRd7e7KKvbzutU1uNwOForutTsLDRfhRYyT2Vu+raxOZUleMGSKFf7p6jOB/30alh8S+G/Dmh6fb6HpFhquoyRB765vIS2xz/AoPb6cU/wC151It4ei5+9KK2S93eTeyV7pdW9g5e7OAor0fxrbWOrfDu08VjQ4dIv8A7X5EiwIUSVTn5sfh1+tTmPw9o3w08P6/c6Na3moO0qRo6ALK28/NJjlgoHA96xXEEXShJUnzSm6fLdaSSb3va2m4+TzPMaK9Ogu9N8aeBtdnutDsLHUNKiWaGe0j2bgc8EfgfzqpoFvpPhXwNB4p1LTINT1HUJWjsYLgZjjUdWI7nj+VP+3rRlGdJqqpKHLdO7a5lZ7W5dW3tZhyeZ55RXr3gS68O+Mrm+l1Dw7p1tqVpau4EMY8qZCMZKn+JTjn3rmfAOk6VBoOp+L9ctPtttYuIba1P3Zpj/e9hkfrUriBR9rGrScZw5Vy6O7n8KT2d++nnsw5PM4eup8A+H7HXYtca9aZTY6dJcxeWwGXXpnIORXTeHPEGi+L9Uj8Pa54X060S7zHbXFnHseF8cc1H8OrCTS9Q8b6bK257XTLiIsO+0kZrmzHOK31atTlB0qsVF7p3TkldNfNMairo43TYPD7+F9SnvbuaPWEZPsUKg7JFJG7Py44Ge4rGrs/DWnWM/wt8TahNaRSXdvLAIZmX5owXUHB7Zrb0C1tfD/w2tPE1r4fg1rULud1keeMyJbKCQPlHTp1966Kmbww0qqSlKTqKCTaSu4KVk+kba63d790LlueY0V2vibXfDfiDwv576Zb6Z4himAAtYisc0ffPbP19K10Gg6L8MNC16fQ7S91J5ZUiEiDa53H5pMcttA4B9a2qZzUp04OdCSnKfJy6b2buns46b/5C5PM8zor1uzvPDniDwNdeJ9Y8N2aXWkzhfLtR5aXBIG1Wx/DkjP0qDw7qGm+NtD1zTr7w/plnNZ2TXNrNaQhChHb+X1rlfEVSMZznh2lTkozd1o3bb+bRpvbcfJ5nldFAor6cgKKKKACiiigAooooAKKKKACiiigAooooAKKKKACiiigAooooAKKKKACiiigAooooAKKKKACiiigAooooAKKKKAO98IcfCbxf/vwf+hCj4Kca1rP/YHn/mtc9pXiKXT/AAvqugrapImosjNKXIMe054Hejwf4il8N3l3cRWsdybm0e2Idyu0MR83H0rw6+CrTo4mKWs3dfdFfoyGty58KP8Akoui/wDXc/8AoDVq6d4eh1zxn4luL6+lstPsJJZrmSIfOy7jwPyNcp4Y1Z9C1+z1eOBZ3tnLiNmwG4I6/jWv4f8AGVxpXiHUdSaxhuLbUtwurRz8rKxzgH2zV43D4l1Z1KG7gktt+Zt7+W3S4NPob3hHUfBMXirTYNH8O389w9yqR3F3c/dOfvBB6Ve0D/k4a5/6+pv/AEXWDF4z0bSbtLvwz4Vt7G43AtNPM0zBc8queFyOM0k3jaxj8dweK9O0MwygMbiJ5yRK7AjdntxXn1MHiJyqONOXvU5R96Sbv56uy7W+dhWZo/CpmXxX4nZTgiwuiD6HfXFeFP8AkaNJ/wCv2H/0MVo+GfEV1ouoalqEOn/aBqEUtuQxICmQ54IHJ9qxdOuH0/VLa78vc9tMkmxuMlWBwfTpXqU8NUVStK3xKKXyTRVtWekSf8nCr/19j/0XUXw+aIfG298zG4z3Yjz/AHsn+ma5d/Fk7ePV8WfY41lEwlMAclemCM/Sl8ReIrO48Rwa54f02TSbpJDNIxmMm+UnO7ngD2rgeX15Q9k425qShfSyavvr+VybM09Q1LwGl9cJdeFNV89ZWEub853ZOf1q74n1UX+q+EbddEvdLhtmjW3+0tuMkZdcEHqelQz+N/Dd9cDUtV8FW9xqfBaRJiscjDuy9/1rndb8UX+seJodcvFjLwOhigXhEVTkIPb3qqGEqznFypyXKn8U76tW91Xf3uw0jS+MbM3xH1XcScMgHsNi1o+MYnn+H3giCP78iui/UkAVynizWZPEHiC61iW3S3e4IJjViwXCgdT9Ks6r4luL7Q9F0sW6Qf2SD5cquSXJOckdq6YYOtGlhY21hv5e41+fYLOyOl8QaX4L8K3g07WF1XW9TRFM2yURRoSMgZ6/zqf4gXNpd/Cvw/PY6eNPtjeSCOAOX2gBucnrmqOoeNtB1jZe674RivNUVArTJctGkmOhZR1qHWPHNvrXhVtH1TRIjLE5aykt38tLfjAG0dcDI964KeGxblRnUhJyi/ebkrbNe6r2tr2Tt3FZ6Fj4mM3/AAiPgtMnb/Z5OPf5ab4X/wCSP+Kf+vmL+lc/4j8RS61pmkWMlqkK6ZbmBWVyTIOOT6dKNN8RS2PhTU/D62qPHfyJI0xcgptxwB36V2RwVZYSFO2qnf5c9/yHZ2Ok+JwLeEPBskP/AB6/YWAI6b/lz+PX9a5XSrLXLjRdSuNP+0DT4FBvdku1CO24Z+b9a1/DfjGOz0Q6DrmkxaxpYffFG77XiP8AstS+IvGEF1oR0HQdHj0fTXcPMocvJKR03N6dPyow8MVQisOqd1zN8ztazlfa979Nt9bgrrQ67xxeeGbfRfDDavot5fxNpqfZ3gufLVRgZXHc9KzNG13QrfQ9cXw/4T1VYprQxXcrXPmJGpBwTnp3rF8P+MobfQ10HX9Hi1jTo2LQKz7JIT6K3pSeIPGMFxobaDoGjxaPp0jBpwrl5JiOgZvSuOnl1WKVCUJNc2/O+W173te9/K2/UXL0ORHSiiivqDQK6fQ/H3izRrRbSz1ZzboMJHMgkCj0Gelc1EjyypFGpZ3YKoHcngCuhsfA/iu9u7i1t9GnMtuwWXcVUKcZxknGcEV52ZUMBiKfJjowlHe07Neuo41HB3i7FXxJ4n17xEyHV9RluFQ5SPhUU+oUcVTi1TUYdJm0mO6kSxuHEksGBtdhjB9ewo1rSdS0a8NnqlnLazYztcdR6g9CPpWz4pu9Tu5dCGpaSlgsVtGkBC48+PI+c+tTToYSlTp0aFOPs90lZJNappd79VtuDqSbvcxtI1TUdHuzdabdSWk5QoXQDO09RzRYapqFha3drZ3ckEN5H5dwi4xIvofzrqPjUiR+Pp1jRUH2eHhRgfdrPj8B+LpNN/tBdDuDBt3dV3keuzO79KmFbB1qMa9eMV7RRettbapa72e3boJTdlqYmk6heaVqEV/p87QXMRykgAJXjHeptP1rVNP1c6tZXssF6zMzSocFixycjoQfSmX2lahYi0N3ayQ/a4xJBu/jU9CK0YvB/iWSW8jXSZg1km+4LEKEGN3UnBOOcDmt6ywUk5VeV8ys721V9nfdXe212NTa6mhqfxG8ZahZNaz6qY4pBtcwxLGzDuMgZrC8P61qWgaiuoaVcmC4Clc4BBB6gg9RWhr13qc3hPQ7e60pbazhEn2a6C4Nxk85PfFNsvB3ia8uY7e30idnkhWdSSAuxujFicDNcOHwOWYbDTpexp04Sumko2aWmvR+ae2w3Wm3zSepn69q19rmqS6lqMiyXMoAdlQKOBgcD2FUUZkYMrFWU5BHY1vSeDfE8esLpLaPc/a2XeqjBUr67s4x75qDxF4Y13w+I21fT5LdJThH3Kyk+mVJGa78PWwdOMKFGUUre6k1strLsS5Xd2zck8fTSeLbbXX0yIpDam3e18z5ZA2SxJxxljnpWXp3iJN+pw6vZte2epS+dMiybHSQEkOrYPIyRyORUXh/wn4h1+JptJ0yW4iU4MhIRM+mWIBqLxD4c1vw+6Lq+ny22/7jHDKx9AwyK54UcAp+xi1zWStfXR3XW+j17k6bGpZeKbHS9Xs7rStDijtrSKVFjlk3STM4wWkfHP06YqKbX9LtdMurXQ9He0kvSv2mSefzcIrBvLQYGFJAznnHFZ/h/wAPa1r8rx6Rp8t0U++wwFX6scAVPfeEfEllPcQ3Wk3EbW0JuJTwQIx1bIOCPpTlSwManLKS5lbRy13urq+urvqGhpjxRpFtJeX2l6HJaahdwPC6i4/0dN4wxVAPrgE4FQaf4ohhv7KW4sHeCDS302VElwzqwYFgccH5ulYekaZqGrXq2em2kt1O3OyMZwPU+grU13wb4m0O1+1alpMsUHeRWV1X6lScfjRKhgYS9lOS5n0cte2l3cLIdZa3pT6Uuk6tplxdWlvM8lm8VwEljDHlCcEEHr25zWXrl9FqOotcW9jDYwBVSOCLoqqMDJ/iPqe9UaMiuynhqdObnHf1dtd9NtR2CinwKskyRtIsaswUueignqal1KCK11C4tobqO7iikKpPHwsgH8Q9jWvtI8/J1tf+nsO2lyO2l8m5imxny3DY+hzXsvxI8SeL7O6tdW8OzGXRL23SSJ47dZAjY5BODg/57V47p0MV1fQW811HaxySBHnflYwTyx9hWzpPivxB4baaz0fWpFtlkYLgBo25+8oYHGeteBnGWLG4inOMIzlBP3Zp8rUrdbOzTWmj66alxdkdT4nv/Gk3w/a+8QapHBb3soijsntgkso67unA4z/+unfD+1/4S7wFf+Ey6i5tLqO6tix6IzYf8ufzFcg9xr/jLWUjuLyS9uzG7J5rgKqqpY47DgGs7StU1DSbg3OmX09nMV2l4X2kr6VzLJ5PCSw9NwhWUlUXKrKLvpoldppNXau9R82t+h0vxa1OK/8AFr2VqwFlpka2cGOgC/eP5/yFdZ40v7/wWNN07wnpFvDbyWqSG+FqJZJnPX5sf5zXkru0jtI7FmYlmJPJJ6muh0nxz4r0vT1sLHWp47dRtRSFbYPQEgkVpicjmqOHpUlGcaaacZNpSul7zsnqnd6prVgp6s7fxh/wkVz8GkuPEPnyXsmorJh1wyR4O3IA+X1/GsTxf/ySHwh/11uP/QjXO2vi7xJbW97bx6tO0d9n7SJMOXJGCckHHHHFZk+o39xYW+nzXk0lpbEmCFmysZPXA7VngcjxFCUFLlSjUc/dulZxcbJW0s3prquwOaO1+Gv/ACJXjb/rxj/m9WdVtJ/EXwg0SfS42uJdIleG6hjG51B6Ngc+h/GuBs9Rv7O2uba0vJoIbpQk6I2BIo7N69TXb/D6wupNDe98J6+1n4hjkKz2csqok0fYqG4P4+9Z5rg5YWpLG86T9pGSvey9zkak1snr73TQIu+hpfBDRL+CbVtYureS3gNjJBF5ilTIxwTgHqAB+tO+Geo6o3w61nT/AA7Iq6za3IuUj2hmkjIAOAep4P6etXUude0Cy1bxB401aKW/lsns7C0WdXbL4ydqcDoP1rybTL+90y8S80+6ltrhPuyRtg1wUcDUzmWJqScXd03G13BuF21fTmWtm7bt22Kb5bHpfhTXfiXr2q/Y1uzZxxgtPcT2YVIQB3yOvtUHw+uZrzU/G9zPcrdSyaXcFp1XaJOvzAds1yuseOfFerWRs77WZ3t2GGRQqbh6HaBmsfT9Rv8ATxOtjeTWwuIzFMI2xvQ9VPqK9BcP1J0aseSnTclFJQWmjTbcrJu9trWRPPqjs/Cf/JHfF3/Xa2/9DWl0SLxf4Z8JWfiLw/qTXFleOfOtoozIImHHzqeO3Ue1cZb6nf2+m3OmwXcsdnclTPCD8shByM/TFXfD3ijX/D4ddI1Oa2RzloxhkJ9dpyM11YjKcQ1W5OSSnPm5ZK6a5Ixs9HZ3V00mJSWh32pyN4n+G+ra14i0O30++tGT7JeJCYmnJPIwev8ALn2rH8U/8ka8K/8AX1P/ADauY8Q+Jte8QbBq+pTXKIcqhwqA+u0YGaoz6jfz6fBp815NJZ27FoYWbKIT1IHassHkdeiqfM0lGpz8qbaiuRx5Yt67u+yW9kNzR2vhv/ki3iX/AK/of/ZaX4M/6zxL/wBgeSuKh1G/h06bToryZLOdg8sCt8jsOhI/AUadqV/pxm+wXk1t58Zil8tsb0PVT7V0V8nqVMPiaSkr1ZKS8tI7/wDgIubVFQdKKKK+hICiiigAooooAKKKKACiiigAooooAKKKKACiiigAooooAKKKKACiiigAooooAKKKKACiiigAooooAKKKKACiiigAooooAKKKKAClHUZ4HekooA9H8RLDHpng7TtL1idN4ikiQ221Cxc/viM/eBOMH86x38Nm+vfEl9qWspENMvtlzMYMmXc7hmCg9crwvv1p97e2b3ngopdQsLaCJZyHH7oiXJDenHrU2rX1k2m+OI1vIGe51WOSBRIMyqJZCWX1GCOR6185SValFRg3dveyvrUs+nb/ADIRk634fsodLsNV0fU2u7O7na2PnxeU8UgwcNyRjBBzWlD4T0K6v5NFsfExuNWRGIC22bd3UZKq4P69Kh0640p/Buj2WoXEfljXHkuYg/ziEogLY644PNdnpE81h4uXfqHhzTtFdnjtUtWi3TKQQgJHzemSxFLE4vEUoOKk7rmttrZ6fZd/RJaa3BtnA6R4es7jw2df1DVPsdql2bZ0WHe5O0MNozyTn8MZqa88I+ZqWjw6LfC9ttXRmt5ZE8sptOH3jnGMH8qL94rb4fHSpLiA3kWtOzRJKGO3ygNwx1GeM9K2ND1vTbCLwc1xdR7IoLyC62NuaASsyhiByOGz9K6KtfFRTqU23rJJWVrKLa6X3S6+QXZj3Xh3RJbG+fRvEBvLqwQySxS2/lLKgOGMZzzj0PWkg8PaRaWFnP4h1t7Ce+jEsMMVsZSkZOA7nIwDg8CnXPhW002yv7zVdYsniWMixWzuVke4kJ+XjnC45NdM2o6jrWm6XcaHqOhxLFaR293DepCHhdOC2XGSpGDx71nVxVRRXs6jcb6ydlbTa/K1v5eVwucB4j0m40PVpdPuHSQoFZJE+7IjDKsPYg1e8PaFaXmk3es6pqD2en2siQkxQ+ZI7tyABkYGO5q7r/ia+tfE11Pp2rR3wEaQfaWtUCuFH8K4wACTg9xVvwfdapdQ6leadr1rb6rLMplsrkRrDcx4+9hvlJB7YrpqV8SsKpSaTtHXXyvo4+76tO3VId3Yz4/DNldeJtK0zTdajurXUyuycR/PFk4IdM8EfWqGgaL/AGrqd5Z/aPK+zW08+7Znd5Sk4xnjOK6+4vNH03xp4XvbhtNgvopN2qNYf6hDu+U8cZx1xUehaVDoGravealrGlqk1jdx2gjulczF0bB46DHr1JArn+v1VTeru46aat3aey10t8tbIVzHt/DOlQaBp2taxrjWsF8reXFFb+ZJuBwe+MAYOffFTQeBnn8QJp0OqQta3Fi17a3mwhJIwO4z8uO/XFaF9ojaz4F8LLbX1nDdxwzfubiYRb0L8spPHBHI9619Cl0467Y6DHqEU0Wm6FdQ3N3EdyB3+Ztp7hc1hUx1eMJShNtrnurLRJuz28kt3e/kK7OQl8OaTdaXe3Gg649/cWEfm3EMlsYt8YOC6HJyB6HtSxeG9Hs7OyfxBrj2F1fRiaKGK2Mnlxn7rSHIxn0Har+j6dH4V0/VtSv9U06c3FjLaWcVtcCRpjINu7A6KBzzTtb0xPFq6bqmn6np0IWyit7yO5uFja3aMbScHqpAB4rf61Pn5faP2d/ist7bbW+dt9B3M+08FXD65qulXV/BbNp9t9pMxBMciZXDZ7Da2fwxWlpmleFT4Y8QyRapLcLCYNlw9h88fJ+7k5+Y8H29anvtb0u61bxOYLyPyBoa2VtI7bfPZCg+XPXOCR7CsfwfGt34V8R6dHPbx3MyQPGksoTeEYlsE+gqJTxFSlz1ZONnDolu4tvb/huoa2Od0f8A5C9l/wBfEf8A6EK7v44a3qEnjCTTI7iWG1tUUqkbFQzkZLHHU9B+FcJo/wDyF7L/AK+I/wD0IV6r8T9K8N674tnWTX4NH1K3VY51ulPlyrjKsp9cHGK1x1SnTx9KdSN0oy6XtrHXT7vmD3RiavdTeIPg1FqGoMZrzTL/AOzpM/LMhAOCe/UflUfxP/5k/wD7BkX8xVfxtq2i2fha08H+Hro3sMUpnu7vbgSyeg9v8BUPj7VtO1D/AIRr7FdJN9ksI4p9oPyMCMg5Fc+Eoz9pTkotRcqjStsmtPS71t5gkdhqdhb6h8fbeK5QPHFbRzlT0YpHkfrivPdf8Ta1c+KrnVRqFxHPHcN5O2QgRgNwAPTiui8ReLbWH4rQeI9Hk+220ccStsVhvG3DgAgGk1jQvBd5qMutQ+LYLfT5XM0lmYz9oUk5KKv1/Ks8Glh/ZyxEHZ04paN2et1a2jenrYS03LXxhuTeaj4VvCoQz2KSFQMAEuDTfjbrupJ4ql0i3upbe0jhRmjiYqJGZcktjrxgc+lHxluLd9U8MyRRmCIWCOIz1jUtkA/hXP8AxU1Sw1nxpc3+mXAuLZ4olWQKVyQgB4IB60ZXh1P6tJw0UZ/J8yt87XCK2NHxp/yTHwd9J/51d+Leo3kemeGdNiuHjtm0uKZkRsbmxgE464A4+prG8U6pp934B8M6fb3KyXVoJvtEYBzHk8Z7UfEnVtO1Y6D/AGfcif7LpccE2FYbJATleQM/hW2Gw8nUouUdpVXttduz+fQEtje8Wa1qQ+EPhxBdyhrp3jmfcdzomcKT1x0/KqkVxNdfA66W4laXyNTRYi5yVBxwPzP51meItW066+Hfh3S7e5D3lpLK08W1gUBzjkjB/A0WmracnwqvtFa5Av5L9JUh2tkoMZOcY/WlTwrjRjaFn7W+3Tmevpb8AtoasFh4w1vwdplqTZ6Po1sp8qWa48gTZ/ibJye/51f8QWjWvwcltptat9YeHUkxLC5dYsj7gY9eufxqDXP7D8Z6No0y+JrPSZrC0W3mtbvIAI/iXHXPt7U5W8KyfDu/8Nad4giSeG4Fy090pjW5YDkRjrjgAd65HOTcG42tO7ioPTXdy1vfy79gK3i25n0P4b+GtK06R7dNQia6unjO0yk4IBI7c/oKs/DfV7278DeK9NuppJo7fT5JIS5yUBVgVBPbocVT0670XxT4MsND1nUl0jUNNLC0uZ1PlSxn+En24/IVt+F7XQ9J8H+LLLT9RXU7gae7XN3GpEQyrBY1z17kmjEOEMNKjUg/ac972fWejvttpv5CexW8E2E8XwrubjTdSstMvdQvDDJdXE3lYjUfcVvU8/rVrwBp8+h6lLHqni3QrrSrmJo7m3N+H3ZHBAPGa5fwdqujXnhe78I+ILlrKCSYXFpd7dwikxjDD0P9TVq00vwb4Zhub/UNYsPEdyYitrZ26kpuPRnPbFPE0Z81elO95y0She60taWyt5tWsNrcx/A9vb/8LL021wk1uNREYzhldQxA+oxXR6J4gnvLHxRHc2OnS22m27XFjA1qmy3dZAoI4yevfOcVweh6nPpGtWurW8cTTW0olRXB2EjsQCOKlsNaurOHVYoo4WGpwmGbcD8qlw3y89cjvmtc2ySeNrSm4p6U0r9Gptyt2vHS/XY66VXkil6/kdXqN5LrfhTw9qmpJDLejV2tmmESoXjwpCttABxmr87W+m3nxDu4rG1ke0u4vsyvECsTGbaCB04znHTiuHi1y6j0ez0sRQmG0vDeI2DuLkAYPOMcVYvfE19df27uht1GtyrLcYB+Qq+8bOfX1zXFPIMRf2cYpU+Z6J2XL7aE7JdPcUtPkX7aO/X/AIDR1+mXT6/ZeFNS1WK3uLz+3fsry+SqmSL5TtYAAH8qg0C+sbOTX7Sz1Gx0bWW1J/Iurq3DRmEMR5anBCHPtXK6X4kvdPtNPtYobdksb/7dGWByz4AweenH196s2Hito7e9s9R0mz1Kyu7trwwSll8uU9SrA5HHH4VjXyDEJVKcYXp30inHb2jlblkuVqz+F2T2utBqtHR31/4B2eiXGr2fxIge6tNPtnu9NkZprMK8V3tjciVTjAJI5xisey1uex+Hza4lvaSapPrLxrcSW6nywYgSVGMDp6cZrIXxneL4hsdUSxs44LGBre3skBESRMCCvXOTk8561nahrb3GkNpENnBbWX21rxEUsWRim3bknkY9s0qPD1edWDrUY2apqVrWtF1Lxerezjdax0teyQOsknZ9/wBDqbLSI/FWn+F7pI0QxzvY6iyqBhEzIHbH+xu59q5LxVqEeqeIr6+giSKCSY+SiAALGOFHHsBXTeH7ybw38PtXma+t/M1hUitLdJQ0i9Q8hA5XC5HPrXDV6uSYef1uvNu9ODcYf9vPnn9zagu3IRVa5Uur3/Jf5/MKKKK+oOcKUEg5BIPqKSigBWZmOWYsfUnNJRRQAUUUUAFFORHckIjOR12jNb9/olrB4E0zXY3mNzd3csLoSNgVRxgYzn8a5cRjKWHlTjN6zlyr1s3+SZUYt3t0OeoopcH0P5V1EiUU4o4UOUYKehI4NCKzttRWZvRRk0rrcBtFKysrFWUqw6gjBpVR2OFRmOM4Ck0XVrgNopyI752IzY67QTitDQI9Gkluv7auLiGMWztbmEAlpv4FPB+Xrmsq1ZUoOdm7dErv7hpXdjNop0au52ojM2OijNIQQSCCCOoNa31sISinKjtnajNjrhScfWhUdgWVGYDqQMgUXQDaKKKYBRRRQAUUUUAFFFFABRRRQAUUUUAFFFFABRRRQAUUUUAFFFFABRRRQAUUUUAFFFFABRRRQAUUUUAFFFFABRRRQAUUVr+DLW3vvFmlWd3EJYJrpEkQk4ZSeRxXPi8RHC0J15LSCbdvJXKhFykorqZFFbfjmyt7Hxnq1hYwiKCG6aOKNcnaOwHeqVzo+r21v9pudKvoYP8AnpJbuq/mRiscNmNCvQpVubl9ok0m0nqk7euvQcqcoycexRoqSOGaSN5I4ndE++yqSF+p7UkUcksgjijaRz0VRkn8K7OeOuuxFhlFKysrFWUqwOCCMEGrOl6fe6pdi00+3e4nKswRMZwBknn2qalWnSg6k5JRWrbdkl3uNJt2RVoop0atJIsaDLMQAPUmrbtuI0NT1aS/0rTNPkhRE0+N0RgSS+5t3NHh7V5dGup54oUlM1tJbkMSMBxgnjvVXUbK606+lsb6BoLmFtskbYyp/CoFVmOFUk+wrnhChUo+5Zwlro9HfW9/O9wcbaMQDAooorpAKKKKAJrGYW99b3DAlYpUcgdSAQa1/HmtQeIfFF1q1vDJDFNtwkmNwwoHb6VhUVi6MHVVXqk18nb/ACFYKKKK2GXNF1G40nVrbUrTb51vIHXcMg+oPsRxXXXPiLwLe3rapeeFbwXjt5kkMV1iF37nHUA+lcLVz+y9Q/sj+1vskv2DzPK8/Hy7/T61w4rDUJyU6kuV7XUnG/lo1f8AqwrXLfi7XrnxHrUmpXMaRZUJFEn3Y0HRRWRRRXVSpQpQUIKyWwBRWx4P0KbxJ4gg0e3uI4JJg5DuCQNqlu30rNvrdrW9ntWYM0MjRkjoSDjP6VCxNJ1nQT95JNryd0n+DHbS5DRQTgE1veM/DVx4Zu7S3uLmK4NzbrcKYwRtB7HNE8RShVjSk/eley723+64WZg0UUVuB12ieKNLbw7F4f8AEmjvf2lu5e2mgk8uWLPUZ7jml1jxTpcfh2fQPDOky2FrdOrXU08u+WbHQewrkKK4P7Ooc/PZ73td2vve17b6+upNkFFFOjXzJFQcFmA/Ou5uxQ2itzxp4cuPDGunSZ7iO5kEavvjBAO7tzWfq2mahpNwLfUrSS1mZBIEcclT0Nc9DGUMRCE6ck1NXXmu6W42minRW94q8NXHh+30uaa5imGo2ouUCAjYCAcHPfmsGqw+JpYmmqtJ3i+vo7fmJqxPaWl1ds62tvLOyLuYRqWIX1/UVb1TQ9Z0lIpNU0u7tI5fuNLGVDfSui+ErXianrDaeGN2NJnMO0ZO7jGPf0pPCk15ceD/ABSuoSTSWSwxSKZSSBceYNuM/wAR5z7V5WJzOtSrzjFLli4J78z53bTtb5320KUdDC1PTfM8QPp+kafqHzbfKt5kzNkqCcge+SPbFQarouraVPHBqWm3VpLJ9xZYyN309a9I1hpo9b8cz2JYagmn2vlMn31jKJ5pXv0xWBoT3E3w6uvt7O8UWr2v2EyEnDknzAue2NucVx4bOK0qUKllyr2aabfM3OMXdPsubXTWzd1YpxRzo8M+IPss90NFvvIgJWWTyThCOufpUGkaLq2sM66Xpt1emMZfyYy23616AL+8l+PU6PcylFu5YAu47fL2EbcdMVUuX0iD4e6It1JrEcElxcNKdP2BTMH/AIy3cLjH40lnWKtCLguaag1ZN25lJ2avrbl7q9/LU5EcJ9hvft/9n/ZJ/te/Z5Gw793pjrU+raJrGkNGuqabdWZk+55sZXd9K9PtLm2m1ae6ktdYgvYfDf7uV/LN5Mu7/Wrg43bD35wK5wXmnN4G1W3sYNeurVriAia9MXlwS7uq4OcsMg4p0c9r1ZxXs1a8U/8At52une1l0Wreq0YciORu9H1WztWurrT7mCBZfJaSSMhQ+M7friqNdh8Xb67uPHGoWstxI0EDIsUW47VGxTwOmck81x9e1luIq4nC061VJOSTsuiauRJWdgoooruEFB6UUGgD0vxHrV14H0nRtF8PeTazz2SXl5dGFXeV36LlgeBirXiHxF5ngvwl4iW0ginj1KSS4SOMBJHXAY7enzD9TWRNfeGPFuiaYutavJo2q6dALZpTbmWOeJfu9CMEVX8a634duPB+leH9Ca5YafcSEvNHtMoI/wBZ7ZJPHYYr8voZXCrWw1Oph5e2VSftZ8rs4uM1dz2kndcqTfKtNDvlUaUmpaWVvw6GzL4ZtZPjGG2p/ZDKNXLY+Tycbz+G7io/BGp2+pav401u8soriE2Ek4gZfl2hvlX24Aqxc64IPgra3MkWzUrpW0uKY/ea3V9xx7Y4rkfBWsWOlad4igvGkV7/AE17eDahbLnpn0HvToYPF47AV/aJuVPloRtu1TqLnmrfzaX7coOUYzVuuv3rRHUeC/EepeJ4Nd0jXDb3Vp/Zc9xFH5CIIXQZXZtAwKpeA7nxJH4Wkh8KaHsu2uC1xqsgTbtxwgLjC1ifD/WLHRbzU5b5nVbjTJ7aPYhbLuMDPoPetey1DQda8BaboOoa5Jolxp0rsQYGkjuAxzn5T94e9dWY5asLVq0qWHXsZSpu3JKUF7sry9nC3Pqopra7TexMJ8yTctdeuv3s0fiZBfTeANL1HXGsJ9XW9eF57Uo2U25CsU+Uke1T/EHxTqPh3xJZWuiLbWYNnbyXDCBSZyV6MSOgHGBisjWb3wnN8Of7C0vU51uLG7a4T7RAQbssuCVA4Qex9Pesj4iazY634ihvtPaRoUs4ISXQqdyLg8VjlGU/WKlKjiaLdODr6Sg4xtJwcPdd0k1dxWtvVaOpUsm4vXTr6nY+PPFF94d8dLY6DBaafbsYZrlEgQ/aHkALbiRnGDjAxU72NnD8U/F8MNrCkX9jTSrHsG1WaJGJA7ckn8a4n4ga1Ya14z/tSxeRrbZAuXQqcoqg8fga6CTxdoknj3xBrCzTC0vtKe2gYxEEyGNFAI7cqea5lklehgaLpUWpyoNT0d3PmpNKXVy+K19Ur20K9qnN3el9PxLXgdr5/AFvD4Lu9Og177Q5vlmKCeRf4AhcYxWH45uNUuNd0dde0L+ztTjKJPNtCi6+cYbAGPyqHSI/Buq+GrS1vb46Dq9qzeZc+Q0qXKHpnB4Iqx4w1/SpNP0DQ9PvrnU4tLmMkl9OhUvlgdqg87QP6V34fCyp5vKVOi3JzqXcoSjKKalr7VPknB6KMHqk11iRKV6er7df06PzOj8V+K9R0f4pNpOlx2ttZfaoUuIlgQ/aC4XcWJGehwMdMUzUvFF7o/xS/sDSYLSz0lL5IZLVIE2y7yN5YkZyc/hXIeLtb0/UviRLrtq8jWTXMMgZkIbaoTPH4GjW9b0+7+JsmvwvIbFr9JwxQhtgIzx+FYYThqk6NBVMPq8O+a6/5ee7bm/vq8rX1Wthyru7tL7X4f5FHx5bQWfjXWbW2jWOGO8kVEUcKN3QViVr+M7+31TxZqmpWbM1vc3LyRllwSpPGR2rIr77K41I4Kiqt+blje+97K9/O5x1Lc7sFFFFdxIUUUUAFFFFABRRRQAUUUUAFFFFABRRRQAUUUUAFFFFABRRRQAUUUUAFFFFABRRRQAUUUUAFFFFABRRRQAVu/D7/kedE/6/Y/51hVseCrmCz8XaTdXUqwwRXcbySN0VQeSa83OYSnl2IjFXbhL/ANJZpRdqkfVHXtf3Gm/GbWrqy0V9XvBcSrbwqMlHOPnxg9K6zwJD8Rj4niPii9QadOHWe1up4mLgqflWMEkc/TisHw7r+jj4geLsarFZjVo5I7HUQflRj0Oe3rn2qPwdpOk+F/GVlqniDxbpt1KJCsKWkzTZZgRudiAFUZr8Xzmj7XB1KE6EY1Vh6cY81KdSpO1O9qeqjT5ZOzaTafvStZHtUZWmpKWnM+qSWvXvcpfDOa2i8c6v4Zmwljqyz2e3sGBbYfqOQPrR8MrFvD954h8RahHg6FA8KA97hsqAP8965zxH5mg+OZrq1vbW6eK6+1RTW0m9DltwGfX1Fd58btSsbfRLOw02MwtrUg1S7U9TlQFz+I/8dr3s1p1a+Lo4Wgm6eYQgpPt7Ozm319+k+X1SOek1GDlLem3b57fc9TgfCGiyeKPEEkVzd/Z4VSS6vbkjOyNeWbHrk/rXc/DW38GzeKJJtAudViuba1mIS92FbhChBKlQNpGQcHPFcp8L76yt9YvtP1C4S1h1SwlshO5wsbtgqT7ZGPxrpvh74XuPDHiJ9Q1+/wBOtIxbSxWwF2jeezKeRg8DHOT7CtuNcS3HG4arXlTtTXsoR2ndPm0s+b+Vr7Efe0vcWCjrCSjfXV9u3p+pynh/RNHj8OHxH4kuLtLN5jb2tva7RLO4GWOW4CirGqaFpSWWmeJPDtzcy6dNerbyxXOPNglHOCRwQRnBrd8Farq158P4NG8N6haW2r2N07tbzrFm4ifnKmQEZBzxVfxje61Bpul6fr/iCC5vZL1ZprGCOEJAqnAZnQD5jnpnpWv9p5lUzedKVVKXtJR5OZ39kk7P2apWSatJVOe3NpfXlF7KmqKdui1t19b/ACtb/Mv/ABCs/BMXj6/i1u91V7u6lDO9qEEVsCAAGyCWPc49aTwPoll4d8eavpWoSXM0sdhM0EsO0JJA0eSxz/EQRjtnNM8d+D5vEXjW91PRtS0240+eQefObtALcgANuBPTjIIzmp9P1Wx1b4sXa2NxG8A0uSwtpXYKJmWLaDk+pzivnKdaVTIlh6OInNfVm6qf/LuUVDlWy5NOZcvWKv5vpcbV+aUUve081rf16anl999j+1yf2eJxa5/dedjft/2scZrul8E6Fa+FtI8SavrM9tZ3UO+ZEQNI7nokY/PJPSuFv7O40+8lsbtAk8LbJFDA4P1HFd78Qif+FY+CVzx5DHH4V+o5nVqOWEpYeq1GcrOSs248knu7rW17/M8ZLe6LMfgPwzr2ijWfDOuXEFpBJtvft4GYlAyTwBzjnHf1pmieE/AviUXGneH9Y1UapFEXja5jURy47gAZx+Oeai8FEj4PeL8HH72MfoKq/An/AJKHB/17TfyrxK7xtPD4yosTL9w3y7fyqXvae9vb0KVrrTc57wr4cvvEHiFdHttscgLedI33YlU/MxrrP7C+GK3n9kt4k1M3e7yzdhF8jf09OmffHvV/4Pm2XUPGMk6yttt33CLHmbNz7tvvWAJvhWV/48PFOMf89Yv8a6cVjcTicbUop1FGCjb2ajvJXu7/AHJbb3EkkjI8VeGLrw74lTR7yQSJIyGKZBxJGxwGH6/lXV+IvBPhXwrqkg8QaxfG1fH2WC2RTPIMDczdlUHj3qn8Qtdsdav/AA4ljYalarZosQN7GFaRNybSCDz0PPvR8e3ZviHMrMSFtogo9Byf61VHEZhi6mFo1pum5Qm52sm+VxSa3s3vp0bXoNJXIPGXhPR7bwzbeKPDWoz3WmSy+VIlwB5kbfgB34xiuthtfCB+ECQy6pqK6Wb8M8wgHmCbHK49Peuei/5IDN/2Fl/nR/zQM/8AYX/pXDXjXxFKnTqVpPkxHInpe3RvTddH941ZdOhl+B/CdnrVvqOr6pqDWOi6ef3syrl2J6Afhj16itvS/C/gDxLcNpvh7WdVg1IoTCLtF2SED2A/nWV4P8MWt34XuvEGva1Pp2jRy+XshBZpnGOMdPQV0/wxufA0fjWyt9C07Vpbx94W5u5FCp8pJIUeoGOfWts3xtaP1mrQq1G6d7KKShFpXak3pJ9XZ6LRK4RS0ujnfg1DJbfFO0tpRiSLz0Ye4jYGuT8Qf8h7Uf8Ar6l/9DNdx8Nf+S2N/wBfF1/6C9c9bT+H7fxZqreIrK7u7YzSiNLeQKwfzOp9sZr06WIlHM6lXlcn7Km7Ld+9Pa7X5kte7bzOZf7h+le0/E7SNCkudK1fxJqc1tZiwjhigtVDTzNjJxngAAjk15x4tuvCNxZRr4d0vULOcOTK1xKGBXHQYPXNdL8dnZtX0RCxKrpkeB6ZrHHupjcdg+XmpX9pfbmtaO26V+/bzCOiZV8ReE/D83hCTxR4T1K6ntreQR3MF0BvQnHoB6j169aoeCfCUGrafda5rWof2botodskwGWkb+6o/EevWtbwn/yRfxX/ANfEX80rZtX8OxfBTRv7dh1GWze7fcLJlVvN3PjdntiuKrmOLw1GeHjOUn7ZU1KyclFxUtNk3uk2NRTd/IyrPwn4K8SrLaeE9bvo9TRC0cN+oAmx6EAf57Vy3hPwxe694pXQQfs0qs3nswz5Sr97j17V1PhzVfh3puuWl/pem+KZLyF90Sho33HHTaDk8VU07SpPGnxD1i5srifSLMF7id5BtkiTjIIB65963pYzFYZV1Oc401C6lUSbjK9tl8S2aXfQLJ2LX9j/AAtW+/sttd1k3G/yzchF8rdnH93pn/8AXXM+LvD0vhjxZ/ZMkwnVWR45QMbkY8Ejsa3Ek+GenXaCGHW9alRxhmZYonOfzx+FWfjjz8RYCBgfZoOPxp4DE16ePhR5qjhOEm/aJLVcusVo1vqmktgaXLct/FePSpviwqazc3FvZ/Zo90kCbmDYOOPrUnx4h0L7ckxvLr+1hawiODyx5RjyeS3rjNZvx1/5KP8A9sIf60348/8AI32//YOh/rXDlFBynlkudr909Fa2nJ5db6+itYcn8R0vjjSNHudC8M6p4g1OSzsINMijEcC7ppnKqcKDwAB1JrmdX8J+Gr/wjd+IvCOpXsi2JH2q3vAN4HrwBj1755qb4xOx0nwhHuO0aUjAe5VP8BTfh3/yTbxt/wBe6/yNTgY4nDZZSxcK0vjS5dOWzqcrTVrve9737A7OVrHO+CNXh0ebVJpLiSCWXT5Yrd0Bz5hxt5HTp1qrrPiXXNYto7bUdRlnhRt4TAVS394gDk+5rIor7b6hh/bvESinJ21aWltNOxld2saUeu6xHrH9sR6hOt/gAzhvmIAC4PqMACnax4g1jV5IX1C+kl8g5iUAKqH1CjgGsuitVhMPzqfs1dKydldLsvIV2XRqmpLqx1YXswvy5kNxn5yx6nNWNF8Ra1o6Spp1/JDHK250IDKzeuCCM+9ZVFFTC0KkeScE1orNLZbfd07Bdmgda1Y6x/bH9oXH9obt32jf8+fr/Spta8Ra1rKRx6jfyTRxNuSMAKob+9gADPvWTQelH1TD80Z8ivHROyul2XYLsnv7y6v7yS8vbh7i4kOXkc5ZjjHP4CoK6++8O3V9qV693e6fZrZWNvPK6RFU8tlUDgcluRn1NNfwlp8cdldSeJ7RbG/+W1m+zyFncHaQU6qAepJ71zwx+HjGMVptok30vZWXbp2FzHJUV0EXhtYr/U7fVtVtdPi02TyppCDIXbOAEQct0z7VK/hGd9VsrWx1C2ubW9t2uo7shkRYlzvZweVxg1q8dQW8vPZ22vvttrbcLo5qiulm8NQDSbjWNM1u11C2tZYo3/ctG29mwAVbt3z3q1qfhue51LW7zUNQsLKOwuES5aOJgg3DjYo57Yx71P8AaFG+/wCDvfTS1r9UK6OQqW0m+z3cNwI45DE4fZIMq2DnBHcVvT+Fsajp0Nvq1nLZ6hE00V5JmJFVc7twPIIx078Ul54esV05dSsdfgu7Fbhbe4l+zOjQlgSDtPLDg9KbxlCa5W9/J+as9NHurPW4+Yr+K/Et94imtzdR21tBbIY7e2to9kUYPXAyeTWLXda/ottYeKtes9EkszBDYPJJFLEzeSoVcqpb+LuG7ZrNtvCURWzt77XLSx1G9jWS3tJI3PDfc3uOEJ7fWuTBV8HhsPGFGPLC10rO+ur0/Fv53HKbk+ZnL0V0Vr4XYadPqGqahDpsFveNaTB42d1kA6BR949fyNUfEmjto17FD9qiu4Z4VngnjBAdG6HB5B4PFd8MXRnPki9fn+ewrmXRRRXQMKKKKACiiigAooooAKKKKACiiigAooooAKKKKACiiigAooooAKKKKACiiigAooooAKKKKACiiigAooooAKKKKACiiigAooooAKKKKACiiigAooooAKKKKANnwjdaBZ6k03iHTbi/tgn7uKCTYQ+QQTyMjGRj3pfGniCfxN4hn1WaMQq4CRRA5EaKMBf8+tYtFecsqw/176+7upy8qu20k7X5VeyvZXaV3ZGntZez9n0Cg89eaKK9EzCiiigAHSit3SfCusajZw3sMEQhmfbCJZ0jaYg8hFYgt+FXdZ8K3EnivVtP0mBI7WxYeY88wRIgQMbmY9Sc8da8+WaYSNV03NXSbeq0s0tfO7sPlZy1dP4n8SWureEvD+jQ288cumRlJHfG18j+HBz+dLong2+ufFdtouolLdZozMJUmQh0wcMhzhuR29/Sqdj4V1i7SWRFtI4o5jB5st3GkbyYztVicN1HTiuavisvrVYTnUV6dpJ3095SivXqNKVi3oHiW107wNrnh+W3nefUXVo5FxsTAHXv2qL4c+ILbwz4nj1a7t5p4lieMpFjdlh78VialZXWnX01jewtDcQttkQ9jV/RfDuqatbtc2scKQK/liWedIlZ/wC6CxGT9KdfCYD6vWdSSUK2snfR3SWj80lsCbuvIteFvE9x4e8UPrFrGJI5XcTQOeJI2OSp9+ldK1/8KHvP7UOnawsm7zDYjHlbuuM56e2cVyNn4a1i51C7sRaiGWz/AOPpp5FjSHnHzMTj6etaGh+GZI/FcGl63b/u5beSZCkgKyKEYqyspwRkdq4sfQy+cpVlVcZqOvJKzlFK6uuumz313HFy7EPi7xRP4j8Tx6tcQiGGEosECnPlxqcgfXrTviP4htvE/iiXVrS3mgieJECS43ZA9uKbeaEZrHw6ml2skt7qMEjOobO5hIRnngAAfSqes+HdU0qCO4uI4ZIHfyxLbzLKm/8AukqTg+1dOFhl0KlL2doygpQir9L2el9buO+/4ifNqaKeJLVfhrJ4W+zz/aWvRcebxs2jt65rV8K+IfDD+BZfC/iQahEn2v7RHLaqGJOBxz07/nWDe+Etcs7GS7mt4gIVDzxLOjSwqehdAcqOR9O9aV54TbTZbItbjURc6W1yyJdIDHIFYlhg8quAffkVx4mnldSm4RqfFNzvGSvzJXdm9Fp30KXMWfCfifQU8M3XhTxJa3UmmvOZoJ7f/WRnPcfh/Or/AIf8U+CvCetQXGhabf3m5ts93dkb0jPURqOM9OT24rlbDwjrl5DbTRwQIl0ga2MtzGnnZ6Bcnk8dKg0zw7qt+90scMcK2j+XO9xKsSRvnG0liBnIPFKvl2V1nW5qz5ZfHFTtG70u13b+TfQFKWmh0dn4k8OaJ8S08RaWmoXVgRI8iSKqyeY4YELn+EZHX3rjtTuFutSurpFKrNM8gB6gFif61NrWj6jo08cGpW5gklj8xF3BsrkjPB9jT/Dui3uvX7WNgEM6wvKFY43BRkge9ephcPhMPH61Cd/dUeZu94xvbXbq9SJN9TNblSK6j4ieJLXxNf2Nxa288C21osDCXGSR3GD0qKLwldTanNZwalpssVtAJru7Wb9xAM4wzY5OeMCodY8Oz6ZbW2oRXlpqOnzS+WtxbOWUOP4WBGQcVU5YStiKdRv343tv9pa/NpaX1EpdC1oviS1sfAWs+HpLeZ59QkR45VI2KFK9e/arXgnxZY6fpN14d8Q2L3+i3Tb9qHDwv/eX8hUnizw/LqXxF1my09La1t7ciSWRyI4YIwi5JPYZNY2t+HJ9P09NSt76z1KwaTyjPauSEfrtYEAg+lcX1bL8VTcZaOq1Pd3UrKzT6OyVgVTY62w8R+A/CzSah4ZsdRvdUKFYXvOEhz396wvAfi7+w9fvL3U4XvbbUY2jvFB+ZgxyWH454rk6K2jkOF9nUhUcpuokm5Nt2WyT6Weqt11K52d3JqHw50mcaho9jqmo3aHdBBeELDG3Yt3YD0pPiV4i8PeJLix1mxF8mpgIlzC6gRqqgn5T3Of0rhaKKWRUYV4YhznKcbq7le6fR9LeiTv1DndrHTfEbxJbeJvFB1ezt5oI/KRAk2N2V+la/wARtf8ACviaxi1K3/tGLWkhjh8p1HlbQecnueuK4KitIZNh6fsPZtx9jpGz6aXT7p2Qcz1Oo8c+JLXxBaaJDbW88J06yW2kMmMOwAGRjtx3o8L+JLXSfCniDR5reeSXU4gkTpjahAP3s8/lWBpljd6lfxWNjC01zMcRxgjLHGe/0qCRGjkaNxhlYqw9COtUstwnsFg18MWpWvr8XMn3tzL9A5ne42iiivUJCiirelade6pdG1sLdp5gjSFVIHyqMk8+gqJzjTi5TdkurAqUUUVYBQelFFAHc6xrOlzLrojvEY3Ol2kMOAfndNm5enbBrI1C/s5NA8L26Tq0tm05uFwf3e6YMM/Uc8VztFcNLAU6aSTejv8A+S8v5fiKx6E2oaPd6r4iurK70pNQnvhJaXF/FujMHO7buBAbOOo6VefVrC4l05ZdYjvlk0u5067mghIaEtk+ZsA/1Y45x0ry+rWmX93pl7He2M7Qzx52sOevBBB4IPpXLUyiLXuyd0tL2/ltva/n69Bcp2FpY2el+BtbC6ra30j3Nrua2JMagPkckDLHBOOwFM8Uaxpt1a+KI7e8SRrzULeW3AB/eIoO4jjtkda53Vtf1LVLVLW4eFLdX8zyoIEiQvjG4hQMn61lVdHL5OTqVpe9e/8A6T5L+Vf1qCXc7jRdQ0GSHw/b6hNbO1tZ3SYnQtFFOz5jMgxyv51LrN9HP4J1DTbrXtLuLxbiK4SC1jEcYQBgQhCgM3I4rgqKp5ZDnU+Z6O/T+Zy7abhynf61qGljxT4h1CPUraWDUtLcQFCSd5VQEYY4bg1Fef2Lrmrad4gl121soo4YBeW8obzkaJQuEAHzZCjH1rhaKI5bGCXLNppWvpta3byXzDlOs8Ta5Z6toN6UcJcXOtyXggIOVjZCAc9Pas/xZe2t5Ho4tZhIYNNjhlwCNrgtkc/UVh0VvSwVOly8vS/46DSCiiiuwYUUUUAFFFFABRRRQAUUUUAFFFFABRRRQAUUUUAFFFFABRRRQAUUUUAFFFFABRRRQAUUUUAFFFFABRRRQAUUVM1rcrbC5a3mEDHAkKHafx6VLko2u9wIaKmhtbqYEw2s8oC7jsjJ49eO1I9tcJbrcNbyrCxwshQhSfY9KXtIXtdXCzIqKmFrcm2NyLeYwA4MoQ7Afr0pscE8gzHDI4wWyqE8Dqfwo9pDXULMjoqZbW6aATrbTtEzbQ4jJUn0zUr2sP8AZ8E0U0klzJI6vAIj8oGMEN3zzx2xUutBNK/W3f7+23UdmVKKmktrmKFJpLeZIn+47IQrfQ96Ba3TQrOtrOYmO1XEZ2k+gNV7WFr3QrMhopalW1uWtjdLbTGAHBlCHYD9elOUox3YENFa93oVxHpemXtuJbpr6KSQxxxEmMK+3tWVsfaW2NhTgnHAPvWVHE0q6bpyvZtfNNp/imNxa3G0U8RyHbiNzuBK/KeR6ipFtLppkhW2nMrgMqCM7mB7gVo5xW7FYgorV0PRpNRvLu1ld7Z7a1luGDIckoM7cds1n3FvcW+37RbzQ7xuXzEK5HqM1lDFUp1HSjL3lZ/ft6j5Xa5FRWhoui6trUzw6Tp9xeOgy/lJkKPc9BTb3R9UstTXTLvT7mC9dgqQvGQzEnAwO+fao+vYX2zoe0jzpXcbq6Xdre3mP2crc1tDq7vT5dfsPDt9p15aJBZWiW9yJLhYzasjkliCc4IOcjrWnqUFhqeueJ7q28jV7k3kfk2r3nlRSx7eZeCN+DgYzxnNeepp98+pf2alpM175hi8gId+/wDu49a6DRvBeo6l4U1TWI7W8MtpIiQxLFkS/NiT/vnBzXzWPjhcDCNStiVGN0o/9xKiau1JNptWuraXbejZrThObtGP9JHUjy4/Fvgu4ZtOihS1kt3+zTAwxSAyfJkk/wB5eT1J61jado8cPhu3AsbHUL2K4lW8S9vtsVkQRg7AwzkclufSuYs/D+tXkQlttLupYzA1wHEZ2+WpILZ6YyD+VO0Xw3r2tQvNpek3V3Ehwzxp8ufTPc+1U6GFw8HJ4uMVGyk27W96bSb5018T66teqEozdkovU6Lx3fQWXje/un07TtThuo4XhZ2LJtEajK7WHcEc+lRCzk8R+D9KtdLa1WexuLj7RbPMse0SMCsg3HlcDGe2K5U2N6L/APs82k4vN/l+R5Z8zd6beua0tW8K+I9Js/tmo6NeW1vkAyOnyrn1x0/Gut0sJhoYej9YjGorcl38VouOkebW6f2euolGbu+XQ6Iwf2hpOu+HrXWY9R1D7ZbzrNLKF+1KiFWVWY87SRjnkDNXdOmttN1Dw5pN3eWxubGzu/tDCZSkRkVise7OMj09TiuK0Tw7rmtrI+k6Xc3iRnDtGnyg+memfatTwToMd34rm0nWrOZDFa3DtC+UZXRCRnv1rgzBYOhRr89dS9nFylGPLzr3ORu11ZW1SstettC4U5ycbLf7jf8ADepafAnh+Gae0LS6Pd2o82TCRyO52hyDlQemeOtRXFz/AGFpkMd7puj6dHLqMEr2ttM00jrG2TJ99go7e+a5S98MeIbLTBqV3o15DaEAmV4yAAehPcfjWRXXh8twmLk6lCspxvrZ31UnK2jsmubqm9NLES5oaSVjt9e0e6j1TXddbW4ILC4E0kM8NwGa7DnKxbQc85wc9MVo25jR9IvmmgFu3hiS2D+av+tCPlCM5B5HHvXm9Fdc8onUpqE6myt8NtOW3ffrfbskRzHXandQvceDQLmNlt7aEPhwREfOJOfT15rT1mIa/purabpdxbSXUOuz3RiMyqJomGA6knDYx+RzXn1auka09hZy2M2n2N/ayOJPKuYyQrgY3AqQRx74pV8rnBRnRd5Rd185Xfa+76r1Q1LubPxJj8g+H7drhLhotIiUyI25Thm6HuPeo/hkxXWtQZW2kaTdkH0PlGsPW9UudWvftVysSbY1ijjiXakaKMKqjsBVKunD4GawKw9R6tO/zdyJanXeC4X1Pwjr+h2WG1CYwTwxZAaZYydyr6nkHHtU8tldaD8Pbiz1aI211qGoRPb28n3wqA7nI7DtXFozIwZGKsDkEHBFLNLLNIZJpHkc9WdiT+ZrSeClKo3ze65KTVtbpLrfbRdCbHrVzKkvi3xtpcVnbX17ciF4LadiFnCAFkBBBzyCBntXPa//AGhYeCrmG60LTdDjvbiNRbjzPPlKc7wGY4UdM+9cIrMrBlYhgcgg8inzTTTv5k0skr9NzsWP5muajlXspR966XLffeKS726J7P8AySiR0UUV7JYVv+BdBj8Q601rPO8FtDA9xM0a7nKIMkKO5NYFdJ8OrW4uvEBWw1n+ytQSF3tJDgCWQD/Vkk4GfxrgzSpKng6koT5Wk9bXt57P8nbccdyfUrPwZd6Ld3OjXl/ZXtqVIt74qftCk4O3b0I64qW00Tw9pOg2OqeKJdQkm1FTJbWtntBWIHG9i3r2FdPqcOqXPhfWJ/HmkadayxQZsrtVjS4knzwo2H5hWTq+k3vjDw14fvdBjS7msbMWN3bLIokjZTw2CRwR3r5ijmDlGMJ1XGnz2lLmUkvcukqllo3u3Zp+71Ro4+RJ4X0jT9N+KHh2TSNQF7Y3gM0LMR5iZRgUcDoRUdhoPg/VvEk/h6O91Q6nLLIsd4FUQGUZO3b129s1J4a0ez8O/Enw5Z/b0mvApe+AdTHDIUbCBh6DrWX8OXRPirZO7qqi9kJYnA/i71NV1JqriKVaTcaKae3M1KpZvTXb0d722BdFbqQeHvD+m/2Ld6/4iubiLT7ef7NFFbAeZcS9wCeAAKXXNB0i48ODxF4ZmvHt45xb3VrdAeZCzfdII4INamm2reJfAdzoOnvG2p2Opvdpbs4UzxsCDtzwSM0slrN4P8AXlnq2yPUtUvIHjtA4Z0jiO4s2OmTxXTLHVfrD/ev2vtElT0s4aa23ty3lzd9L9BW02IL7Q/CHh6SDTfEV1qk2pPGslwbMKI7bcMgc8sQCM1o+ENDbw98Sp7Hz1uYW0uea3nAwJI2jyppnjXwxqnirxD/wkHh9Ir2x1JI38wTKPIYIFZXycjGK1bO+sZPiVBZ211FNFpugvZGcMNsjpHzg/XivMrYypVwbSqucpU5OpH+WVl0+zZ3jbrv0uUlrschoWhaJB4SXxL4ge/lgluTbwwWYUHIGSzMeB7Cs3xXY6HbSWtxoGoPdWtzFvMUuPNt2zyrY4rpvA0HiaHwsLzwpqKXrvOUvdKkRGCDs+1zzkY6f0qv8ULa1hs9IluLGx0/XZUkN/bWZGxRkbCQCQrHngV62Hxs/7UdOVXmvKSsnskm7Sg0mkraTTd3boyWvd2OGooor6wzCiiigAooooAKKKKACirejWMmqavZ6bC6xyXU6QqzdFLHAJ/Om6paPp+pXNjIyu9vK0TMvQlTjIrH29P2vsb+9a9vK9r/eOztcrUUUVsIKKKKACitTSNFn1LS9V1CKaNE02FZpFbOXDNjArLrGniKdSc4Rd3F2fk2k/wAmmNppJhRRRWwgooooAKKKKACiiigAooooAKKKKACiiigAooooAKKKKACiiigAooooAKKKKACiiigAooooAKKKKALGmrC+o2qXJAgaZBKT/d3DP6Zr1jUb2OPxZrFlIfEF1axwzI9gYY1tFgCnaVy2AoGCD1/GvH605tf1ubTBpkurXj2YAXyWlJXA6D6e1fOZ3kk8xqwnGSsk079LtO60eqt0cXt7ysbUqqgmdhbarqVjZ+BLezvJreN8l1jbG/8AfkYb1GM8H1NLfaje3y+O7S6uZJbaFd0UJPyRFZwF2r0XA44rgjd3X7j/AEmb/R/9R85/dc5+X0554o+2XeZz9qnzc/6/94f3vOfm/vc881z/AOrMOf2nu8173tr/ABfab+mhXt9Lf1tY9durqC08aQWFm+vz2aQIsNhDDH9jltzHk8k4KkZJY965DUNTubL4dabb2FxJbW91fXaybDhmjyuEJ9Oeneucj1/W49MOlpqt4tkVK+SJTt2nt9PbpVJ553t0t2mkaGMlkjLEqpPUgdBmufL+FpUJQ9s1JRcfPm5YzV3olduV+rVvielnPEXvb+tj1mxutbh+Lun6bYtONGRIhBAoPkfZ/KB3Y6dec9c1meEzgeEj1/4nt1178LWfpvjOwsILaW3/ALaR7VAYtP8AtAa0EoXAbJ+bbn5tvTNcdFqF/EIhFeXEYhkMkWyQjY56suOhPrXnYTh7E14yhKCp2hGN7ayajVi5O3X3029VvaTNJVorrf8Apf5HW2eqX2qeHfF0eo3cs8KeTIiOcrEfPAyo/h444rqLG61yL4v2+m2jTjR0VRDAufIFuIsqwHTrznrmvJUuLiOOaOOeVEnAEqhyBJg5G4d+eea7ax8aWFjDBLa/20slvH+5sGuA1oku3G7J+bbk7tvr3rbOchqxjUWHpKamppKytFyhTin5O8HZ2tZu7XVUqy05na1vzZzDjQ/sExmfURqO5sBVTyfvce/Su31q68SQ+NV0vQVL6d9iRba2f/j1e3MILM3IXH3iTnrXmv15NaKa9rSaWdLTVbxbIjb5AlO3Hpj09ule7mGT1K84yi1PSStPVLm5dUl/LbRaaN+8jGFVL/gHTX2sanp3hPwlDp95NaqfNkYwttLETYGSOoHp71f8VxM0HjpYYjhdUt3ZUXoMtzgdsmvPZLi4kiiiknlaOEERKXJEeTk7R2554q3Z63rFney31rqd3Fczf62USndJ/vHv+Nc0+HpwaqUXHmTlLa171Y1FdrXRJq+tr7Fe2Wz/AK0seg6FHNZ6p4JWeErIukXT+XIvYtKRke4I/OsXSdU1e58I6/rEV5czav59vHJOpJljtzuyFI5C7goOPYVysmq6pJcrcyalePOgYLIZmLKGzuAOeM5OfrTNM1G/0u5+06deTWs2Nu+JypI9D6is1w5PllObi5vle2mlWVRx6uz5kvldp7D9utun/Asd7oF7ry6vFqOrpGLoaBcPbysAZZEAO1pM9/TOMgCsa8vr3Uvhl5uoXU13JFrAWN5mLMoMJJAJ7E84rnbjVNSuLyW8m1C6kuZUKSSmU7mUjBUn0x26VALif7KbXzpPIL+YYtx2bsY3Y6ZxxmuihkHLUjWaipJwei2UXK6Xl71unotiXW0sdlqE09j8I9FXT5HhS8vp2vGjJBZ14RWI/wBnnFaumSy3vhnwReag7SXUWvfZ4JHOWaEMpxnqQDXIeHfFF9o1nNYC3s76wmcO9rdxeZHvHRh6H6U3XPE+qate2lzI0Vstlj7HDbRiOODByNqjvkDmvErcOY2rUdHkio+0qVPaX1anGaUbWvdcyi9bckVbXRdMcTBLmu9krelv8vvOl0dHf48hVUkjWJGIA7BmJP5U2ymmTwN432TSLt1CHbhyMZmOcVTk+ImtfbV1C3stJtdRJBlvIrUCWXHZj6HHOMZrK0bxPeabBqdubWzu4NSO64iuI9y7gSQw9CCaxeR5pWhGdSlFOEcOlHmvf2VTnk72SV18P42H7eknZPfm6d1ZG74u1O+t/h54Ssba5lhhltJXlWNivmESEANjqBzx7mtjxd/YNtpXhuyuNc1jT4U0yKaGOytw0bMxJZ924ZbP5YrzzUNWvL6wsLG4ZDDYRtHAFXBCltxye/Na2keMr+x0uHTbmx03VLa3JNst9biQw56hT6e3StMRwxi6dGjKglzQqVZtRcU37SU2neUZLmSaWq2bSfdRxUG2pbNJfdbszsLmW51bxtpV9ol1cWN1baQZLrUdRtQpaNVI87aM5JU9fWofDbaMdD8Vw2Gt6tqsraVI8jXEWyHgjDAFid2fUCuQj8Ya4viZvEDXEcl26GJ0eMGIxkY8vZ0247Vft/H2oWrTR2mk6NbWc8bRz2kVqBHKCOrHqcdueK83EcK5pGhGhSimlGna0orWE3NxbcOZpXtCzjFdUjWOKpOTk31f4q3e3ruyz42uLix8JeEbSxmlgs5LA3DeUxUPOW+YnHUitbwZqGvT+PrHUtatxFcjRJWgkKYM0axHY7c8k+veuV0bxhfafpw02ax07UrJJDJDDewCQQsTzs7ge1QyeLtbk8Qya600Ru3haAfuxsSNl27VXsMdK9Crw5jquErYJ0Yaqtao3rL2rbSta639+99la/TNYmCnGfM+mnp/WhtfDy+vbseKhdXU04m0S5kkEjlgzAcHnvzXD1f0fVrzSftf2Nox9rtntZdybsxv1x6H3qhX1mAy6WFxuIrJJQnyWS/uxs7r7vkclSpzQjHqrhRRRXsmIVe03TZr6K8kjZUFrbNcNuz8yggYHvzT/DUdrN4i06G+2/ZXuo1l3HA2lhnPtXcveeIriDxlb6pDItrb2kiorRbVgPmAKqccDb2HUc15GY5hPDyVOCV9Hdu28lHRW1evl07lRjc89vbdbe4EUdxFcgorb4SSMkA7fqM4PuKg74716UZmstZ1OaO1vFT+y7JWu7JFaa1zGnzBT1DdDjmmywX0OqapqSTJeaodGjuLGUWvlzbSwVnMfP7wLnn8a44Z67JSj0Vtd21HeyskubXrZXUbD5Dz60t1mkkSS4ittkbPmUkbiBnaPc9BUABIJAJA6+1d5p8mrXkoutbt4/NfQ7wxysuJZUCnDOPbkA9xWktxr8N/4Qs9Pt2On3VhbCZFhBjnB4k8zjnC+vSqqZ1OnJx5U3Z/a00vez5ddv8AhrMOU89n06aHRrXVGdDFcyyRIo+8Cm3Of++hVMgjGQRnnmvSdKtdLkvPD9qwSTTxrV+sIOCrgbfLHPByQv1qDWLt77QpheQ6tqEyahCsL6hbRwiOQt80QIYnDDgjGBgVNPO5c6g4Xu/Syc5RXS2ltbteV2Dgee4OASCAenvV3W9Nm0nUprGdld4SoZkzt5AP9a7nxi93qOk6yyzXkEdpMjzWF9aqBbHdtCwSLxjnGMDIFT6nqd7c+L9b0eWTNgNLl/0faNm5YAwfH97IznrUwzurO01BWSk5K76cj35dXaXo97hyI84u4EgWArcwzebEJGEZz5ZJPyt78frUJBU8ggivTNDW4V4HsbdJboeEi8SmMNlxLwcdzWB4jlvb3wPp9/rW9tQ+3SRQSyriSSAICc9yA/APua6MPm7qVVTcVa9t9db20ttp3/ITjocpJLLLjzZZJMdNzE4/OiOSSNt0cjofVWIP6UyivcsrWsSB5680dqKKYCqzKwZWKsOhBwRSu7yMWdmdj1LHJptFK2twHpJIisqSOqt94KxAP1plFFFgHxySRtujkdG9VYg/pWh4Z01tc8SWGltIVN3OsbP1IB6n64zWZV/w/qUuj65ZarCoZ7WZZQp/iweR+IzXNjY1nh6n1f8Aicr5fW2n4lQtzLm2O1Gs+GD4p/4Rw+E9OGkfafsnn4P2r723zPMz1zzin6Noei6Pb+Mv7ZsV1D+xp41g3EqXO8hRkdAeM+1Q/wDFBjxH/wAJP/bVyYfP+1f2X9lPm+Znds3527d3f0q54V1Kx1bRPHGpa6JY7a9lhaUwjc0ReQ7SB32kj8q/OMTz0sPzUFVjC1JTvzqTm6sE+Xm1cnHmUnHR3WrO2Nm9bX1tttYzoX0rxd4a1hl0Ow0vVNLt/tcUlkhRJYgQGVl9RkYNa9t4dvdF0LSjpXgqLX7q8t1ubq6uYTKibukaDPGB1PvWGbzw74b8N6paaPqz6vqWqRC3aUW5iSCHOW69WOBT5b7QPE+k6Z/aeuzaLqVhbi1kJhaSOeNSdrDaRhua3r0cS/4KmsL7TaUaknbkX2U41OTnvp31tyiTj1tzW8u/3Xsal94WsLf4g+FvM0lrK11fD3GnTciFxkMn+70Ipnh650C/8aN4R/4RnTjp0sstutwyn7SGUN8+/PHI6DpWPa6x4b07x7ot7py3K6Zp7J51xIC0k7AHdJtzxn0FUvC2s2Gn/EWHW7p5FslupZSyoS21g2OPxFaSy3G1cLP2jqOUaD5Pii+fmqOOik/fS5Vq3Lvqxc8FJWtvr6aFXTfCuu6t9ok0nTpbuGGZoi6kDkfU1taPaWPh3whJ4g1HS7fUdQmvms7aC5G6KLYPnZlH3jniuQuZi11NJG7hHkZhgkcE11Ggajo2o+En8Ma5eyaeYro3VneCIyKrEYZHA5wfWvfzenjXRi6j5qXNHmUIyU+XW92pNy1tdRSfLfcxpuF9Ny9pmoaDqvifwreWGnx6bqn9oxpeW9uhEDDeNrr6H1FasOpaJefEqbw23hnTprK6vngkuJVJuWck5cPnjnoAOBWIuoeFNF1Lw9DpsjXn2K+W5v8AUvIKmQBh8iL1wAKz9L1qwt/ibFr0jyCxXUWuCwQ7thYnp689K8KplbxKqVKcKiiqU+S7knzc0nHqn25FLVK2hsqnLZNrdX/r8yzZaTYp4T8XyPAkk9hdQRW8rD5kBdwcfUAVW0mxs5fhxrmoSW8bXUF7bJFKR8yKwbIH1q/4f1bQ7iDxPpGp3sljBq0yzW915RcIUdmAZRzghqS91Dw3p3gXUPDunX019eT3UUzXHkFI3254UHkADueua7JVsYqs6DjPmlVpSTtK3Jalze9sldSTV773VtSUo2T02f36lzxQ+h6FoGkRW2g2k9/qejxPLPLkiIlfvKP75OTn6U7XbrRfBmpQeHh4b03U2hijOoXF2paSR2ALBD/CBniuf8a6vZapDoS2TuzWWlxW025CuJFHIHqPetzVbjwl4svLfXNT1ybSrzykW/tjamTzWUY3RsOOQO9csMFOjSoyxkajhL2jnbnb5rr2d1H3klHmtbROzetmPnu3y2vpbb5l3wrJ4dhj8cT2UM1zows4pI4XJRmG7Ownrjdxn0rOafTfEXgTWryTQdN0680poWhlsozHuV2IKsMnPTrUP/CRaEsfi2OztWsbfUbaKGwgVM/cbqx7E9fqazNA1ays/CHiLTLhnFxfrAIAEJB2MxbJ7cEVVPLK96mJUZqfPQtdu/Lakp3s+Vu3MpvVaPsDqLSN1az/AFt/wDsbXw7e6LoOltpXgqLX7q8t1ubq5uYTKibukaDPGB1PvVfVfCujQeNvDjahZvo9hqsfmXNnK+BBIOCm7spOPzrOlvtA8T6Rpn9p65Noupafbi1kJhaSOeNSdrDaRhuTVGe+8Hr4qsFWxubrRLeMRXDyMwkuGI5lxnjnBA9q5MNhsx9pNzlNVLVeblhPW6fLaUp8jd7OHKtLWfKrlSlCy2tp/W1/U3/FELWlhqNtrvgG306Dy2+wXunxfcf+Es4OGU9680r0jSdU8P8Ahi11GS28V3WswXFtJDDpv2d1QlhgGTccDHsK83HSvoeF1UjGrCUWo3Vm1OKemto1LyjbS+rTb01uY4i2n/A/QKKKK+qOcKKKKACiiigAooooAKKKKACiiigAooooAKKKKACiiigAooooAKKKKACiiigDV0Lw7reul/7J02e7Ef32QYVT6EnjNT6do91Y+MNO0vWbCSFmuolkhmXG5SwH4g1v+ObifTfB3hTS7GV4LWex+2S+WxXzJWPJJHXHSqmn61quraj4Uh1GAvHZ3iRQXbI26UeYvyljw2MV84sdjMRSlWSiqb50t1JcvMk73s7tbJK193YuyTsZ/i3S2Pj3VdK0myZtt7JHBbwoTgA8AAVDrXhXxFotsLrU9IubaAnHmEAqD6EjOPxr0ewjt4de+IeptqA064juDCl55RcwK7nLADnJ4FZnhS48PaS1/DdeNjqdle20kU1q1lL8xI4bJJwQe9edSz3EQpqNOPNyRhdcs5OTcYt2klyrR9b3e9lqU4I4TTvD+taits1jplzcLcuyQsiZDlfvc+3en6b4c1zUtQn0+x02e4uLdisyoBiMg4OT0H511cuqX2m/BnSlsbiS3a51CeOR4ztbaOcZ6gE9ai1i4uNO+E2hJZTSR/2pdXE15IjENIyNtUE9enOK7/7Uxk5WiormqSpx3+zzNyevaLslu+qJ5UcxqHh3XNP843ul3MAgdEkLpgKW+7z79qp6lY3mm3j2d/byW1xHjfHIMEZGR+ldzBqF5e/BDUYrqWSUW2pRRxO5yQpAO3PsSfzq7eaT/wAJld+DtXABF3GLXUG/umDlifqoP6VMM8q0ZS+tJKMZTi2r7xipp691zadHZXDkXQ861HT77TnjjvrWW3eWMSosgwWQ9D9K0fBGhSeIfElpp4hnkt2kX7S0P3o484LZPTFaPiC+0zxN46v7rUtSbTrEkpBIIDLhE+VF2jnkDNT+F7fS7H4iaAmi6zJqMT3UfmP5DQ4O/wC7g9RXTXx9b6jLmTjV5HL4Zcqdr25trr13BJXMvXvC+qWHiC802HTrsiISTRhlyzQKT8/096p3ug6zZGyW6024ie+G62Qr80g9l69xXeeCriSP4o+Ip2YyGG2vWUOdw+U5A57e1c74JvPFGr+MobyxukuNRVHk869YtHCuPmY56YHpXNSzPFxUufltThGTburtp272V1q9fQOVFO+8E+K7Gya8utDu44EXc7YBKj1IByKr2JX/AIRHUf8AiRmc+fFjUccW/wDsZ/2q9A+HlvYW3jH5vGbarezxTB4IY5DHIdjE7nbgjv064rnNK4+E/ikDgDUbf/0KsYZvWqSdKqk7SpWaU4fHO20nd2tvs9rbj5UYdh4V8RX0yRWukXUjPEsynbgFG+62Txg4OKLbTL/SPFFpZ6pos006zKTYuvM4z90eufaul+Juo3kejeFtPinkjg/smKZlRiu5jkZOOuAOPqa1LiaW51L4Z3FxI0kzxqGdjlmxIAMnvTeb4qVGNSpGPJNTVle65VJ3vfry9Emr7hyq5wV7p99fanqctlpE0McE7GS3RCfswZyAh+h+X8Kl1Xwn4k0uw+3aho91b23GZGUEL/vY+7+Ndxo95Pp958Sry2bZNEzlG7qTM4yPcZrG+G93dTaV4ut5riWWJtHlkKu5Ybh0PPeqWbYuNOc4RjyU+RO923zKLet9Lc27vfy3DlRzWheHdc1zzDpOmz3ax/fZAAqn0yeM1FqOi6tp0TTX2nXNtGkxhZpEKgPjO3645rq/G9xPpvgvwnpdjK8FrcWJvJvLYr5krHkkjripvEN/d6h8F9HlvJHlkj1N4lkc5ZlVWxk98dPwraGa4uUqdW0fZzm4Ja8ytzK972d+Xa2ndi5UcXpel6hqjyJp9pLcvGAzrGMkAnA4+pqxrfh3WdFhjm1KxaGKQ7VkDq6k+mVJAPt1rf8AhjHey2viWPTt/wBqbSmEYT7xO4cD3xmrHguJ7Pwrqb61FJFpr31mI1nUgNIJcvtB/wBnOa7a+PqU6s0rWi4q3V81ttfPtrboZNmAfCHiRdO+3nSZvJ8vzCNy7wn97Zndj3xWXdWN3a21rc3EDJDdIXgc4w4BwcfjXfwWmtj41/aHjuNovjK8xB2fZupO7pt2VHoFlbeKtNm0pWUR6XqpuVYngWkjHzPwGAfxNZLM5wSnUs42i210Ur+b6216q+iFzHHR6BrMmoQaemnzNdTxLNHGMZ8sjIY+gxzzinar4e1nS54Ib6xeNrhtsJDK6yHOMBlJBP412mh6rBrc/jK9a1ubiSeGPybe2k2Sm2VsFVOD0ATIA9arwywxeGbS3tdDvrOym1iBopLy7DkSL12JtBwQeT06Uf2hiFPllFaWT9Wr/wA3S+1nez1C7MjQ/BGtXes2Npf2c1pBcTNGzll3KFOGIUnJx+tZOs6FqWlmaS5tXWCO4MHmbgRuxkA4PXGDXV+fNP8AHXM0jvs1hkXcc4UMQAPwFV/C9tLq8viHwmQVmu2Nxah+MTRufX1Un9KI42vB+0qNcvLFtW2Tbu9+i39OgXZyNzY3dta211cQNHDdKWgY/wAYBwSPxqtXRfEG7hn8QtZ2rA2emxLZQY6EIME/i241L4F8KjxOmpqLv7NJZwLKhbGw5bB3E9ABk/hXbLHwoYX6ziPdWnyu9PzVy4ps5iiutk8M6VqniOx0TwpqkmoNIh+03E0ZSNCOrD/ZxWlb+GvAt9f/ANi2Pii8/tFm8uOeS3At5JP7oPXGe9c1TPMNTSclLa7XLK6W15K10tHvqVyM4Ciuq8P+Dbi88RalpmqXK2EOlRvLfTY3bEX+6O+eo9qvv4b8Jappd9N4b127N5ZRGUw30axiZR12n19qqrneEpz5Lt7XaTaXNtdpWV/y12DkZw1XbnVtUuYEguNSvJYkXYqPMxAX0xnpW34T8M2l/pNzr2uag2naPbuI96JukmkP8KCrmoeFtEvtAu9Z8J6rcXYsRuu7W6jCSon98Y6iprZrglX9nNN8rtzcrcVJ9Oa1k9V162YKLsctbalqNtdC6t7+6in2hPMSUhtoGAM+nA4pP7Qv/t/2/wC23P2vOfP8078/73Wuk8OeG9Gbw4fEPiTVZrOzaYwwQ26B5ZWHU89B/hTvEXhrRV8Mf8JJ4b1S4u7OO4FvcRXMWySNiOOnXt+dJ5lgvb+y5Xdvkvyvlv8Ay81reXa+m4crsczcahf3Fy91Pe3Ms7qUeRpCWZT1BPp7Vpan4kv7iC2t7S5urSCOxitZY0mIWTYCNxA9c1v6d4M0ZfDml+Ita1x7KwuUfzgI9zlw2FRAOTkAkntiqmh+F9KubG+1/VNUmstBguDDbuse6a4bsFX6dawlmOWzvLluoPl+F25r25Vpq7rZXtuPlkcl50vlpH5smyMlkXccKT1IHY8CtfxPF4hhSxOu3NxKs8AmtvNn8z5D3HJxWtr/AIY0d/DEviPwxqdxeWlvIIrqG5jCSwk9Dx1FdP4103Q5NK8Nah4g1Oe2txpccUUFtGHmlbqTzwFGRzWVbOqHtqLhG93JNcr500r2S3TfXy121BQdmea3mq6pe26W95qN3cQx/cSSVmUfgarm5uDK0xuJjI6lWfedzAjBBPcY4rpfGnhvT9L03Tta0TUJL3TL/cqGVNskbr1Uj/PSuVr2MDWw+JoqpQVo6q1rWadmmujutSWmnqa2i61Np63u5ppHnsWtImEhBhyysCPQDHQetUtQv77UJhNfXk91IBtDSyFiB6c120ngvQdN0PS9c1zXLiC0vrVJBFFEGleQjJVR/dA7n1rN8VeF9PttAh8SeHdSk1DSnk8qXzU2ywP2DD/PavNw+aZdOupU07yfLzcrtzLTl5mrX0+b8ynGVjkqK9Am8FaBpen2Gqa7r8ttaXlmsscaRbpXlPVQB/COOT61Q0PwtpK+Hx4i8TapNY2E0pjtIoI9005HUgHoK2jn2DlB1IttXsvder10jpq1Z3tt1FyM46tC/wBH1Cx02x1G6hCW18rNbtuB3AHB4HT8a3vEXhfTV8PDxH4a1OW/05ZRFcJNHslgY9MjuKr+IdHmtfC/hy8F9c3Rv0fZbvysRDYwn1q4ZrSrOn7OVrycWmmndRbt0s9L66W9UHLY5miu8ufC3hPQTFZeKNevI9TkRXlhs4A62+egYnqfpWT4l8I3el65Y6fZTJqEOpBWsJ4xgTBjgfQjIzRQzrCV5qMW1dNptNKSW7Tas+/prsDg0czT4o5Jn2RRvI2M7UUk4/Cu9m8K+CdP1FdD1TxNeDVciOWSGAGCKQ/wknnr1rY+GOhW+gfEW+03ULuUalbwyrEsceY5YimS+eoOMYFcWJ4kw9PD1K1OMm4x5knGS5l3V1tqrvpe+w1TdzyeirutR6bDqDx6RdT3VmANkk0exycc5H1zVKvoKc1OKklv30f3EBWhZaveWej3+lQ+X9nv9nnZXLfIcjB7c1n0VNWjTrRUaiurp/NO6fyaTGm1sbng3w9P4j1KS1j81Y44XkeRI920gEqD9SMVUt9C1m4uHt4dMupJUmEDosZJWQgkKfQ4B/Ktj4Xsy+KCFYgGzuM4P/TM1Nod5dWvw01yS3nkjklv7eNnViG2lXzz15xWM6lSM2l5fiznlOSk7eX4mLYeHNcv5riGz0u4ma3cpNtXhGHYnpmpNM0yS38RJp+raRfzOobfaRArKflJBHt3+grXgiitvBlhNrmsaglndTyy21pZxruLA4Z3ckenTmuoG0/EbwyyRzoDo/AnOZMeXJjce5xWdTESV+1n36ef9epEqrV/n+B5vp2i6tqCRvZafcTpIzKjonykqAW56cZH51bsNIuLPxLBp+s6PfyseWtIgRLIMHG3/PatKa5nh+FFjDDK6JNqs3mBTjcBGhArotBkeXXvh/JK7O5sZQWY5JAeQDn6U6leaTfTVfcn/kOdWST+f4Hn+n6PquoKj2On3E6O5jVkTILAZIz7Ag03UdL1LTr0WV9ZTwXDY2xsvLZ6Y9fwroTczwfChI4ZWjWbWZBJtONwESnH510fh5jPceCpJW825XTrz7OX5JkVn8sc+hAxTniJxvK2mv4Jv9Byqyjr01/A4a78L+IrVQ1xo15GCjPkxngKMnPpgc81j13Hw4uNUlvfECzS3EkbaXctc72Jw+04Jz3zn9a4etqU5OTjLpbY0hJttPoFFFFbmgUUUUAFFFFABRRRQAUUUUAFFFFABRRRQAUUUUAFFFFABRRRQAUUUUAFFFFABRRRQAUUUUAFFFFABRRRQB1uleJ9Lm0C30TxPpEuoW9mzG0mgm8uWIHkrnuM03WPFyXOo6N9g00Wel6PIr21p5mSx3BiWbHU49K5SivLWT4RVHU5X1druycr3aV7Ju71S6vuyuZnV2XjKSDxTq2qyafHPZasz/a7GR8qyMc43Y6jscVYk8U6Dpun3kPhbQZ7K6vYjDLc3Vx5rRxnqqDtn1rjKKUslwcpJ8rtorXdny7cyvZ287+Yc7Nq8103Hg+w8PfZdotLmS487zM7946bccY9c10nhiWYeAmj1nRG1nQPtZ8s202Li0lxyeBwp964Gr+j61q2jyNJpWo3Nmz/AHvKcjd9RU43LFUoezopJ83Nq2tW7tpp3i7vdelrApa6nfeIruGP4RyW8OknSbW51FBYwSEmWRVGXkYnk5P4cCm+Fr7UvDfwq1ua7he3+1TiGwEilW3uuHZc9tvf2rmNRs/EWt+HJfFmpagby2gnFsTNMWkDHHQYxjkVlaprGq6okKalqFxdLAu2JZHyEHsK8bC5XTxNCWHjOMkqt6mrdpLlfLd6t7czeur01NJXi02umhQq/wCHtRbSNdsdUWMSm1nSbYTjdtOcZqhRX1tWnGrBwmrpqz+ZidkfFul2fii+1nSdJuFS+tJoZYp7gZDydWBAPA9KyPBWvN4c1f7YbVbuCSFoLiFm2742GCM9jWJWvc+HtQt/C1t4kkMP2K5nMEYDnfuGeox04PevJrYXL8NTVGs7KraGrd5WTsr33te3UuKnK7XTU6PRPF3hnw/q8d7onhqcA5WZ7m63uEIwVj7A+5+lZNx4hso9B1rRNPsJo7bULuOeJpZQWiC84PHOa5uitIZNhYz9o7t+7q5Sd+V3ju+jFzs2vFGunW00tfsvkfYLFLT7+7ftJO7oMdenNXl8WfvvDDmw40JdvEv+v+bd6fL+tcvRWzyzCunGny6RvbV/aTT69U2LmZ0q+Ktp8T4scjXiesv+ozIX9Pm647VU8M66dFg1WP7L5/8AaFk9pnft8vd/F0OfpxWLRT/s3DckqfLpK19X9lJLr0SX3BzM9DsJj/wgmmp4l0CXV9KDv9gubKfEsBz80b4HAz0zUvxAuwPhtodm2nLpfmXkkttZ870gUEBmJ5JJOcnrXFaNr+t6MrrpWqXVmrnLLFIQCfXFVtS1C+1K6N1qF3NdTkYMkrljivIhkdT63GrJrljNzVnLd3+y3yp63bW/ZXZXPoaXhfV4tKstZRmmSa7tBFA0fVXDg5z26dao6rq+qar5f9pahc3fl/cEshYL9Ko0V70cPTVR1Lav/K2hnY0jr2tnTf7NOrXhs9u3yfOO3b6fT26VTtrm5ti5triaAyIUfy3K7lPVTjqPaoaKuNKEU0orUCayurmyuUubO4lt5kOVkjYqw/EVY1HVtU1K4juL/ULm5lj/ANW0khJT6en4VRopunBy5mte4EwuroXv237RN9q3+Z528792c7s9c+9dH4e8Q29nf3PiDUp7281tUZbXOChYrtDu3XjPSuWorOthqdaPLJeXy7ejBoVizMWYksTkk9zXc/DEldB8YFTg/wBlH+Zrhav6XrGoaZb3tvZTCOO9i8m4BQNvT05HH4Vy5phJ4vCujC1247+Uk/yRUXZnX/A6WNfFN5C0aySz6fKkKMcb24O3PuKZpWsaXNrdvYWXw7sRqHnBY4/tEoZXB7+mCK4qyubiyu4rq0meGeJg0ciHBUjvXXS/EzxO8LbWsIrl12tdx2irOR/vf/WryMxymvPFTr0o83OktZzhZq+r5fiWu2/3lxkrWNZNS8V/8J14i1qx02yaa3i26naeYJY2jAwR6t07UmhweEvHT3Vlb6DJompJbvMs1tKXhyo/iU9K4nQde1XQ9UOpaddtHcNkOWG4SA9QwPWtrVPiD4gvrCayjFjYRTjbMbO2WJpB6E9awxGTYuMksNFRaUUpqUotWVvejqprsn00fcFJdTo9NvLKD4OWks2hwazFaajItxG8jKImIOH+X64/Gq+ga55mia5eaD4L0+zt1s2ivLgXT4CMOg3cE+1cf4Y8Sat4dmkk0ydVSYbZoZEDxyD3U1b8R+M9b1yxWwuGtrayDbjb2kIiRm9SB1onkVb204cqlCc+a7nNWTd2uRaN9ne2ze2pzqxsW+m+HdA8FaXr2r6bPq91qTP5UXnmKGJVOOSOprU1G8S++C2o3EGiW2k239pRCFIA2JBxliWOWOeM+1cp4f8AGms6Nph0yIWd1ZbiyQ3cAlVGPUrnpUx8feIpLa9tbiW2ube7TYYZYFKRAAgeWowFxmlXyrH1KynJKTjUUk3OVuVSukoW5U0tL/5gpKxoeMmP/CsPB654/fnHvmn6uj3XwW0WW1BeOzvplugv8LNnaT+Bxn3rkb3WNQvNKstLuJg9pZbvs6bANm7ryBk/jVvwx4m1fw68v9nTJ5UwxNBKgeOT6qa7HlWIp4eHJZzhUlNK7s03LS9tHaXZ6+QuZXE0/RdTufC+pa1DMItPtmRJQzkeaxPAUdGIrofiwT9m8LDPA0ePH51ieJvF2seILaO0vHghs4m3LbW0Qij3euB1NZ+r6xqGrLaLfziUWkIghwgXag6Dgc/jW9PCYytiKWIr8q5XJ2Wtk4pLWyu76vbsthXVrI6vXGC/CTwyxUOBfTkqeh9qy9X8SaXe6dNaweEdJspJAAs8JfenPUZOKyLjV9QuNGttHmmDWVq7SQx7ANrN1OcZP41QrTCZVGCbrbqc5Kza+KTkr2tf53By7HofxPtbo+DPBl8FY2q6asTMOiuQDz6ZH8qi0KOSz+DPiC4u1KQ3lzElqG43uOpH+e1aninxNqnh/RPCK2EkLwTaMnnW88YkicjGCVPf3riPFPinWPEhiXUZoxBCP3UEKBI0+iivDyzDYzFYWnScYqmqjlzXd7RqN25bb3W99vMuTSZ0HxWY/YfCi54GkJgfjTvHKPdfDjwhfW4LWkEMkEpXokmec+mcGuS1fWNQ1ZLRL6YSrZwiCABAu1B24HP41e8M+LNZ8Pwy29lLDJazHMltcRCSJj64PQ/SvQhlWJoYeh7OznSlJ2u0mpcyavbR2l230J5k2zf8Ixva/CnxZeXQK210YIYN3SSQNk49cZFXNSmht9A+HU9xjykkZnJ6AeaK5fXvEmu+KprWxuHj8sOFt7WBBFEGPAwPX3NbvxNt303wv4V0a7aMX1rbyGeJXDGPLZAOK4amEn9bpKu0p1Zyk0ney9k4eV9ld2td2KT0djT+JOr6Tp3jO/h1DwVZXcruHW5knkBnUgYbjj249Kt22p3Efi/wRBqeiWuj2kRZrWJJy5COMLuB5X5sda5HTPiF4isrGGzc2V6kA2wPd2yyvGO2GPP51z+s6tqOsam+pajdPPdOR854xjoAB0A9qWH4erSpxoVopKMXHm55yveLimovSOjd9+y7g5rcueLLG+h8Z6hYzQyG7e8cKuOXLNwR65yK7X4e6Vf6L8V5NO1O4S4uo7CUuyyF8ZTIGT3FYdv8SvE8UEas1jPPGu2O6mtVaZR/vVh6T4i1bTfEP9vQXJe/JYvJKN2/d1Deua7K+DzLFYOeGqRjH3HFWbd5OyT2XKtNtXr5CTincyB0oq9rupzaxqcmoTw20MkgAKW8exBgY4FUa+lpuUoJzVn1W9vmZhRRRVgW9I1G80m/jvrCYw3EedrYB4IwQQeop9zqt/cRXULz4huphPNEiBVZxnBwBxjJ6VRoqXCLd7ak8qvexsaV4m1rTLH7FZ3YFvuLqjxq+xj3XcDg/SnSeKtekltJpNQd57QMsMzKDIAwIILEZPU9fWsWip9jTvflQuSN72LD3t02nR6e07G0jkaVIuMByACfyAqzb63qtvNZTQ3sivYIUtTgfulJJIHHqT19azqKpwi+g+Vdiy19dtpy6cZ2NospmEXGA5GC35AVe0jU86hpiard3YsbJiIzAQHgBJYlf+BHNZFFJwTVgcU0ejXniZbay1CSfxPHq8s9tJBbwQWpi5cbTJKSBkhc+vNec0UVFKjGle39fcTCmobBRRRWxoFFFFABRRRQAUUUUAFFFFABRRRQAUUUUAFFFFABRRRQAUUUUAFFFFABRRRQAUUUUAFFFFABRRRQAUUUUAFFFFABXod34B0fStO0zV9c8RNa6fe2kcwCQ7pmkYZKIozwARlj6ivPK9E+MTH+yvBy5OBo8ZA99q18hxFXxjzDA4PD1nTjVdTmaUW7RhzK3Mmk79bM68PGHs5zlG9rW+8mvPhzo7afbeILDxQn/COupae5njxJHg42hR94k8Y4wap6j4M8P3fhK917wrr1xfCw5uYLmHYwX1HA+vvU94x/4Z/shk4Ortn/AMepvwx/5EXxv/15J/7PXx8cZnFDBVcZLGyk6GIVJLlhaUPaxg+e0buTUt042stL3b7OSjKahyL3o366O19DCttDnk+HF14gGpyrBFerAbPB2MSB83XGefTtWpo3gzR4fDdrr/izXX0y3vc/ZYYIt8ki/wB7v/KrGn/8kE1L/sLJ/JKk0/xNod14X03QPHGh33lWin7FeQZVtn0OM8Y9QeK7sXmWb1oV44Zy5Y4mUZezUPaKmoJ+4pKzfM1d6ytsRCnRTjzdYp63te/X+rGZ4u8H2Fj4dg8S+HtXOqaVJL5LmRNkkT+4/ToO1S6F4N0lfDNv4i8V642mWl2xFrFDHvllA79/5VP4i8J6W3hK48QeEdeuL7TLeQC6tZwVeInHPYHqO34mpdK8TaLN4T0/w9420K9a1tsmyvIMqwX2zjPXtntxUvM8yr5ZBYOvUquNVxqWhGNeMEm+XlmlFzV43ajrHVLqHsqUar54paaatxv6rp+pn+K/B2nWnhqPxN4b1htT0sy+TL5keySJj0z+nYdRVG+0OeH4dWGvtqUrwz3jQraEHYhG75hzjPHp3ra17wnpM3hK717wfr1zeafbMDd2lwNrx5xz2B7dvxp2sY/4URouen9qPn8nrbCZ1XdHCwjiHUf1nklzwUaijySlyTTS95ae9FK6tbrdToRvJuNvdvo7rdar/Ir6N4J0yHw7Br/i7W20m1uv+PWGKPfLKPXHOB+FR+JfBdlD4dPiTwxrH9raZG2y4DptlgPqR6cjsOtaXx33jUdAWPP2QaVH5Hp1Ocfhto+EWW8LeNEnz9k/s8Fs/d34fH4//Wrjp5rmqymHETxLfNNXpWjyckqihyr3ebmSd+bm+LS1i3Spe2eH5em+t72vftYyvCngf+3vCc+uDUo7RYLvypjKP3ccQUM0hPXjPTvWnpngfwp4ghubXwx4oubnVIIzIIri32JKB128Z/n1pNFkdPgFrAViN+qKrY7jEfH6VD8Av+SjW/8A17y/+g08yx2bvB5pmEMXKP1ac+SKUOVqMYytO8W2ne2jVt9WFKnR56VNwvzJXevXscCylWKsMEHBHvSVLdf8fU3/AF0b+dRV+rRd4pnksKKKKoArS8P6Nea5evZ2PleakLTHzH2jaoyeTWbXReA7m3tb3U2uJ44Q+l3MaF2C7mKYCjPc+lcGaVq1DCVKlH40tNL6+hVNJySZO3gu4FnFqH9t6KdNdjG159oPlpIP4D8u7PPYEVX/AOER1Ya9daQ7W0bWsQnnuXlxAkRAIct6EEY780TXNufhlBZieM3I1iSQw7hvCGBQGx1xkYzXVX19p+pXmt6PDqVpHJqOl2K28zSgRmSJVJjLdATyOe4r5qrmOZ4dvmldXkr8uyU4Lm03tGUpPo+XS2t+hQpv+vJnJ3nhTUo57BbKS21OLUJDFbT2khZHcdVOQCCOvIHHNbmleEY7W016e5vNK1MWemTFlt5i7W8wxtJBA9DyMitHw3e2PhG30jTtUvbd7iTU2uZ/IlEotYzCYgSVyM5OcDsKo6PpCeHrDxG1/rWmH7Tpc0FosN2rm5JwQQAeOnAPOTXFic2xlaMqftLLTlajrV99p2ttyxS20d+b4dCo04rW3/A0Maz8G6hcQ2wa+022vLuMSWtlPPtnlU/dIGMDPYEjNTw6BJeeFdMt7WxH9q3GrTWpJ+VsKi/KSegByfzrrLq8XVdTstasW8MR2PkwtLc3YXz7VkUAgqSGYgrxgc8Vk2urQ3lvpso12Cwu2165uDc7BmMMo2uyZ4Vjwe3JqI5xmVdKcrJp3as/dlyz92SirtKyuviur9VZ+ypr+vQ5rWPDU+n6a2oQ6lpuo28Uohna0lLGJznAYED0PIyKwq77xZb2h8OXdxrFroVrq/mp9kfTJgTcAn5y6KSoXHIPHNcDX1WRY2pjMPKVR3adr2Vnono07SWtr2XZq6Zz1oqMtByKzuqIpZmOAAMkn0rZv/CfiWwsDf3mi3cNsBlpGT7o9SOo/GovB93LYeKNOvYbJ714JxIIEXLPjk4Hrjn8K7S0jt9V1HUZ/Cnii7XUbyKXzdP1GE7pFIJdA3KkgZxx2rfG4yrQqJJLltdtpvr5fD6tNGDdjidN8Pa5qQgNjpdzcCcMYmReGCkBjn2JFR3ml3+larFZ6rp08Mu9SYXGC656A+/TIrqtavL62+Enh+3t5JIoJrmcTFCRkg/KpPp1OPapDNNffD7w9dX7tJPb619ntpHOWaL5SRnuAf5VksdW+KSXK5Sj1vpez/Db536BdnM6vp81zruox6do1xaRwEyNaHLNboCBgnr1I/OrEOkXWmRalDq/h+6ef7EJYiTt+zAtxKwHbqMGu3t7iW0+JPjm6hOJYrG4dDjOGDJg/ga5rwXc3F3pPi+a6uJZ5W0nl5HLMf3i9zWMcbVlSvZcqUOrv71ut+n4iuVdR8H31p4Lste+zXe+V3M6so2xRDGx/XnNc/fWV3Y3ZtLy3kgnGMxuMEZ5FdRrUsh+Feg5kfm/ugfmPIwvFL8VVZ/iLOiqSzCAADqTsWt8JiqznyVGndz/APJZJL8xpnNvpWpJqv8AZTWM4vt237Psy+euMVc1fwt4i0m0+16lo91bQZAMjKCoPvjpXb6tDqb/ABb8QXGm30Gni3hd7m7mTcIotgDEDrn0xVfw/wD2QnhrxXBp+s6jqbnTS8hmh8uIYYcjLEk+/HesHmlXlhNJaqLas38Xnst9L3uLmOcvdNsovAeiamlvm7uL2aOVgxy6qRgY6CtDS/Cv/CQ+L9RtYNKvdKs4I3fyQdzQuEyiEn1Ipl7/AMkz8M/9hO4/mK6ZXdfjVrwVmANrcEgHqfJrGtiqsIVOV6r2jT16SXTb07Bdnmt/pOqafCJb6xnt08wxbnXA3gZK/UVC9jeJp8eoPbyLaSOY0lI+VmHUCup8J+ZrfgvXNBO6W5h26jaA8sWX5XA+oI/WmfEiRbKTTPDMLDy9JtQsuOhnf5nP6gfhXpQxk3X+rtLmTd/8Nk7/AHtL7x31scmzMwAZmYAYGTnAptaN5pbW+g2GqmYMt3JKgTHK7Mc5981QdHTG9HXPTcpGa74TjNe75r7tGMbRT/Lk2lvLfC9TtOB9aREdyQiM5HXaCcVV0MQEg5BIPrQzMzFmYsT1JOTWjpulteaTqWoCYItisbFSud+5tv4YqvqNvDb3skNpci8iXG2ZUKhsgdjz14rNVYSm4rdf8B/qhFWinOrI211ZT6MMGh0dMb0Zc9NwxmtLjG0U4xyBBIY3CHoxU4P40COQoXEblB1YKcD8aLoBtFFFMAooooAKKKKACiiigAooooAKKKKACiiigAooooAKKKKACiiigAooooAKKKKACiiigAooooAKKKKACiiigAooooAKKKKACiiigAooooAKKKKACiiigAooooAKKKKACul8a+Jo/ENposMdm9udNsltWLOG8wgAbh6dK5qiuKvl9CviKWJqRvOnfld3pzKz9dO5cakoxcVszpZ/E0Unw6g8K/Y3EkV4bnz942kHPGOvejwr4mj0XQNe0x7N5m1SBYldXAEeM8kd+tc1RXFLh/ASoVMO4e7OftGrvWfMpX3/AJknbbpaxaxFRSUr6pW+Wx0tt4kgi+HN14WNrIZpr0XAm3DaAAOMdc8VuWHjDw3qvhmx0TxlpV5O2njbbXVo4D7emCCR2x+Qrz6iuXFcK5fiU9JRk5uopRk4yU2uVtNPS60a2fYuGLqR9LW26HceIvF2ix+GJvDPhPSp7KyuZA91Pcvullx26nHQVY0vxh4d1HwvZaB4x0q7uFsMi1urRwJFX0IJHbj8BXn9FYvg7LXh1RXMpKfPz88vac7VnLnve7WltraWH9cq819NrWtpb0O613xdodv4YuPDfhHSriztbtg13cXL7pZQO2MnFZV94kguPh5YeGBayCa2u2uGmLDawO7jHX+KuaorpwvC+X4eEIpNuM/ac0pNyc7cvNJt3emltrWsiZYqpJv0t8jvtK8Y6FqPhy10LxppVzeJZcWt3auBKi/3TkjPp+A4qLxF4x0mPwy/hnwjpc1hYTtuupp23Sz+x64/OuGornhwdlkcQqyUuVS51Dnl7NTvfmUL2vfXsnra5TxlVx5dNrXtrb1OktPEsUHw9vPCxtHaS4vBcifeNqgBRjH/AAGm/DzxHH4V8TR6xLavdKkbp5auFJ3DGcmudor0amQ4GphsRhpQ9yu25q71ckk9b3WiW1jNYiopRlfWOw+ZvMmeTGNzFsfU0yiivXSsrIxCiiimAUUUUAFFFaFhpNze6TqGowNGY7AI0yE/PtZtoYDuAetY1q9OhHnqSsrpfNtJL5tpDjFydkZ9Fblh4X1W+h0t7ZYmfU3kW3jLYban3nbsF9/Y0/VfC89ppz6hZ6lp+q20UixTtZSMxidugYEA4PQEZFcLzvAKqqPtVzN2+fM42b2V5JxV92mldo09hUtzWMCiupm8E6hFDMn2/TX1GCEzzacsxM6IBk8Y25A5IBzTNN8HXF5bWTzavpVlcagoaztriVhJMCcA8AgZPAyRWH+smV+z9p7ZW+fZu6VrtWTfMvdsm72H9Wq3tY5miuqj8NWy+CdT1O6vLeHULO+WDymkbKgK+UwBgsSuR7A0t54b1DUNaeHyNN0yK3sYbi4lDlYIoygw7Hk7mz0HfpULiPAuc481lBtNvTVcm3WV+dWt106q7+rVLLTf/g/5HPaVf3Wl6lb6hZSeVcW7h42xnB/wrpJvHM4+0TWGh6Rp99cKyy3kER8zDfe25OFJqpL4P1D+0NNt7W6sr2DU5DHa3UEhMTMOqnIBBHoRRe+Erq30y8vI9R066ksMG8toZS0kAJxk8YODwcE4qKuaZPiJw56iblZLfrLltLt7y5bS2lpuS8NU193b/h/+Cb7682lfDnw9A1pZahbzyXPn21ym4Ehl2njlSMnn3rmte8T32rXNkzQW1rbWJBtbWBNsUeDnp3JxyauS+Cb+OGSN9S03+0Yrf7S+necfPVNu49tucc4zmuWrTK5ZfiXKph5KbTbvr9ptprumtFJaNLRkToyp/EjdfxTqTavq2p+XbCbVYXhuBsO0KxBO3ng8D1qnpGr3OmWmo21usbJf2/2eUuCSFyDx78VnUV6yw1JR5VHTT8NvuIsbcfiCT/hFf+EfnsLW4iSRpIJnB8yFmxuxjjtWlN45vJlhnm0rTJdUgjEceoNETKABgHGcbh64rkqllt7iGKKaWCWOOUExuyEBwOpB7/hWM8Hhm1zRV23973++2q2fUOU3oPGGqR+JLvXJI7WaS8jMV1A8ZMUqEAFSM+3rVu08cS2fnwWug6TBp9zGY57RIztlz3Zs7jjt25NcjRRPL8NPeHRL7tvu6PdBZGlLrV3Jo1lpLLCLazneeLCnduY5OTnkVoQ+LtQj8XzeJmgtnuJwyyxFT5bKy7SOuelc/GjySLHGjO7EKqqMkk9gKmWxvWupLVbO4a4jBLxCJi6gdcjGRinUo4ZJqaWzv6N6/e9xqN+h23w63QeIJvGTLaabpVoJC8aSjk7OIlUncc5FcTqV5NqGoXF9cHMtxI0jn3JzUHb2qSC3uJ1kaCCWVYl3yFELBF9TjoPelDDxo1ZVpPdJeiWyvfV3e/oJLU9C8IW8Nxp3hdZoUm8uS/ljicZDyIm5AR3+YDis3T9V1LxB4a8RLrk73aWtulxBJKBmCXzAAqnsCC3y+1c4t7rNtZWEiyXMNvbytJZyBNqq+RuKtjk8DvU+seJtZ1a1+y3lynkF/MdIoljEj/3m2gbj9a4VgZyqOUWnrv1jabbtpu72e23UTi7ndSavfL8T7PRo5RHp0iQxzWyqPLlDQjcWHc89T7VRhuLbRfCOkva63caM91JPJNJb2vmGVlkKhWbI4CgfL71xJ1jUzq6asbt/tybds2BkbRgcYx0FWdI8SaxpcD29rcoYXk8zy5YlkUP/AHgGBwfpUPKpqMVG2ijdd2lK97p909U9hcp12tNayW3imW1t5IPMtbJ5VeDyt0hcbmCdg3X8asazdSac3jG6tFSOdGshE+0ZjJABZfQ4zzXATaxqkzXrTXssjXxU3JbBMmDkZ+h9KW71rVLoXYnu2cXhQ3A2j95s+7njt7VUcrnopNNafh7Py/uv8A5T0DQSutS+F7/WGF1crb3reZIm9pGi5jDD+PB7d6z7rUrfVPDmpx3Op3/iB0aJ4DJZbPs7mQDG7Pyqwyu3pXGQ6tqUK2aw3kkYsXZ7bbgGJmOSQffFamuav4nv9Lja/SeKxeQSB0tfJjkfsxKgBjUvLZxqp3Vr6dLe85aadnbRr5oOU67Vr241j+1rPTdUaNhav5uhahalRbqgy3lkfKGXBweDSaTqMsyaPpVjqUmj3f2VIhpd5ak2t4WHD5XrvznLVy174k8VXOmzLcSSiFkWOe4FsFd1I4DyAZII9+aWPxB4u03SrdT58NuqeXbXEtoNyr6JIVzj6Gsf7Nqez5Fy+Wq3t/h1+7mt9oXLoc7cxvDcywyKFeN2VlHQEHBFR1bi0/Urm3e8isbuaEEl5lhZlHrlsYqwmh3z+HH15UJtkuBARsbPKlt/TG3jGc9a991oR+KS7fMu5mUVf1CyRb1otO+1XMQCfM0BVtzAcY+vA9ar3dpdWkwgurWe3lIyEljKt+Rqo1IytZ7gQUVaudPv7X/j5sbqD5d/7yFl+X15HT3qtTjJSV0xiUVZu7C+s0R7uyubdJOUaWJlDfTI5pRpuoGGSYWF2Yov9Y/kttT6nHFL2kLXuIq0VZtbC+umVbWyuZywJURRM2QOpGBUcVvcS3Ito4JXnJ2iNUJbPpjrT5466gRUVPNZ3kN19lmtLiK4/wCeTxkP+R5rR0rw7quow3U0VrMi29q1yC8T/vVBAwmByTn9DUTrU4R5pS0C5j0U945EVWeN1V87SVIDY649akFpdGQxi1nLggFRGcgnoMe9XzLuMgorRtNP2aqlnq8d5ZKVJYfZ2Mg4JHynnrU8mg3VvpumapdB1s76RlysbFowrAZPGOc5Hris5YinFpN77ee+33MVzHoq69hJNqc9ppkN1eBHYIFhbzCoPUqORUC21y119lW3mNxu2+UEO/PpjrmrVSL6gQ0VNeWt1ZzeTeW01vLjOyWMo2Poahqk01dDCiiimAUUUUAFFFFABRRRQAUUUUAFFFFABRRRQAUUUUAFFFFABRRRQAUUUUAFFFFABRRRQAUUUUAFFFFABRRRQAUUUUAFFFFABRRRQAUUUUAFFFFABRUtrbz3UwhtoXmkIJCIMkgDJ/Srq6FrTX8Vgul3ZupoxLHD5Z3Mh6Nj0rKdelTdpyS66vp3Cxm0Veu9I1Sz1BdPutPuYbtyAkLRne2emB3p2r6Jq+j+X/amm3NmJPuGVMBvpUrE0W4pTV5barX07hZmfRWndeH9ctdOXUbnSbyKzYAiZ4iFweh9qpy2tzEYfMgkTz1DRZX74JwCPXmnDEUqivCSfo0FmQV0PgC+trTXja38qxWGoQSWdy7nCqrjhj9GCn8Kz7fRNYuLlra30y6lmSTymRYySr4ztPocA06w8P65qFvLcWOk3lxFCSsjxxEhSOorhzFYXF4Wph6tRJSVr3V1fZrzvqvNF05OElJLY6+DWtLi8dCwF8iaTBpsmkW92OUXdGVMvHYuSc++ag02GLwfoeptqF7YXNxfPbxwW1rcLNuVJVkaQ44AwuBnnJrktJ0fVdWleLTNPubt4xlxEhO36+lJBpGqTamdMh0+5e9BIaARneMdcjtXgz4dwq/c+3tFKnzrS79nJzUm/s80neTtr0s9To+tS3trrb56f8Mdhr+j2d34g1XxK3iGzj0q5Mt1DJDcA3Ds4JEXl/eBycHPbNaWiLptg+g32mHw7FYqkEl7e3cgkuVlyPMUITkEHphffNed6ppmoaVdfZtSsprSfG7ZKm0ketVKU+GJ4rCwovFOUEuVaKzjy8quk7Sl1u7xv9gaxSjJyUdf1/r/AIc7/XIVk0TxbaJdWbTLrEd6FFwnzw7JPmXn5vvDgc1e1C80/Vf7X0OHUrSKa+07TzbzPKBG0kK/NEW6AnPfuK8yoq/9Uk0uas7ppp22kvZNO13dc1JO3ZtX6h9b8v61/wAz0rQp7Hw6fDWj3upWT3MesNf3TxzBo7ZCgQAuOMnGTXO+H7y1itPFizXMSG5snWEM4BlYzKcL6nGTXL0V0UeGYR9pKdRuU+VydktY1HU0XRXdra6Ldu7Jlim7WWi/ysequtndqW8Q3vh/VdGFr+71Pesd8MJ8q7VO4uDgYIP1ryodKKK6skyR5Upr2nMpWsrcsVa+qitE3f3uVRTsrRRFev7W2gUUUV7xgFep6r4e/tjwB4Su7nU7PS7C2tZFluLhuNzPwqqOWJwfyryyvQPHkd0fhh4KlAY2qxTKxHQOW4z+AOPxr4ziqNaeMy6FGp7OTqyXNZO37mpeyel2tFe6v0ex2YRpQqOSvp+qMPxb4RuND0+21W3v7XVNLuSVju7Y/KGH8LDsap+K9BuPDt/BZ3M8UzTWsdyGjBACvnA578V0ml+ZF8ENaa6yIJtRiFpu7uMbyPwFM+NQI8R6cxBAOkW2D68NXLlOd4+eZQwFeamoyrRcrJc3IqUovTRNc7jK1k2noti61CmqbqRVtE/S9/8AIyj4f1DSr/w5PDdw+fqflz2rBT+6YuAu7PXBxXVeCY7+H4ra7FqlwlxfLaXYnlQYV22jJApfE0MtvqXw6hmQpItvBlT1GZQat6J/yWzxP/1wvP8A0EV8zmWbVswy2tOrytyoVndJX92typX7Wtps3qdVKiqdVJfzR/K5w3hDwpdeIILq8a8ttO02zA+0XlycIpPRR6mu18MeG10nwz4s1Cy1ey1awm0iSITW5IKOOdrKeQcc1isJJPgTH9lyVi1km8C9gVO0n2yV/SpPhhHdf8Ih41lAb7J/ZhUnsZMHH44zXdn+Lx+NwmKruuo06deFP2fKtVGpBXcvi5m3zKztays73M8PCnCcY8uri3f5P8DD1iHWE8BaHPdXkUmmPPOLSBVw0bA/OScc5rTu/h//AGZLGdc8RabptvNGjwSOGYy7hk4Uc4GQCTxSeJf+SReFf+vq6/8AQqk+Ncjt4nskZiVTTLcKPT5c134THY7EYilhMPUVKM6mK5nGMb/u6tk1dNczv7zad7tvXUznTpxi5yV7KPXujF8TeE9S0TXLbSt0d614qPaSW5ys6scDH41s3Hw8aKY6aPEukvrgXP8AZwc7i2M7A/Td7V1mntAvjL4bm5xs/szAz/eKsF/8exXm0kGpf8J21uyy/wBo/wBpYx/F5nmdf61ll2dZrmSjS9uqcqdNzcuVe+1UqQ1T2ivZ3ly2fvKzRVSjSpa8t7u2+2if366ehD4t0O48Oa9Po9zNHNLCFLPGDtORnv8AWsmu1+Nv/JStS+kf/oAriq+x4cxtbH5RhcVXd5zpwk+mrimzixMFTrShHZNmh4bjtpfEWmxXu37M93Esu7ptLDOfbFdPql74rm1/xJZ/vJYBHOtxBOf3MUKngqCcKQANuK4itW88Ra5eaeNPutUupbXABjZ8hgOgPcge9dmJw0qlRTST0tr01vdf0umpztHaXt41x4z8LaPezkaUbeyaSAnCOxUcsO5zgc06XUVkn8RRXD+Ib/NtP9qt7mNFhhI+63LfLtOMYrzq5urm5kSS4uJZXRFRGdiSqr0A9hV+/wDEWu39iLK81W6nt+Mo78Njpn1x71xPKn7qTWis/vvdabv5bLUXKd9oZuLHxH4c0281bVZrlY4PLtLGIJbpG3zAMc/NwfmOPxrB1K4uY/AWqwRzzJEPEBi2K5ChPLc7cemecetYEfiTXo7OOzj1a7SCLGxRJjaAcgA9ce3SmS69rEqXqSahKyXxDXKnGJCO5Hr70U8tqxnzSt0/B37eb7+rvcLHeavd3FlJ4tuLWQxTCwsVV16rkICQexwTzSeFJpb+y8NT3cjXV5Gb8WrTHexkWPdGuT1w3IHrXnk2pahN5/m3s7+eqrNlz+8C/dB9cYGKn0bUhb3lmL9rqaxt5C6xRTFChPVkPZuh/CpllUlQcb+9+PwctvvDl0On0S91q88EeKjqc11PCscXzTkkrIZBkAnpwOR7CovBcfh6Txlpa6eL133SMFvAm0yCNjGBj/bA603XvFME+i3llDqWq6lNebFaS8RUWKNW3EAKTlicZPtXHxu8ciyRsyOpBVlOCD6itKGEnVp1brk5r2S2+FLbTr6Akdno15q+oaJ4pXXJrma3S08w/aCSI7nzFC7c9DywwO1b2uX3iKP4q6daW7XQtn+zqkC58qSJlG8sOhBG7JNcBqviDWtVt1t9Q1O5uYlO4I7cE+p9T7mtfxL4y1K61K7/ALL1K9gsJ1VREW2kDaAw9gcdjWNTL6sqt+WOqlp0V1Fdt9Oy7eYWNrxXcX+n+DtPXQ5p4LH+0btfMtyQeJTsXI5x1wK0NYe6h03VtRtw0fiBtIsWumQYlQMT5rcchiAme/NchH4pu7Hw9pVjpN5c2txbGbz9v3WDPuX64+nFY8GsapBqbapFqFyt65JefzDvbPXJ70qeW1ZR1SVnJ+cvevr5O3n00DlO+8LS3N1a+ErrVGkluhrEkdu8xJd4AgJBJ5K7s1meH9a1e7uPFM0uo3TOmlTmMLIQExIgG0DpgdMVy93rmr3eoRahcalcvdQ/6qXfgx/7uOn4VFpmp6hpl213YXckE7KVZ1PLA9QfWt/7MdpNpXe3Ze85W2217fIOU3ddhmn8KeFfLjkkLrOg2gnLeb0+tdP4gubrTpfGslvI0M6rZx71PzJnaDg9jjIz71wVjr+tWNm9nZ6lcwwOSxRW4BPUj0P0qvNqOoTCcTXtxILjb526QnzNv3d3rjtTll9SckpNcqbfreal+luo7HoPhq4nvF8IXF1M88w+3R+ZI25toXgZPPc1lm6un8OeCo3uJ2ja+nDKXJU7Zk25Ht29K5K31LULcQCC9njFvu8kK5Hl7vvY9M96fHq+pR6cmnx3sq2scomSMHhXHO4elL+zZKfMrb//ACf/AMmvuDlPQtQktbXR9buPtOpWry69MlzLYKDJtAyiscghc7vqRSPqTx6lDe/2bq8p/sQrdXWUS78ovhZwATyBheeSPzrgrDXdYsbue7tNRuIprgkzMGz5hznLA8Hn1pE1zWE1U6qupXQvm4M/mHcR6H29ulZLKZ6ptP7+yVtP83000Fym54zjmm8P6Vfx6vc6jp/mywwfbIdk8bDDMCcncvIwc1yVXtW1bUtWlSTUr2a5ZBhN54Uew6CqNerhKMqNJRlvrt5v0X32VykFFFFdIwooooAKKKKACiiigAooooAKKKKACiiigAooooAKKKKACiiigAooooAKKKKACiiigAooooAKKKKACius8KeH9Lk0K58SeI7i4h0yGQQxR24HmXEnXAz0ArW0/wAL+E9d0rVNW0e71GFLG1d3tJyu9X6qdwHKHB98151XM6NKTTTsnZu2l+1/mTzI89ortvDfhfRLrwaviTV9QuLSGK7aO42YJZMcKgx94k/SmaN4e0HVrzVtY+03ll4Z0/aSzgGdyeiDtkn+YpyzOinPf3dHp1vay7t32DmRxlFd5baB4T8TWl3H4Xk1K11O2iMyW94ysLhR1AI6Gsi80Gz/AOFfWfiO0kmaf7W1teIxBVDjKkcZGRj86cMxpSai007pWa1Tauvk7aP5BzHNUo5OB1ruNc8FWth8OrTxBHPM1+RFJcwkjakcmdpxjI/h7+tQLoOhab4d0DVdYkvzNqUrs0cDKNsS8AgEdc4/CpjmdCceaF3q47dUr/kHMjmhpd8NVi0ua2ktruR1QRzqUILYxkHkdaTW9NuNI1a50y72efbvsk2HIz7GvR/iR/Zf/C1LLyBd/wBpfarb7QXK+Vs2rt2989M5qLx1B4Ls/G2ojXZNTu7q4n8yQWhVUt1IGAc8s2OfxrjoZtOo6bcH70OayV3e6/ASkeY0V0Hj3QYvDviBrG2uGuLZ4kmgdh8xRhkZ965+vYoVoV6cakNnqUnc6j4WMyeOLF1+8qykcekbVqeCrj7b4c8SyXQ1G/vpPIMgt5sTvDlt+CQSVztyB2rlrXT7pdFn1qG4MIt7hLcqpKvl1JyCO2BVK0ubqznS5tZ5reUfdkjYqfwIryMXl8cbOrKEtfcXo4Sc7X31uti07HpdjcX0D+GotO0S6MsbXMltHf3Y86SEphlXCgqOpX36VVgtLEWFjfb9WsdKi1q3+1WGpgMjFjyyNgE4AOfauCnvr+5vPts15cy3K4PnNIS649+orRvBq2q6BLrN/qk11HbXCW4SaRmOWBORnjtXDLJpUnFuajd2b1bu5SdtW0/i0ejTu+tlXMdfpsGtxfELXbjWFuVsPJujeSSg+U0RRvL5PBGdmKzdS02+vj4Ma1tZpo2solEiqSoKytuyegx3rlJ9U1SaxSzn1C7ktF+5E8rFOPbpTYdU1GGyeyh1C6jtW+9CspCH8K3hlGIjJVFKKkko2SdrKMlf1127JK/UXMjv/Fd1dWmleMPs00kJk16NHZGIJXa2Rn0qlrEGt3H/AAiUnh5Lp4BZRC3aAEqlxuPmbscA5657Vw7T3EodGnmk8xt7guTub1Pqfep7PU9Ts7aSCzv7u3gk++kcrKp+uKdPJZ0YR5HFyT6rR+4ofp9111uHNc7+dY38HSx3lte6hOusXB1E6VKqjzeNrMApyv3sdqsXNzff2lcxtoN1Mi6HFDfwm8H2wxb8q+VGd4GMjHTGa820+/1DT5GmsLy4tWIwzQyFcj3xSQX99DffbIby4S7Jz5qyHeSffqaxeQSvL3k1q18S1bT2TSVraW8u2r5zpPHFl5GjaLdQ3WpGzkWVLe01BAJYAGBOCOqEng+xrkq0ok1XxBqDh55bu5WF5WaeXJCIpZuT6AHiqmnWdzqF7BZWULTXE7hI0XqxNexg4rC0HCrNXjdt7WTbev8Am97Nsh6vQgort2+HN6xmtbTXNGvNVhQtJp8M+ZRjqB2JHpXOwaHdzeGrzXg8a29pcJbyIxO/c3TArHD55l+JV6dVPWK6rWWkd1tLo9n0ZcqM47oyqcysoBZWAIyCR1rS07RLq+0HU9YikiEGneX5qsTube2Biu7v9Ph1ST4e2tzcWkMR05Wb7S2FkAkHyD1J6AVhmGfUMHUjD4leSlbeLjTdTa2rat944UXJX/rex5hRXeeJvBv2r4h3mj6Nd6Yok82ZIYnOLdU52MAOG9q5Xwzo9z4g1u20mzeNJ7gkI0hIUYUtzj6VthM7weJw31lSslBTd/sxabu/uf3ClSlGXLbyM2iuj8O+DtW121urixa32WtwsEvmPtC5zlyegUAcmnW3g+8vPENzpOn31jdRWqCSe+WTFvGuOSW/SqnneXwnUhKqk4K8vLbf1urd+gKlNpO25zVdVpPjzXbCwt9NZbK80+CPyxaXNuHjYZzkg98nrRrHgu5tdIm1bTdW07WrO3IFw1nJloc92U9veuVrKVPK8/o2nGNWMX1WsZW7Ozi7PTZ63RSlVoPR2O1ml8XfEV1trOxh+yWK/Jb26rDBDn68ZNMi8fa1b2MOnXtjpV9LYjyree7tRJJCBxgE8HGP0rqPCen6R/wqXUoz4kW2juZ4muZxA/8Ao7cfuyBy31HHNcKnhzzPBt74kS9DR214LYR7Pvgnhs9uvSvnsNhspxPPha1CKpUpqMFySVpS3d+8m3ddtZXTNPbVU+ZS1e5HqfirW9Tv9Pvr+5We408gwOyDOd275vXmiDxTq8HiG816KSFb28V1mPlgqQ/3sDtTvBPh1vEuo3Fmt0LbybZ59xTdnb2qbwX4TufFFrqUlpcJHLZxo6ow4fcccnsB1zXs1qGS4WnOnOnCMYRUWuXRRnK9trWctX56szVWq3e7uV/CnijVPDck/wBhaGS3uF2z208e+KUe4NaOofEDXbq0uLGCOwsLCeFoXtLW2CR4b7xx/e960tL8DeH9WlfTdK8ZQ3OrqpIh+zMsTkdQrnr+Fc74X8L6lr/iB9HtwsMkJb7TJJ92EKcEn8eK46mH4exlepjK1KPPCzk5waf92VpJX2spWb6JlRrVoxUIydivJqmo6lpWm+Hf3bQW8zfZlC4bfIecn6mrHjmbXJNfaHxCsa39tEkLKgAAUD5enHQ11Ol+DNAm1q2g0Hxhb6hqNvOkjW7wmNZArAsEboTgGjxpop8RfGm80hbgW5uHH7wruxiMHp+FKhmOXxxq9nBRjCFSbbg4yV5RcmrpO0tW7LVryJbm42b7fhscvHq91rOpaLbapqK2UFkEt4bmOLmBAeGOCM4POc16fLD48l1RFkt9DMAYK/iJEiWRoO7b85BK+lefeI/CdnoOjvJfa7AdYDgDToxuZUJ6sexxzitJvBWj6VY2q+K/Fg0y5uYxKtpFA0pRT03Y6V42d4DAY6NKeHlFRXNGMXRc93zSlBRcZPe7vzU3o2r79FDEShfmv99vv3/zMT4l6rb61431PULRw9u0gWJx0ZVAGfxxWZq+jajpMVnJfweUt5D50B3A7k9eOlanjbws3h37Hc29/DqOnX0Ze2uYxjcB1BHryKf4w0fVLOHQFutSk1E3tor20Zz+6UkAIM+5r6jLKuGw2GwmHws17NR5VdO7UI28rNW965zVJSnOUpbvX7zmKltYZLm5it4V3SyuEQZ6knAru5/Avh7S5Y7HxF4xhsdTdQWgjtzIsZPQM3b9Kwtc8Mah4f8AF9vo0tyolkeNre5jzgqxwrj8f5V00M7wmJbhSlrZtXjJJpdU2lzJeVyHBoyNZ0280fU5tN1CLyrmAgSJuBwSAeo9iKp111/4avbr4mt4avtVNxdSTLG94ykliUBzgnPTAq5/wheg6fenT/EXiyKwvmchIY7cybBn5TI3RcjBx2zULO8NTp0/aS5pyipe7GTun1SSbt67dQ5GcLRW94p8L3+g+JRobFbqaTYbdohxKrcKQPrx+FdDc+BdC0100/WvGVtZaw6gm3EDPHGT0DuOla1M6wcIQnzXU1dcqcm13sk2kurYcjOAorp/G/g+68K22mteXKSzXiyFkQcJtIHB7g5zXMV2YTF0cZSVahLmi72fo7P8US007MKKKK6QCiiigAooooAKKKKACiiigAooooAKKKKACiiigAooooAKKKKACiiigAooooAKKKKACiiigAooooAKKKKACiiigAooooAKKKKACiiigAooooAKKKKACiiigDvWhk1P4MWy2KNK+m6g7XSIMsFbJDEenIqf4W2F0nhrxVqTxuls+ntEjEYDtyTj1x/WqXw6ST7FczaH4gGm6+rgLb3EirBcRenI5YHNb+q6nqmlaBrFx4n1u1u9UvrcWlnaW8quI1JyzELwP/rV8ripTXtMLBr3pp9ebVpvS1muvNfRGb7GASf+FJRj/qLn/wBBqbwtDJqnwq1/TLJTJeQXUV00S8s8YxnA74wa43+0r7+yhpX2qT7CJfNEHG3f/e+tLo+qaho98t7pt1JbXCjAdD1HofUV6k8BUdOai1zc/Ou26dmVY6/4MWs8fimTWJVaKxsLaV7iZhhVyuMZ9fapPhvGPEGleIfC3AN2q3VuCejo3OPwwKwde8Z+JNbs/seoakz255aNFCK31x1rJ0nUr/Sb1b3TbqS1uVBAkTqAeorOpga9dVKk2ozfLa12lyu61sur102FZs9UF0mt+NfFPhWNh5M+ni0tQegeADH67jXKfFS4QeKLTR4D+40m2htFH+0AC36muXs9U1Gz1T+1LW8livdzN56n5snqfxyahu7me7u5bu5laWeVy8kjdWYnJNGFyp0K8Z391RSt/esk39yBRsz0D4gg/wDC64eDzPaf+gpXO/FD/koGtf8AXyf5CoNW8W6/qkdml9fGQ2Th4H2KHVh0JOOfxrJv7y6v7yW8vJmnuJm3SSN1Y+prTAYKrR9m6lvdhy6eq12XYaVjr/jH/wAjHY/9gy3/APQao/DxRHcatfxwpNeWWmyT2iuoYCQFRvwepUEmsLU9RvtTnSbULqS5kSMRqz4yFHQU3TL+8029jvbC4e3uI/uuh5Hr+FN4Cp/Z/wBWur2t5Py9Hs/IqHu2O80+9uvEHgmEa2/mxvr1tC1yyhWZCDuBIHOMnntmtDUL6yk1TWtIur+e7s4opkGmx6VtW2CA7WVs/LtwDu71wGreItZ1SA297fM9vuDCFVVEBGcEKBgHk/nUl54q1+809rG41F3hdQkh2qHkUdAzAZYfU148shrylzLlim27J6Rvy6q8Hrp05elmac6Oo1fWtY0ez8KRaXGkaz6bCzhYVP2pskbWyOR2x71fu9M01L3VNJVVj09vE9pGyg4CqwO5fYDJHtXOX3jTULe10q30a+liS2sI4ZA0SnZKM5ZM5xwRyMVzZ1C+a2ltmupTFNMJ5FJzukGcMT1zyaKGT4iceayg9dVe79+6b0WsUtNXu9kDkjvLbUr/AFfXfEOh6rHH/ZsNtclYPKVVtPLz5bLgfLjAHvmjSIYLuz0jxlNEjRaVZSJdqQMNNDgQgj/a3p9cGuTv/FWv39i1ldai8kMgAl+VQ0oHQOwGW/E1PcarZWvgtdD06e5llu51ub4yJsRCq4Ea8ndzznjoKc8prQjGMUouTSajdrl5Wptuys2vxjHdhzI1YNZ1DTvAunXlnKsN1Pqk5knCKXIwhK5I6E9RW5qOoXE/i7xDorLCum/2dM4tkiVUDiMPv4H3t2Tn3rzVry6ayismnc20Uhkjj7Kxxk/oKmOr6m19NfG9lNzPGY5ZeMupGCD+HFdNXIlOUppRu+fXzck4vb7KTXlfQXOehx3Vro8fh6xtdWktoprOCZ7OPTBOt48g+fc2fmycrjtisy4vF0jw3rc+ixm1I1vy4HeMebCmxsqM/dPaub03xRr2m2K2dnqDxwx58rKKzRZ67CRlfwrNN7dmyeyNw5t3l85oycgvjG4++DWVHIqim/aNNXTf960r6pRWvq5ddbDcz0qw1C7TxNaXscgjnvPDLz3DogHmSLFIQx465ANYnwYl874hxSzsGuJYJ2jY95SpIP161zVprmrWt7bXkN44mtofIhLAELHgjZgjBGCevrVWG9uoNQXUIJjDcrL5qyR/KVbOcjHSitkE6mExGGTS9pT5E+3xWvptZr7rDhU5ZqXZl/w7BrsviqC30lpU1kzMEIbayvzuJJ6d85rpbZJ1+E3iZbg75k1iHzSDkbuMnI96q3HxH1+SKUxwaZb3kyFJb6G0VZ3B6/N6+9ZXhfxTqfh4XMdqLe4troAXFvcx+ZHJjoSPWsMXhM0xkPaSowjKDptJSu5ck+ZrmsrL+VW3u3a5pGVOLtd9fxNzwnDIPhR4wuChETPaordiRJkj8Mj86v61/rfhr/17Rf8Ao0VzWqeNNb1DT7nTSbW30+4VVNrbwKkaBW3fKOxyOT1NULnXtTuP7K82ZP8AiVIEtCEA2AHIz68jvWMckx1avLEVVGLlOUrJt2Toqmley1uteltrj9rBR5V2/W56J4f5+PetAcn/AEv/ANArmvgpDLL8SNM8tGIiEjycfdHlsMn8SB+NUr/xrq914itvEEUdnZahBnMlvDt80nqXH8WelW5PiLry3K3FhBpmmy798rWtoqmY/wC36jvjpmuOeTZr9UqUIU43q0I0neXwuKmr6Rd01K6t6PuUqtPmTb2d/wAi7pMkkfws8YeWxXdqMKNg9QW5FT+An01fhl4l+22l1dRi5gNzHbS+XIY+xzg/KDnNcZFrWoR6Pe6SkiC0vZlmnXYMllOQQe1O8N69qfh++N3pkwRnQpIjqGSRT1VlPBFehisgxFXDYiEWuadWFSOrV+VU9G0rptwdmr20fkRGtFSj6W/M7LwvqmhW9jrcnh/wzq8itYPHdtLfK8caHoxG0dD/AFrzkdBXTa7411bVNMfTEt7DTrKRg00NjbiISkf3scmuZr0sjy+rhnVrVo8sptfblN2Ssryl130SslbcitNSsl08rHe6F/yRXxD/ANf8P/stGnf8kO1X/sKRf0rAsfETWvgzUPDf2MOLydJjP5mCm3HG3HPT1q94M8WWuk6VfaHrGljUtKvGDvGr7XRh3B/AflXHiMBioxqzjC79tGaV1dxSje2tr6PR2JUlp6Gn8D0ZvEOpuFJVdMm3H0zij4XyPF4P8aSRsVYaaMEdvvUad490vQWlg8OeGxb2c8brP51wWmlJGFJbBwFyeO9c94b8RNouja1potBONUtvILmTb5fXnGDnr7VjXwWMxjxFR0uVTdKybje0ZXlezaWmtr7eegJpW1L3wh4+I2j/APXU/wDoJrp/DRddO+JTWufte6Tbt+9s3ybsVwPhLWD4f8RWesLbi4Ns5byi+3dwR1wcdfSr/h/xdeaL4qutctYUZLuSQz2znKujsSVJ9s9a6M3yzE4mtVnSjf3IWu93Cbly/NaX21CMkkih4QM6+KtJNru877ZFt29fvDP6Zr0of8nH/wDbT/2jXPp4z8L6ZcHUvD3hEWupn7ss0+9Is9Si+tZw8auPiIPGH9mru3Z+zedx9zb97H49K5sbh8bmNSrUVBwTozgruN3J2stG9Ozv3vbS7TUevUxtbFxfeLb5FJeea/kVST1JkIFdf4k0nwnoOofZPE+r61rOrJGvnJb4Cx8ZC7mOe9cLPeyPq8mpRDypGuDOoznaS24fWu11bxh4U1qUanrPhKWfVtoEjR3ZSKUgYywHNd2Po4uMqChGTgotPkcVK+ltW17u+z3sTFrUs/E+Wym8AeEpNNtXtLMrN5UTvvZV46nue9R/EprhI/BMlqjPcJpsbRKq5JYMCOO/NUfE3jSx8ReFItNvtG8m+tWP2OS3fbDEhI429+Bj9azfEXiqXUzoUlvbm0m0i3WJH37t7KQQ3Tjp0rgy7LsXBUFOnbklVvdp6S5nHW7bveze+90VKS1On1nWfBXiS/aXxVpmq6HrGAs8sIypIHUqeRx7Vl694fm0HxhoTDUm1Kyu3iltLhiclN44IPTGR+dW7/xl4R1u4XUfEHhGWbUtoEjwXO2OUgdSP/11h+IvF0+s+IbDUWs4re10/YtraRn5URTnGfU460svwmNpyjThTlCCjJSjKUZRTtoqbu5Wv3srdAbR19z/AMnHD/r8T/0UK4HxpI8njHWXkYs32+YZPs5A/QVpzeMC/wARv+EwXT+fOEotjL6IFxux7elc/q95/aGrXmoGPyzc3DzbM527mLYz3616GUZfXw9WlOpG1qMIPb4le6/rQmUk18z13VBE3xo8J+djb/ZsBGf722Tb+uK8v8aGc+LtYN1nzftku/P+8a1NX1++8U+LNIuLCBLG9hihtbf99kb0J2tuIGMk10XibXtIGsP/AMJN4HaXxFDhZDHMVhmYDhiB1B49a8zAUsRllWjzU+aXs+VxTjzK0m76tLld7Np6NIp2kmV/iuZz4S8FG5z5v2F92evRMfpivOq9I+Nl5cTweGre+CJfpZNNcRqMCMuRhcdsbSMV5vXr8L3/ALMg5K13N6bazk9PLsTU+IKKKK+gICiiigAooooAKKKKACiiigAooooAKKKKACiiigAooooAKKKKACiiigAooooAKKKKACiiigAooooAKKKKACiiigAooooAKKKKACiiigAooooAKKKKACiiigAoFFFABRRRQAUUUUAFFFFABRXS+B9Hi1mDXIzavc3MNgZLVEznzNwAwB161U1zwtr2i2iXeo2DRW7Ns8xXV1Df3SVJwfrXmrNsJ9alhJTSmmlZtJu6T0V7vcv2cuXmtoYtFXL3Tb6zvY7O6t2juJVR0QkZIcAqfxBFaCabPaafrsF5ossl1ZmNHn80AWbb8HcP4t33fat6mNoxjGUZJ81rWa1TajdXaurtbb7K7aTSgzDorqvFHh//AInulabodjJJNd6ZbTeUmWLSOmWPPT+Qq5aeDL3T9E1+61zTipt7ISWsqyBlEnmKCMqcZwehrzpcQ4GNGnUlOzna0brmfNJRWl+718ky/Yzu12OJore1HSLq7vrK10/Q5rWZ9OScxeZvMwCktMPQEDOPam6l4T8QadpZ1K709ktlIEjB1Yxk9N4Byv411wzXCPkjOpGMpbJyjd30VrN3v5EunLXQw6K3NO8JeItQ0walaabJJbNny23AGTHXYpOW/Co7fwzr0+svo8emym9jQSSRnA2KQDuY9AMEdfWq/tXA3nH20bwvze8tLb310t1uHs56aGPRWpr2g6tockS6naGETAtE4YMjgdcMODVGztri8uorW1heaeVgscaDLMT2FdFLFUa1L21OacO6aa+/YlxadmtSGitzW/CXiDRrL7ZqGnmO3DBHdZFcIx7NtJwfrWbfafeWP2b7XA0X2mFZ4ckfPGSQGH4g1nh8fhcTFSo1IyTulZp3a327DcJR3RVorYj8Ma/JqFxp8elzyXVsEaaJcFlD429++RS654Y1zRYYp9RsWjhlbYkiurru/u5UkA+1QszwUqkaarR5pbLmV3pfRX1019NQ9nO17GNRXSw+BPFkocro8oK5wrOoZ8DJ2jPzfhWXo+h6tq99JZafZSzTxAmUfdEYHUsTwPxqYZrgakZzhWi1HdqSsvXXQbpzVtDOorU1jw/rGkXcFrqFk8UlxjySCGWTJx8rDg81taH4B1661ezt9QsJ7S2mujBI+5Qy7T85AJ5xg1FfOsBQoqvOtHlabTutUt7a6/IFSm3ZI5GitDxDpc+jazc6dcIVaJztywJK5+U8cciur8IaTpdt4IuvFN5o763Ol19nS2DEJEMAl2xz3/lWtTMKUaEa8feUrWtbW+2u34kS93RnCUV1fiW78KanoEd5p2njSNXSbbJaRlmjkj/vAnoa1r638O+C9M06HUNEj1nV7y3W4m8+QrHArdFAHeoeYWjFezlzNtcul9N3e9redybnn1Fdn4s0fSb3w7YeKPDtq9pDc3H2W4sy+4RTdtpPY/4Voa0PC/guWDRrjw/FreoCJZL2aeZlVWYZ2IB0+tSszjJRUINyd/d0urb3u7aeut1YOY4vQLGLU9ZtrCe8jso5n2tPJ91OCcmq17CtveTQJKsqxyMgkXowBxkV3MOi+Fr/AMfaFDpbibS9SAaa0MhLQNg5Qnr6frWTott4ZtvE+qHXmYWNmZfItlJBnYNhUyOgojj05OSUvhT5ba7tffpbt1uFzlq29F0FtS8P6vqwuRGNNRGMZXPmbjjr2rsPDK+HPGct3pS+Eo9LdbZ5Ybu2lc+WVHAbPBzWX4I/5J34w/64w/8AoVZVsxm4SSi4yi4XTs9JSS6Nra4XOIoqVbe4ZQywSsp6EISDXZeD9M0B/A2ra1rNnJO9ldRhAjlWcEfcz2BJ5OM4rvxOKjh4czV9UtN7t2Q27HEUV6Xpcfg7xB4W1DWLrw//AGa+ksrulnM2LhT0UlumTxmq0CeHfE3g/W57bw/DpN9pcSzRPBKzB1Jxhs9elcX9qq75qclZpPbRu1uuu62FzHntFdtoem6LovhGHxNrmntqk97M0djZlyqYXq7Ec/hU13ZaD4m8Kajq2k6T/Y+paWFkngjctFNGTjIz0NaSzKCn8L5b8vNpa97d776Xta4cxwdbVjoLXXhHUfEAuQq2U8cJh28vv757V0wtPD3hHwzpt5q2kLrGranH56xSyFY4Yu3TqTWjeSaJc/CDWL7RbR7ET3cIuLUvvWJ1YfdJ5wQc1zV8zk+X2UXyuajzaWfvWfW/fWwuY4LWtLt9PstNuIdRhu2vIPNkjTrAf7rc9ay66vxdo+nWOleGJrdBbtf2YkuZCSQW3AbsfT0rTu9Y8E6deJpuleFYtbtlCq93JK4kmY9doHSt6eOl7OLhGU2+bstnbXVL06sdzgaK6j4m6JZ6D4pa009ZI7aWCO4SNzkx7gcrn2Irl67sPXjiKUasNmrjTuKrFWDKSCDkEdQa6+2+JHi2GBIzfQTNGMJLNbI8ij/eIz+dcfRWWKwGGxaSxFNSttdJlJtbFrU7+81O+lvtQuJLm5lOXkc5JqrRRXTCEYRUYqyQgoooqgCiiigAooooAKKKKACiiigAooooAKKKKACiiigAooooAKKKKACiiigAooooAKKKKACiiigAooooAKKKKACiiigAooooAKKKKACiiigAooooAKKKKACiiigAooooAKKKKACiiigAooooA7j4ULeuniZNO3/azpEgi2feJyOnvUXhBLmDwR4ua8SSOwa1RFEgIBuN424z/FjNcrYahfae7vY3k9qzgK5icqWAOQDj3ANXNa8Ra5rUUcWqancXUcZyqO3yg+uB1PvXzGLybE1sVUlFx5Kkqcm9eZezs9NLO9tNVy767G8asVFd1f8AE6jxhY3d18QNFS3t5JDNaWHlkKcMBGuTn0GDV7xB1+Jv/X1B/wClArjI/FHiGPS10xNYu1tFXasYf7q/3QeoHtnFU5NU1GQXgkvrh/tpDXW5yfOIOQW9eea5KWQYy1GFSUbUlFK19VGpCd3orNqFra2fV9LdaOtuv+TX6nqJEzaleR2Of7Sfwdbi12/eJ2rvC++3Nc14Kh1GPwH4xaSOZLI2kYwwIUy+YOme+K5RdV1Nb2C+XULkXVuqpDL5h3RqowoB7ADtVvVPE/iHU1ZL7WLuZHQxshfCspOSCBweQPyrOnw5i6VP2EZRcZOm23e6dNp2StqnbS7Vm29bg68W7+v4noOnyPD450KaNirp4U3KR2IgkINcl4Mkkfw54x3Ozb9MVmyep85Ofryawf7W1T7RHcDULkTRQfZ43EhBWLBGwH+7gkY96r291dW8U8VvcSxJOnlzKjECRc5wfUZANdVDh2pTpyi5K7VJf+C6jm/vvp5iddN7d/xVjtPiBDqMviTRH02OZ7drC1/s4xAlRhRnbjvvzmuh8S3F5b+NvFpl0ltT057S3TUkim2SopRcMp6nkHPGPWsLSdc0lNGtbWLxRrGjwKgF3YrCZhI38RifPyBh24rD1jxXqE3i+91/SriewedtqBG5EYAUK3Y8KM+9eJh8rxeJnHDumlGlCUU5Kcbv2lOSu1bVqDfNBySl713flNHUjH3r7v8AR/1qafiCx09PC2l6pY3OrNov25ojp94Qro2AzFGAwQRxnHWmeGby2/4S/S5vCGiXH2yJnYwXV2GEw2nIBwMHGa57Wtb1bWpEk1S/mujGMIHPyoPYDgVTtp5rW4juLaZ4Zo2DJIjYZSO4NfR0cmrSwUqVeV5tTVrycfevpK3Lz76yaUn66mLqrnulpodxJZ6ZqHh3XrnQTrOkNBEs17Z3TB4JgHxtD4ByCcgHJqt45tLm6/4RJbe3kl83RoI49qkhm8x+P1FYmseKPEGr2v2XUtWubiDO4xs2FY+pA6n602z8TeILPS/7MttWuorTBAjVuFB6gHqM+1cuHyfMKMo1eaLkpN2cm7JwUfj5eaTTV/eW2nNoinVg9P637Hpt/FfnxR8QIdPEn2v+yoFUR/e4jj3AY74zXIeFY7iL4feJmvEdLJjbrAJAQDceYPu577c5qp4d8SSWtl4gmvNRuv7SvLSOO2m3MXLqwx83bAH6Vl6v4i1rWTCuq6lcXUcTZRHPyqe5wOM+9efgMixtNSwslHki6N5a3fsoU/h0s03G265dd9i51ov3vX8bnXfEu311/idbNbx3TSMtt9hZASMbV+7/AMC3Z/GtPxptm0vxsmkfPKNWga8EPJMflgN07eZuzXO+K/HGqPr162g61eRafME2KMrg+WqtgHleQemK5fStW1LSrw3mnX09tOQQzo3LA9QfX8anAZDjquEws6ijGVKEFGOurUoTfPp7rXLbTms25eQTrQUpJdW/12OvsVmi+HGlLfK6l9eVrFZBg7MDeVz/AA5/XNT31xNcfHsNNI0hTWBGm452qrYAFcZqutatqt5Hd6hqE9xPHjy2ZvuY5+UDgfhUBv71tR/tJrqZrzzPN88uS+/Od2fWvUp8P1m6lSo4qU41VpeydRx2dlorauyu9bGbrLRLpb8CXxACuvagCCD9ql4I/wBo11vgux8TW/hmTXvCWpzyXKz+XdWEKbiB2Yqfvfl/KuP1bUb3Vb577ULhri4cANIwAJx06U2wvr2wl86xu57WTGC0UhUn8q9qWFrVMJCk7cySun70Xbdapaedkznnq3Y9I8VLd3/w8utU8WaPb6fqyXCLZSiIQyzg/e3L+dVvH+kah4oh0rxLoVrLqEE1nHDOkC73hlXggqOa4C/v77UJRLfXlxdOOjSyFiPzp2n6nqWnFjYX9za7vveTKVz+Vc1LLKtFRnTklJNu1ny2aV0tbra/r0IUTutZjk8J/DzTNH1ABdTuNSW/e3yC0Ua9A3oTgfrR8SvD2qa54gXxDoVnNqdhqUUbpJbrv2NtAKsB06d68+uZ5rmZpriaSaVvvO7FifxNWbDVtU0+No7HUru2RvvLFMyg/gKuGXVqUlVhJc/vXutHzW87q1lYLM7zQPD9v4c+I/hex+1GbUHHmXsQwRC5U4UEfjT/AAZZwzar4uvLfT7fUdYtWZrK3mUMCS7ZYKep6f5NecC4uFuPtAnlE2d3mbzuz656063urq2uRdW9zNDODkSI5DZ+tKrltWpF81S8nFK9u0nLo9ne1uwcp7H8PLjxxeazI/iDzbSx+zypHbSQrAJZCvG1MAnHNch4Rt7i18B+NLe5hkhmjjhV0dSGU7uhFclLq+qy3sd7LqV49zH9yVpmLr9DnioJ7u7nlllmuppHmOZWZyS5/wBr1rOGUzTlrFKXI7JWtyyv+PcOU2tO8a+KNPsYrGz1eaG3hXbHGAuFHp0rX0Qs3wh8RMeSb+Ak/lXD08SSCMxiRxGxyUDHBPuK762ApyX7tKL5lJ2W9ncdjtPBwP8AwrXxfx2g/wDQqPh3/wAip4y/7B6/+hGuLWSRUaNZHVG+8oYgN9R3oSSRFZUkdVcYYKxAYe/rWdTAOaqLm+KUZeluXT/yULHqeg6l4gu/hnYJ4SmJvtNkeO8tkRWkZCcqwB69e3vVXVrrxsngq/vvEmrSafHLiCGzlt1WS5z144KgetedWV3dWU4ns7ma3lHR4nKn8xTr+/vtQlEt9eXF04GA0shYj865VlHLVcko2cua7jeW97X9eu6X3i5TvvFelXvivwv4f1vQ7d742tktldQQjdJEydDt688/pUsmh3eh/BzV4tQXybue6gle3J+eJdwC7h2J5OK890/UdQ092ewvbi1ZuGMMhXP5Uye7up3kee5mlaU5kLyE7z7+tWsurpRpKa5IyUlpro723t8wsz0DxHBaXEfw+t9QbZaSWqLMScDaXGee1aniR/Hlr4huNK8OaUNL01G2wTW1qqJ5f99pSPz5ryiWaaVUWWWR1jG1AzEhR6D0q1LrGrS2YspNTvHtgMCJpmK4+mah5VP3dVJLm0krrWV72vutv8g5TsvjlbXK+JrS8dXkgksIUW4AykjDO7B79c/jXn9Wbm/vrm2htbi8nmgg4ijeQlU+gPSq1ejgMPLDYeNGTvy6FJWQUUUV1jCiiigAooooAKKKKACiiigAooooAKKKKACiiigAooooAKKKKACiiigAooooAKKKKACiiigAooooAKKKKACiiigAooooAKKKKACiiigAooooAKKKKACiiigAooooAKKKKACiiigAooooAKKKKACiiigAooooAKKKKACiiigAooooAfBsM8Yl3GPeN+3rjPOPermux2K61cR6THci03gQrOv7zGB1HrnNQ6X/AMhSz/6+I/8A0IV6nebbLxv478QrGkl5pkKta71yEdwo349QB+teJmOYvB1lZNvldleybcoRV9O8t+ivoyoxujyu7sry0Cm6tLi3Dfd82Mrn6ZqJ45I9u9GXcMrkYyPUV6D4H1nU/FH9r6Br15LqFtPYSzo053GGVBkMp7VUuLebxP8AD7Q5bceZe6dd/wBmv3PlyHMZPsDxULN6lKr7LEQSs0m09EpJuL1S6rla9GPl00OY8P6TNqutWGn7ZY0u5kj8wIThSwBYeuKt+MrCws/EE9ho9pfpFbAo/wBo+ZnZWILjA4XpXY3WqyW3xY0XR9LuXitNMeHTRsbAcAjzM+uWzn6UaHfXl98RvEzXl1LOYdOvYYy7Z2IG4Uewya4JZtifaLEuNoKnzct31el9N7W9NR8q2PM0R5CRGjOQMnaM4HrW/f6PaQeAtL1xDJ9quryaGTLfLtXpgetX/hP/AMhLV/8AsC3X/oNSXsay/Cjw5G0ixK+qTqXbooPc+1d+Mx81i4UY6JTjfzThN2/BCUdLnF1ZNhfC1+1myuRb/wDPUxNs/PGK27jStJ0a5sr5te07V4UuU863tw24oDknkYxx+tegyX2vajrs+p+FfE+nazZShtmjzSeXiMjHl+WcZx+FRjs7dHllSj7rT1lzRV1bS/Lo33lZAoHmmh+HrjVNF1XUo2dRp8aOEERbzdzBcA+2c1lW9vcXM3k29vLNL/cjQs35Cu88Eapq1h4Q8XRw3VxZtaRI8UasR5DmUBseh7Uw6jeeHfhppt3pMzW97rN1M11dJ/rNqHAQN2GealZnio16tPlTvNRhr3gpu+na7666bahyqxws8M0EphnikikHVHUqR+BqWC1m8zfNbXHkROonZYz8gJHX0PpXaandz+IfhrBrGqN52o6fqa2q3LD55I2UHax74Jq/8T9e1H/hOn0GCbyNOFxbtLEgA85zsYs56k5xj6CnDN69SrGgqa5vf5ve0XI47aa3Uk1t5hyrc4HXF08axcLpK3Ast+IBOP3mMd/eobqyvLRUa6tLiAP90yRlQ30zXrMVrCfiX4z1ZpbWK40+PfbS3P8Aq4pGwBIfp/WqmnXnmWepWPinxxpGrWN1bvtRpy7xzYyjJkcc1x0+IZKEeSF0owb1bk+aKelo2bSaerV32HyHmNpZXl4W+yWlxcbfveVGWx9cVC6sjlHUqwOCCMEGvSdA1EX3g3S9L8P+Kbfw/qFqXN1BMxi+0uTkN5mOeO1c38Sv7abxCsmvWdtBePAmZLc5S4A4EmQcEmvTwma1K2Llh5xUfi0bfNo7J2aSaa1vFu2lyXGyucxU9rZ3l0GNrazzhfvGOMtj64qA8Amu/wDGusal4ZuNN0PQryWwtrazimYwnaZpHGSzHvXq1Kkk1GK1f6GM5NNJbs4HBztwc5xip7myvLaNZLi0uIUf7rSRlQfoTXeeHNRh1jxRqfiabS4orix0p7oRYykkyrjzMY/Go/Aev6t4g1+XQ9cvJdQstRhlDpNyEYIWDL/dII7VjLETSb5dlrr+Rm6sld223ODjgmk2eXDI+9tq7VJ3H0HqafNaXcM4t5rWaOY9I3jIY/gea7eDUrrR/hTbvYyeVcNqssSzr99F287T2JwBn0pur6tqN18PtD1ea7lfUbfUpYorrP7wKFyBup+3m3tpdoftZX262KniTRdB0PWtM02eLUnUBHv5xj94GUHEY9RmuWliWW/kisY5pEMjCFNpLlc8ZA74r0zW769uPjJolrNdSyQQy27xxs2VRmjUsR9az4LmTQ/D3iXXrDCalLqzWaT4y0KZLHb6E56/SsaVeajG+raXXuzOFWSir6tpfic7o+gpNomv3N/DcQXOnwRyRIwKcs+DkEelYlrZ3d3u+y2s8+3lvLjLY+uK7zRde1LVvh54ng1Od7uS3hjaOeTlwpcZUnuMjNaesw3Wk2GlaXo/irTtDhjs45pEaUpJNIwyXbA5HpT+sTjJxktb/LZeQ/ayTae9/wBEeWLHI0nlrGxfONoHOfpUq2d41sbpbScwDrKIzsH49K9Ogm0+8+I3hW8hvrG9v5EdNQe0PyNIqnDfUg/pVDwZ4k1a9+JEWny3Tf2dPPJbmzA/ciP5gFC9Kp4qdm1HZX/Py8h+2la6WyueeQQzXEoigiklkPRUUsT+AouIJreUxXEMkMg6rIpUj8DXbW1zN4d+H0mpaU32e91DU5LdrhfvxxID8qntk1R/tq58UR6PpGrxmedL1Y/t7H5zGxA2E459etaqtJttL3V95aqNu9tDm4rK8lt2uIrS4eFfvSLGSo/HpVevWtevNTs/Esiad4y0bTbOyk8qGwMpVUReNrrtwSe9cJ8Qf7KPiy8k0WWCSzl2yKYT8gYj5gPxzU0MQ6js1ur/ANaCp1XN7GBRRRXWbhRRRQAUUUUAFFFFABRRRQAUUUUAFFFFABRRRQAUUUUAFFFKiPJIkUYzJIwRfqaTaSuwSuIeBzTRIhO1W3H0Xk/kK6rTtL0iOQx7o7u5QfOXYMR/wHoK04Jbby28iSHZH97YRhfy6VyPFdkaql3OHEVwelrdH/tg/wDhQYpx1tbofWB/8K7qCeG4j8yCVJU/vI2RUlT9Zn5D9mjzwyIDtZgp9DwacK7+REkXbIiuvowyKxdU03R2lWHzIrO7kH7vY23ce3y9DVLFP7SF7Psc1RSNuSbyHRvO3MpVVJ5HXp9Kak0bRiQNhScAnjP510qcXszOzH0UjMF6/hQGBOOQfQjFPmV7X1FZi0UUEgdSBVAFFFFABRRRQAUUUUAFFFFABRRRQAUUUUAFFFFABRRRQAUUUUAFFFFABRRRQAUUUUAFFFFABRRRQAUUUUAFFFFABRRRQBc0SGafWLOOCJ5XM6fKikn7w9K7fxN4gOg/FLxA0lql7ZXRNvd2zNgSIVXoexB6GuG0vUL7S7sXenXUtrOFKiSM4OD1FQTyyzzPNNI8krsWd3OSxPUk15WJy761ieerZw5HG2t9Wnfytyq1tb9rFKVkdc/iTw/pWmX1v4W0q9gur+Iwy3N3MHaOM9VQD19a1fhJdXmh6dr2s3Nsw02O0EiNKhCvOG/d7c8E5z09q85q7Nq2pzaZDpct9cPZQnMcBc7FP0/E1zYvJIVcPLDw1U2uZybbaVtn30sui39RT1uSaLqjWPiK01iZGuHhuVuHXdguQ2Tz71raF4pTTvGV5rklj51ve+ck9uX58uQ8gN6jiuYor0a+X4evze0j8UeV77f113EpNHbaf4o8OaEL6PQdEvCL21kt5Zbu4BdAy4AXAwADgnucDpWFd62s/g7T/D/2Yq1ncyTmbfkPv7Yxxj61jUVlSyrDU5+0s3K6d223dJpbvs2g5mWdMu5LDUba+jVHeCVZFVxlSQehHpXaJ4o8HQa3/wAJHbeHb9NUEhmWH7Sot1lPfgZxnnFcFRVYzLaGLfNUvs07Nq6e6dnqgUmjqvDniWzhbXY9ctbi4g1lf3xtmCujb9+RnjGaNE8RaWNDk8P69p1xeaas5ntZIZQk0DHrgnggjqK5WionlOGm5OzV2no2rOKsmrbO2mm63HzM6bxH4jsrnS7PQ9E0+Sy0q1lM5Esm+WaQ/wATEcdO1VvE+vrrXi99eFq0CtJG/kl9xGwKMZwOuPSsKitKGW4ei04rVKSu22/eacr922lq/kJybOvHjTb411PXP7PEtlqYaO6spH+/GQMjcO/GQaWXxB4Z03T7yLw3ot2l3eRGFp72VZPJQ9QgA6+5rj6Kx/sXCe7ZNJJKybs1Ha6vrbz32d0PnZ11rr3hq+0Ox0/xFo9201gpjiuLGRUMiE5w4I5I9azvGOvR65c2i2tn9jsbG3W2tYS+9gg7s3cmsKitKOV4elW9rG91dpNtpN72V7K//DCcnawV148RaBqljZp4m0q8nu7KIQpcWswQzRjorg+nqK5Ciu2pTjO1+hnKCludZ/wmtwvi0azHYwraCD7J9iz8ht8Y2E+uO/rU0PiPw7o8d1P4b0e8h1C4iaJZbqcOturddgHU47muNorN4an2/rzJ9jA2JtaWTwfb6B9nYNDeNcmbf97cuMYx+uaJtaWTwla6D9nIaC8e587fw25cbcY/XNY9Faeyj263+ZXJH9TqLnxVHP46s/Ev2JlS3aEmDzMltiheuO+PSl0fxPawy6taapp7Xek6nMZpIVk2vE+4kMp9RmuWoqHh6drW8vu2J9lG1rHYTeJ9FtPD2o6DoujzxW96i757icNKXDA5OBjAAxgeuaZH4g0HU9Ns7fxNpl5PcWUYhiubSYIzxjorg+nrXJUUvq0PO+97u4exidYvi6KPxdpusQaWkNlpyeXb2kb4OzBHLY5Y5yTiszw5rS6T4sg1xrYzLFO0vlB9pOc8Zx7+lY1FUqELNW3VvkP2cbW+R02ieIrFNNu9G1uwlu9Nnn+0J5Um2WCT1Ung8dRSa74is202z0nw/ZS2Nlaz/aN8rhpZZezMRwMY6VzVFHsIc3N/w33B7KN7na3HiTwrqV8usavoF2+p8NKkNwFgncfxMCMjOOQK5fXNRl1bVrjUZo443nfdsjXCoOwA9hVKiinRjTd0EacY7BRRRWxoFFFFABRRRQAUUUUAFFFFABRRRQAUUUUAFFFFABRRRQAVd0FQ2uWmegZj+IQ1SqfT51tdRtrhjhEk+Y+gIwT+tZVl7jKhuizqsj6Tr9xLEp/fISoA/vjA/wDHhWba3TW0NxbojKtxGIs+oyDu/wC+d35V1niDSpNRMMlvJGkiAqS+cFT9PcVW1Hw+07W4t5Y0RIVik3ZyQO4x9TXCnG1mbalCzvbqytrewsIV+0z/AL1yVycvyoA6fdAyTUjeIb5bd4ZFjS6WQLuKcY5yCPUECtHWdFe5uI7qymEEyADnIHHQgjoRVM+G5vsjZuI2umcNubO0DnPPUkk5z7Ulbr/Woxq6zrFvafaLqCIxyqPJcgDJPPY9MAn8qoyzXtxq1nNfDDuYTH8oXKeZweD9etdFdaT9o0aCxaULJCq7XAyNwGOnpgmsyHQb9biCa5u4GjgKcl2JVFOcDIoi0l9/5Ayjq/7vXL4rxsDuPqYwP5vVAR4in5zkxxxkj7nVj+iD86kvZprm8vbiPyys7jyyc/KoYEZ9c7RTJPMMDRJhSXDh8/dO3HTHP6VrGEnHVdvuIcknuNRTtAdixLlST3ACkD/x4/8AfIpxUAMBwAhcD0II5/XH40m1tmN244GSe5Hfjoev50KrfxH0zzknHTJ4/kK1dOWsbddyeZb3EbcsTHeSfLDZx0JFDJhp1f5yuVjJ4KkSKM0Mr5HRlAxjOMj0P8uMU5wzbjxliSwBx1bdwfqBUyhUkrNP+mNOKYq7goDHJxyfWihAwQBjk45PrRXWjIWiiimAUUUUAFFFFABRRRQAUUUUAFFFFABRRRQAUUUUAFFFFABRRRQAUUUUAFFFFABRRRQAUUUUAFFFFABRRRQAUUUUAFFFFABRRRQAUUUUAFFFFABRRRQAUUUUAFFFFABRRRQAUUUUAFFFFABRRRQAUUUUAFFFFABRRRQAUUUUAFFFFABRRRQAUUUUAFFFFABRRRQAUUUUAFFFFABRRRQAUUUUAFFFFABRRRQBZs7++swFt7lgg6RuN6j6Z5H4GtCPxHeqP3ltbye6sVz/ADrGorF0IPoUpyN8eJm76efwmH+FB8TN/Dp5/Gb/AOtWBRU/Voj9ozYk8R3zDEdvbx+5JbH8qz7y+vbwFbm5ZkPWNRtT8h1/HNV6KtUILoJzkFFFFakhRRRQAUUUUAFFFFAH/9k="/>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itle 4">
            <a:extLst>
              <a:ext uri="{FF2B5EF4-FFF2-40B4-BE49-F238E27FC236}">
                <a16:creationId xmlns:a16="http://schemas.microsoft.com/office/drawing/2014/main" id="{FEF8B721-BE3F-FC8A-7B1A-5D5F5149343F}"/>
              </a:ext>
            </a:extLst>
          </p:cNvPr>
          <p:cNvSpPr>
            <a:spLocks noGrp="1"/>
          </p:cNvSpPr>
          <p:nvPr>
            <p:ph type="title"/>
          </p:nvPr>
        </p:nvSpPr>
        <p:spPr/>
        <p:txBody>
          <a:bodyPr/>
          <a:lstStyle/>
          <a:p>
            <a:r>
              <a:rPr lang="en-US" dirty="0"/>
              <a:t>Enabling Ministry</a:t>
            </a:r>
            <a:endParaRPr lang="en-GB" dirty="0"/>
          </a:p>
        </p:txBody>
      </p:sp>
      <p:sp>
        <p:nvSpPr>
          <p:cNvPr id="6" name="Content Placeholder 5">
            <a:extLst>
              <a:ext uri="{FF2B5EF4-FFF2-40B4-BE49-F238E27FC236}">
                <a16:creationId xmlns:a16="http://schemas.microsoft.com/office/drawing/2014/main" id="{DCAE8496-6B35-706B-E7E4-DD30CD01308F}"/>
              </a:ext>
            </a:extLst>
          </p:cNvPr>
          <p:cNvSpPr>
            <a:spLocks noGrp="1"/>
          </p:cNvSpPr>
          <p:nvPr>
            <p:ph idx="1"/>
          </p:nvPr>
        </p:nvSpPr>
        <p:spPr>
          <a:xfrm>
            <a:off x="495300" y="4093025"/>
            <a:ext cx="8801100" cy="1902507"/>
          </a:xfrm>
        </p:spPr>
        <p:txBody>
          <a:bodyPr>
            <a:normAutofit fontScale="92500" lnSpcReduction="20000"/>
          </a:bodyPr>
          <a:lstStyle/>
          <a:p>
            <a:r>
              <a:rPr lang="en-GB" dirty="0"/>
              <a:t>Archdeacons Visitations will help you dream and plan</a:t>
            </a:r>
          </a:p>
          <a:p>
            <a:r>
              <a:rPr lang="en-GB" dirty="0"/>
              <a:t>Diocesan Communications Team will help with leaflets and digital communications</a:t>
            </a:r>
          </a:p>
          <a:p>
            <a:r>
              <a:rPr lang="en-GB" dirty="0"/>
              <a:t>New Stewardship advisor</a:t>
            </a:r>
          </a:p>
        </p:txBody>
      </p:sp>
      <p:pic>
        <p:nvPicPr>
          <p:cNvPr id="2052" name="Picture 4" descr="Shared Vision Common Goal Mission Purpose People 3d Illustration Stock ...">
            <a:extLst>
              <a:ext uri="{FF2B5EF4-FFF2-40B4-BE49-F238E27FC236}">
                <a16:creationId xmlns:a16="http://schemas.microsoft.com/office/drawing/2014/main" id="{659EF77B-CD89-6EE9-3A9E-36178E58D8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207"/>
          <a:stretch/>
        </p:blipFill>
        <p:spPr bwMode="auto">
          <a:xfrm>
            <a:off x="1200150" y="912899"/>
            <a:ext cx="7504113" cy="3093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856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AutoShape 2" descr="data:image/jpg;base64,%20/9j/4AAQSkZJRgABAQEAYABgAAD/2wBDAAUDBAQEAwUEBAQFBQUGBwwIBwcHBw8LCwkMEQ8SEhEPERETFhwXExQaFRERGCEYGh0dHx8fExciJCIeJBweHx7/2wBDAQUFBQcGBw4ICA4eFBEUHh4eHh4eHh4eHh4eHh4eHh4eHh4eHh4eHh4eHh4eHh4eHh4eHh4eHh4eHh4eHh4eHh7/wAARCAHpAx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jaKKK/VT5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JpLa4jt47mS3lSCQkRyMhCuR1APQ0R21xJBJcR28rwxY8yRUJVM9MnoK9HkVdQ+E+naPtBmS0n1C39SYpiHH/fDE/hTdNVdO+Fep6ZtAnutPGoz+uGmVYx/wB8qT/wKvhnxfP2b/de/wC39la/2efl59trJr/Fpc7vqavvpy3+dtv66HnE8M0EnlzRPE+AdrqVOD04NR16I3he1u9d1T7TJqWrzWdpbSRWkcyi4uN6DOCR91fQDPIrNsfDujX3jD+zYv7St4RaNO1pcBY7gzKM+QrMACT2bFd1Di7BTpylK/uwU5NLRXipeuzVm0o7q900s5YSaenV2/Q5CKOSaVYoY3kkc4VVGSx9ABTWVlYqwIIOCCOQa7QaPYxeLdCtbW31vRbqe5CTw3IxJDyNrxvtGc59OMVC+l6HpelJquurqF697dzx28VvKsZCRthpGYg5JJ4FbriWhKUFGLbmlyxS95tue2vLa0G781rK99rr6tLXXb/gfPqchRXcf8InpFvqWrfary7fT7XTY9RtnjCiSRHK4UgjGeSPrz7Vn6totjd6VpOo+HbW9D3801ubSVxK2+PacqQBkEN0x2q6HE+BrzjGN+WVveatFNw9ok29U+VNvTS1nbS6lhZxTv8A1rY520tbq8m8m0tpriXGdkSF2x64FWbjRtYtoWnuNJv4YkGWeS3dVX6kjiut+G2n6hpviXVLW98zS7j+xblhJLlTECBh+OQB14rO1xbxNKmL+PIdTXABtVuZmMnPowx781yy4gnPMfqtHlcPcd7Tlfmvs4pxW3V/gUsOlT5pb69unqcpRXoK+GfC6+J7fwyzao91d26OtyJUCwu0W8Dbt+YevI6/jWV4W0fTLvTvMm0nWtXuzOUeOy+SOBBj5i5Ugk88cAY5rWPFWElRdZQla0ZK6SvGfNZ3bSS92XxNbeauvqs72uuv4f8ADnLpDK8UkqRO0ceN7hSQuemT2zSQxSzSrFDG8sjHCoikkn2Ar0aDR9L0OHxxpV9NdSWNobU/u9olk+bcq56A8gE1H4W0vS/7e8M+INF+0xW1xfvazW9w4dopVTdwwAyCpB6Vwz4yo+yrVYQbjFXhK3uyvRjVSb3Tab6W0Wt2kWsHK8U36/fY87OQcHg0ld1pfhWBtGh1a80jWtWa+ml8uPT8AQxq5UsxKnLEg4HHSiTwjpOm6lry6tc3rWmmQw3EXlBVkkSQjCEEYDc49jn6V1/635d7SdNNuUdLJXu1NQaSTvpOSWqV91dJsn6nUsn/AFtf8jhaK7rRvDmi3WhprC6brOpRT3MiPHZSqXsY1PBcbSWJBz2FcZfxwQ31xFbSPLAkjLG7ptZlB4JHY47V6WX5zQx9apRpJ3g7O9t07NaN2afe11rG61MqlGVNJvqQUUUV65kFFFFABRRRQAUU8xyLGsjRuEb7rFTg/Q0ykmnsAUUUUwCiiigAooooAKKKKACiiigAooooAKKKKACiiigAooooAKKKKACiiigAooooAKKKKACiiigAooooAKKKKACiiigAooooAKKKKACiiigAooooAKKKKACiiigAooooAKKKKACiiigAooooAKKKKACiiigAooooAKKKKACirFjY3t/KYrGzuLqQDJWGIucfQU28tbqzmMF5bTW8o6pKhRh+BqPaQ5+S6v26gQ0V2/jrRoU0nwkNK07NzeaeZJRBGS8rZXkgdTXI39hfafKIr+yubSQjIWaJkJH0IrkwOYUsXTU46N30e+ja/QbjYrUVI8MyQpM8MixP91ypCt9D3ojhmkjeSOGR0jGXZVJC/U9q7OaNr3ER0VKsE7RecsMjR7tu8KcbvTPrTryzu7OcQXdrPbykBgksZViD0ODS9pG/LfUCCir1zo+rWtsLq50u+ggPSWS3ZV/MjFdL8OdPsb7SfFUl5axTvbaU8sDOM+W4Bww9648XmFLD4d1/iSaWnm0v1GotuxxlFXv7I1b7F9u/su++y4z532dtmPXdjFVYoJpY3kjhkdIxl2VSQo9z2rrjWpyvaS0FY6Ox8VfZP+Ed22bMNJEqSgvxOkjEsvTj5SR3pb7xWlzPr7CxMcWp20dtbxiTi3jQrtHTnhQO3rXMxo8jrHGrO7HCqoySfQU54Zkm8l4pFlzjYVIbPpivGfD2W+19pye96v8A5+e17/z6/htob/WalrX/AKtb8jqp/Eei6jqd3Pqel3SpPDAkU9vKBPbtGoUlSeCG7j6U6/8AFOlX2rWpvdKuLvT7exNmpmnzc9SRLvxjcCeB0A4rn7nQ9atrc3FxpGoQwgZMj2zqv5kYqnBDLPII4Ynlc8hUUk/kK56fD2WStKm3aK5VacrR91R010dktvXdtj+s1P6R18ni6xt5dDhsre/uLXS7w3Re8nDTOTj5FI4VeOnPNVYte0e/0tdN16xvHit7qWe1ltZVV1WQ5aNtwwRkA57VzxsrwWX202k4td2zzvLOzd6bumfapbTSdVu7dri10y9uIV+9JFAzKPxAxQuH8rpQTTcWn8XM01K8m3e+755X8na1g+s1H/w3p/kjcvvFwurjWG+w+XFe2CWNtGsnEEaFduePm4Xnpyay7nVhL4ZsNHWFke0uZpvND/e3hRjHbG39a3tf06yg+FXh7UI7SOO8nup0mlC4ZwGYAH6YrjK0yrL8vlDmoU7KE2lq94J0r76+7333eupM61R7vf8AXU3fB+uQaNqN1PfWs15Dc2Uto6JLsba+ASGIPpS3914QezlSx0XV4bkqRFJLfo6qfUgIM/nWNa29xdTLBawSzyt0SNCzH8BUt/p+oae6rf2N1aM3QTxMhP5iumplmEli/bc0o1HbRTlG/LteKaT+71Eq0lDl6eiN4eKo/wDhOLTxJ9hfZbpGph8wZbbHs64/HpTrfxDpc3hqz0nUrbUf9BkleNbW4CRz723fvBjOR0yO1aPwu0azntdZ1rUdJbUUsLTzLaB1OyV+fTr0/Wp/h9pNnrHiTWNU1LQcW1rbyXEdkEZYvMHRPw9K+fxlHKqTmvZy/wBnUEmpWeikoxXvXvapJNvvvdK2sa1Tvvf8bf5Ir3njLRrrUNbkn0i6kttajgWZPPVWhaPqUOOegxn8arQeLNP0260aHSdPuBp2mXD3TLNKPNuJWGCxIGBgAACq9vqunDUNbmvvCyo1zbFILeJCFs3xw+DyPX8a5mCKWeVYYY3lkY4VEUkk+wFdOE4ay5wdOVOSiklZzbi/3ap30lvGHu3+erswliql7319PO/5nT2fiDSrnSLbTtcttRxZSSNbS2U4QlHbcY2B46kkEetVp/EUDxa7FDpot4tTWNIkSTIgVGBGc8sTj86ydQ0zUtPCm/0+7tA33fPhZM/TIqCCGa4mWGCKSWRjhURSzH6AV6VLJMvvKrG7i3zfE+VPmU20r2V5JN/Po2nm69S1v62t+R0egazoNrZWn2uy1K3vrSQsLnT7gRm4UnIV8+nTI7VkeItSbWNdvdUaFIDdTNJ5a9Fz29/rUWoabqWn7ft+n3dpu+758LJn6ZFQJDM8TypFI0cf32Ckhfqe1b4XLcJSxEsZTbcpXV3JtJN3aV3om+nTZWWgpVZSioPYLeKSeeOCIZkkYKozjJJwKs63pWoaLqD2GqWzW1ygDMjEHgjIPFRXNpe2XkyXFrPbeYN8TSRldw9RnqK9S8Y6f/wlWreBtZjXcNVjjguD1+ZDls/+PflXnZvn7yzF4fnt7Coql31UoR51re1nGM+m6NKND2sJW+JW/HT/ACPO9e8O61oUVtLqtjJapdAmEsQd2MZ6fUVFNomqQ6FDrktqyafNIY45iRhm54A69jXq3xSvY/FPgzV5oFUvoWsGFdo/5Z4CZ+mT+lY3xMjW3g8IeCVbaIII3uB6PIQOff735181kvGmOx1LC069OMa0pzVRa2jCEOe61vdqVNa3V29DqrYKnBzcXdJK3q3b9Gcp4b8EeJ/ENr9q0vS3kt84EsjrGrfQsRn8KoeIvD+seH7pbbWLGS1dhlC2Crj2YcGvWfif4d1jUdSg03Tta0rT9KsYEjhtJL0REHHLMv8AKqOu2c8fwhvtP8QazpuoXllMkti0V2ssgXIBXPXu34Vw5dx/iMTPD4hzpyp1pRj7OKl7SCm7Rk5XcZNXTkuVWV7PQupl8YqUbO6W+lnby/Iw/Ff/ACRTwp/18zf+hPXO+GvBfiXxFA1xpOmvLADjzXdUQn0BYjP4V03iOPzvg54PhzjzLyVc+mXYU/4239xp+p2Hhaxke206ws49sUbFQzHPJx16fzrXJszxlP8A4TsByqpVrYqTlNNxjGFV3fKnFttySS5l1bFWpQf7ypsox26to4rxH4e1nw7dLbaxYyWruMoSQVcezDg1a8M+DvEfiOJptJ015oVODKzBEz6AsRk1YvvF13qfgu38M38P2l4LgSQXkkhLovTbgjkcnvXTfGa+uNJTRvCunyvbWFvYJIyRsVEjEkZOOvQn6mvbrZxnkJYfL5QhHE1JT97Vw5IWfOoqXNeV0lFyVne7sYKjQfNUu3FW063fS/6nFeJfDGu+HJUj1jT5LYSfcfIZGPoGHGabp3hzW9RsI76x06a4gkuPsyMmDmTGduOvTnPSu48D3dx4g+GfijRdSle4TT4FurR5DuMZAY4BPb5f1NLoGpXem/ATUJrKZoZZdUMRkQ4ZVZUzg9uOPxrircU5pQhLCyhB4iFanSb95QaqJSjNK7a0equ9U9dS1haUmpXfK4t+enQ5jW/APizRrEXt9pLiDIBaJ1kKk8DIUkjnippPht40TTjfNor+WF3lPMXzAP8Aczn8K6T4H6rfWumeKTHcOVt7D7RErHIWQBvmwfw/Ksr4ManqEnxMs3kvJ5Gu/MFwWcnzPkJ59eQK5sVn/EeHjj1ei3hEpN8k/wB4nDn5Uuf3GldXvO7toio4fDSdPf39N1prbtr+Bw1vBNcXCW9vC8s0jBUjRcsx9AK62T4ZeNo7L7U2isV27tiyoZP++c5rqvhXp6f8Jf4t1SEW63NiJVtGmICRuzN8xPbp+pqjZeG/F9rra6yni/RzeiTe0jamDv55BHce1XmfGtf67Uw2Gq0qXs4wb9opS5pTjzcq5XHlSTV5Pm1ekdApYKPIpSTd77W0toeaSI8cjRyKyOpIZWGCD6EU2u7+OUdh/wAJv9qsJbeQXVsksxgcMvmZKnkd/lB/GuEr7jI8z/tXLqON5eX2kU7Po+q+TOGvS9lUlC97BRRRXqmQUUUUAFFFFABRRRQAUUUUAFFFFABRRRQAUUUUAFFFFABRRRQAUUUUAFFFFABRRRQAUUUUAFFFFABRRRQAUUUUAFFFFABRRRQAUUUUAFFFFABRRRQAUUUUAFFFFABRRRQAUHgUUHpQB6d4p1O88EeF9D0TQZTZXF5bC7vbmMYkdj0Gew/wFYOu+MB4g8Gx6drUUlzrFtPugvcDJj7qx6n/APVW/qFinxD8N6PcaVeWqazp1uLW5tJ5QhdR0ZSev/16yPEug6P4Z8H/AGO/ktbvxLczhh5ExYW0Q6g4OMn3HevhcueBTpwrwvilUbdl797v3m/5OX5Wsl2NZX6bG/418R3+h+CvCkGlSfZbq508b7lAPMEYx8gPYE8n6VSvtUvfEHwXu7vWJTd3VjqMaQzuPnAOM5P4msz4lXVtceH/AAglvcQzPDppWVUcMUOV4bHQ/WjTbq2X4M6vaNcQi4fUomWIuN7KNvIXqRU4bAUoYPD1o0/f9tdu2v8AEa33tb5WG3q15E3iv/kkPhT/AK+Jv60eAP8AknnjX/r2j/ma0LPTG8YfC7StN0i6tTqOmXEhltpZQjMrZ5GfqKm03T7Hw38P/E+l3mq2L6xcW6u8EUysEGcKgP8AE3UkDpxUVMVSWFnhL/vPbX5eqXtlK78rddgs738hngzVP7F+EF/qkcEU1xBqY+zeYu5UkIAD47kZNReA7+41K517xvrrDULvSrMGASKMbznbwOOP61mWV1ar8FdQtDcwi5bVI2WEuN5Xjnb1xTfhbqmnRHVvD+r3AtbTWLbyRO3SOQZ2k+nWtK+CTw+NrRhebqWbS15Pc5kutmr7biT1RJ4f+JWuwayZtdu5dS06bctzauFKlSP4R0FafwmurG3ufGF7Da77GOwklSCXnMYJIRvXjiodH+Hf9mamuoeKr/TF0SDLu6XOftAHRVA55/OoPA99paxeN2haGyt7jTZltIZJMHBztUZOScY9anHRy3EYeusBDRqCbirR+NaafaS300Vrsa5k1zE/w88beJb/AMd2Nte6nJPa3kvly27AeUFIPCr2xUngaa1s/ifrnh2RQmn6nJc2RTsPmbZ/UfjXLfDWaG38eaPNcSxwxJcgs7sFVRg8knpUPiK+a28d6jqVnKrGPU5JonQ5BxISCCOoruxOU0p4uthqMFBTpLZWXMpOz06rQlS0Tfc6T4Y6ONO8Z6lfamuIPD0csspI4LrkL/U/lWd4N8RXUXjK81ldIk1bU7oSNboo3GORjnfjHOOldr8V9Q0+z8Itc6aNk/iiSO4m9diouR+ePzNc78G7uGMa7YQ30Nhq15aBLGeU7QGGcgHseR/kVwQxMsZgMRmVenfmUYcuqslZSvbW3M5Xt0iVazUUdT4ET4mN4mtpfEEs66ZMxFxFeSIAykHhU65z6Cuc+G9vFD8aZrWFQkSy3SKo7DDcVa8JeHL7QvGWn6p4u1u0tyk/7qNrwSyTOQQOhOBzyTTvD1sdB+OLyapPbW8UrTzpI0y7NjhtuTnAPtXBUlT/ANsjRlBqVF25I8sW1zbavmaurteg+3qZEmtX3i7xVZeF2ZLbRGvhHFaRIFVUUnv1JwDz6mrPj7xzrlj4nn0vQbxtM0/Tn8iGGBQAdvUn157Vx+kakdJ8WQasg3i2vPNwP4huOcfhmu58V+CW8S6zL4h8M6lp0+n3x86TzZwhgY/e3A//AK69nE4bAYLGUliYJUeR2uvd521dvpzNbN6vUlNtO2474l6l/bXwz8Nal5McMlxcyGVY12qZOQxA92BP41zV18PPFdtZS3k1jAsMUZlci6jJCgZJxu9K3viQ2j23w90LR9K1K3vTZXMiSNG4yzYyzY67SxODXnBlmIwZZCPTca3yCjX+pJYVqEeeppKLbtzu32o2073FNq+p6NZXsng74V2WpaXti1XWp3DXO0Fo41zwuenT9TU/gDWr/wAZW+p+FfEU7agsto81rNKAXikXpg/j+nvVXQltPGPw9t/DIvre01jTJ2ktVnfas6N2B9ecfgKueHtKX4dWeo63rl5af2nJbNb2VnDKHcs38Rx24H614+KWH9liKc4/7W6jcdPe+L3HF78qjbbRK9yle67EXwt1nVYPB/iiGO+mRLCyMlqAeInJbJFSfCbxBrVx/wAJH5+pTybbGW6GT0mPV/rxWN8O7q2g8L+MI7i5hikm08LGruFLt83Cg9T9KPhPdW1t/wAJF9puYYPM0qRU8yQLub0Gep9q6cywNKUcfL2avzQtp5Qv+N7hF/CXfhtf3mpR+Mb6/uHuLmXR3MkjnlsDHP4AUeE5v+EX+GV34os0T+1b26+yW8zKCYUHUjPfr+lUvhVcQQad4pWaeKIyaRIqB3C7j6DPU1Z8GSWPiLwJdeDbi9gsr5LgXVg87bUkPdCe3f8AP2qswpKFaunH90p0uZJacijrouidrrtfoKL0RW0nx9dT6XqWleK3uNXtLqEiItgvFL2YE9q3/AWl6xYfDh9X8M2IuNb1C4MQm+XdBCvUruOOSP19qzbLwdY+GLC/1Pxo9lKRAyWVlHcbnklPRvlI4H9aTwnLbeJvAR8JnUotP1S0uTcWRlk2JMDnKZ9eT+lZY/6pUoTlgY2pc8HN2vTas9opq6T5ee1l3vZjV7+8dX4Q03xvqIvNE8bWcl3pl1A22W4kRmhk/hIIOa5z4WzRaZ4V8YXFxbpdLaLG4jkGVdlLbcjuM4NQQeEY/D9jeaj401QKFiItLO2vd0s0nY8dqpeCLq2i+H/jKGa4hjmmgjEUbyAM5yfug8msHh4VcPXdKSlCU6S9yLjC/OruPvO7tbmastF1HfVHOeJPEOr+IrpLnV7rz3jBVMIFCAnOABXpHwn8U6LY+DZodXu7eK70maW4sFlcAuXjYYUd+S35ivIqK+hz/hbB51lyy+fuQTTXLZWte6XSzTafk2PDYmVCpzrU9E+DetaXDqOraf4iuoYLHUYhI7TuFUyK+QMn1yfyrnfHmuNq3jq/1i3kDqLgfZ2HTamAp+nGa52inh+GMJQzitmsW+apFR5fsr4U2vNqMU/KKCWKnKiqXRO/9fez1bxHpek/EaSDxBpOt6fY6k0KpfWd5JsIZRjcD/ntWB4u07wv4d8Mx6Rb3Ntq2vyS757uAkpAn9wHp/k+1cQQD1ANFcWX8K18E6VGOMm8PSd407JPT4YymtZQj0jpeyTbSNKmKjO8uRcz3f8AwO53XiLVLGT4UeGbG3voHvra5leWFXBeP5mIJHbtW7r1lpfxJtbHWNP1mw0/WIrdYb21u5Nm4j+JT6dfwryiggHqM0p8IKHLVwtd06sJ1JqVlL+LLmnFxejjtbZqydwWMvdTjdNJW9Nmd94wt/DvhzwdF4etLmy1TXJZ/OuryABhCv8AcVvwHH1PetjVINL+JGjaZeW+sWWna7ZwC3uYLt9iyAdGB/X8cV5TQQD1GaT4RmqdOpDFS+sQlKftGk7uatJOHw8jSSUVa1k077n1tXacFytJW9Nte56dfvpPgXwPqWiW+q22p65q+EnNs25IYx2z9Cfrn2rKttS09fgpc6WbyAXzasJVt948wptX5sdccGuGHFFaUOEacYKVatKdV1Y1pTslzSjZJWWiikkklt3FLGO/uqytZL1O6+Fepafp+m+KY769gtmuNNaOESOFMjYbgeprP+Et7Z6d4+0y8v7mK2t49++WVgqrlGAyT71ytFdmJ4co11jk5v8A2qKjLb3bQ5NPlrr1IjiZR9np8H+dzv8Awb4j0vTfGeu2+pybtH1hpYJZU5Cgsdr/AE5P55qxD8NtNhvVu7zxhox0VWDmVZh5jpnpj1IrzijAznAzXJiOGK8a8q2AxUqLnGMZ+7GXNyqykr/DK2l9VtpoXHFR5VGpC9tvn+hs+M7nRrrxFcyeH7MWmmghYUGfmAHLHPPJ5rGoor6XB4aOFoQoRbaikryd27dW3u31ZzTlzScu4UUUV0khRRRQAUUUUAFFFFABRRRQAUUUUAFFFFABRRRQAUUUUAFFFFABRRRQAUUUUAFFFFABRRRQAUUUUAFFFFABRRRQAUUUUAFFFFABRRRQAUUUUAFFWBZ3R086gIWNqsohMnYORkD8qPsd1/Z/9oeS32Uy+SJexfGdv1xzUc8e/kIr0UUVYwooqza2N5cyrFBbyO7o0ijbjcqgkkZ6gYP5UpSUVdsRWooopjCiiigAorV0zw7rWpWYvLHT5JrcuUEgIALDqOT7iquqabf6Xc/ZtQtJbaUqGCyDGQe49RWUa9KU+RSV+19RXKlFFFajFpKns7W4vJjDaxNLIEZyq9dqjJP4AGoKV1ewBRU89rcQQQTyxMkdwpaJj0cA4JH41BQmnsAtJRRTAK2PCcHh+fUWTxJeXVraCPKtbpuLNkfKeDxjNY9FZV6Tq03BScb9VuvTcEdL8RPEUPiLXElsomh0+1hW3tI24IRe5HYn/CuaooqMJhaeEoxoUl7sVZf137g3d3A0HnrzRRXQAUtJRQAUUV2Sab4d8P6Jp13r9nd6je6jH56W8M/lLDDnAJPUk1z18QqNlZtvZLd/kJs5nRtNu9X1OHTrFFe5mJCKW2g4BJ5+gNVZFZJGRvvKSp+or0PwnY6Pa/FDQpNCvTcWV1G0qq7AyQExvlHx3FRaLp3g3WvEMvhyK11AXMrSLFqJnGDIMnPl4wFyPrXBLNFGbbi+VRUttVrK97vpbbffcXMef0V0Ph2HwzBp93fa8091PHKIrewgk2NJ6uWx0FXfFWkaQfCdp4k0iyvdPWS5a2ktrh94yFyGUkZxXXLGxjVVNxertfpe1/X52t5jucjRXfeI9N8G+GNVhtbuy1DUWngjlZFuNghVh64yzHk+gpk3gzTo/G1/ZNeTJotlaC/llwDIIioYL9ecZrCOa0XHmaaTV02t7W2631Xr0FzI4Wkr0Dw7pfgvxNcXcVnZ6hp0tpayzrG9wHE6qpwc4+Ug4JHQjNZujaPo9j4Yg8Qa9bXd8byVo7Ozt32ZC/edmx0ycYFV/aVO7i4tSVlbS+t7dbbJvewcxyVJXVeKNG0v+wLXxJoaXUFpLMbee1uDuaGUDPDd1Irla6sPXjXhzR9NejXQaYUUUVuMKKKKACiip7e1urhJZLe3llWFd8hRSQi+p9BSbsIgooqa0tbm8nEFrBJPKQSEjUsxA68ChuwENFKQVJUjBHUUlMYUUUUAFFFFABRRRQAUUUUAFFFFABRRRQAUUUUAFFFFABRU9va3Vykr29vLKsK75CikhF9T6ChLW6e0ku0t5Wt4yFeUKdqk9AT2pXQrogooopjCiiigAooooAKKKKACiiigAooooAKKKKACiiigAooooAKKKKACiiigAooooAKKKKACiiigAooooAKKKKAOl8Fn7dbar4fbk31sZLcf9N4vmXHuRuH4iteOwt5tR8PeFroMYba1e8vI1OC8roZSv12qq+3NcXp95caffQX1pJ5c8DiSNsZwwqw+s6k2unXPtJF+ZfO80AD5vp0x7V5lfB1J1JSg7Jptf4rct/SxLRv2Vrp3iXTHmj0220uaG+t4Q1uW2vHKxXBDE/MMZzVfXJtKd9U0y28PiA2khS2uICxkUK+0mXJwQfoMHFZ+p+IdQvrdLfZa2kKy+eUtYREGk7OcdT6elS6l4o1S+tZYJBaxtOVa5lhgVJJypyN7Drzz7nmphhq6mn0vtzPTb79n99tgszpbjSdPaz1WyuNN0uyms9PeaONLhpLtJEAOXI+XnnI7ZoZbTU38N2s+nwIn9kTyfuywOVEmB16ZGfqTWCfGOqmSeVodPMlzG0d0/wBlXdcBhg7z3/DHNVIvEWoxQ2UcYtw1nFJDFJ5Q3+W4OVJ7j5jj0zXPHA4q3vPX1ejcWvzFZmxBHpWmRaBaT6NBfnU4UmuZpGbfh3KhY8HAwB155p17Z6boOk3kzadb6hdQavLaRvOWK+Wqg8gEZP8AiayNM8T6np9pBbxLay/ZiTayTQK725PPyE9OefY1nzajeTWBsZZd8Jna4OQNxkIwST1rojhKzn7z0vrq9dX92mlv8kOzOxfT9BtNf1aLyLKGTyoJLGO9Z/syF1DOpYd+flycdaxtZ0eNtemhf7BoaGJJUWS4MkT5HWNlBypOSPTpmq8PifVEnuZJvs10l0kaTwzwK0biMYQ47EDuKoavqV1ql39pu2QsEEaKiBVRB0VQOABRh8LiITvKXRK929bLZPTo979+rBJnURw6S3w90tdUvrq3VdRuhG1vCJN/yx5zkjHatC4s9Pujo6Hff6RY6RcXkHmErJOVYko4H3QG7AnjvzXCy391JpcGmu4NtBK8sa7RkM4AY56n7oq3aeINUtfsPkTov2EOsH7tT8r/AHlb+8p54PrUVMBWteMtbyfkr32sr31+V35BZmwtpZ65pVlqFvo8cFz/AGklpJb2jFVuFZdwA3E4YYIz7ir2raZp11oWoSLbaPa3NrcwJELGZpDGruVIkJO1vqO4Nc9c+JdTlms5Ifs9mtlL50EVtCERZO7Y7njvT7nxRfzWN3Yi20+G2uwPNjitlUFgch+Od2f50nhcTzRcXZJ33eivqvPT/K9gszqtPbS7PxZqmh2uiwxCzs7mOK5DN5zMsRBZ+cEHnjHHFUdNsdKutFtodP07T764azJuYpJ2ivBNgndHn5So4IAByM1jt4x1ooxDWgnkiMM1yLdfNlQrtwzd+Px6Uy38VarDawwqtoZbeHyYblrdTNHHyNof6E4PUVl9RxKV1vp9p6tJ6vra76PzFZm3Dc2UWkeE7W60q2vTcB45DOW+VDMRhcEYPJ5+lVry003QNNur3+zYNQkfVZ7OIXJYpFHGAegIyxz19BXONqd4y2KmQYsP+Pf5R8vzbufXn1q5aeJNRga68xbW7jupjcSRXEAdPN/vgdjz2roeCqx1i9LttXav7zfy3/Qdjo5/DmnXlzfafp9qY7mWG0vrUFiWijkwJI/cDeD68U7xJo+h28Gpa1Y2ajTmtEjs0LsQs5kaMnOeThGb8RXMW/iTWYNdk1yK7xfSKytJsBG0rtwB0Ax09MCq8urahJokWjPPmximadI9o4c9Tnr+FRHBYpSi3PTS+r8ub8lZ+cgsyhRRRXslBRRRQAUVe0PSb7WtRTT9Nh865cFlTcFyAMnk1TdWR2RhhlJB+tZqrBzdNP3lrbrZ7ffZ/cA2iir9vpGoT6Lc6xFCGsraRY5ZNw+Vm6DHU06lWFNJzdrtL5vZfMChXf6jpr+M9D0W60e6szeWNmtldWs06xsuz7rjPUEVwFXxo+oHQjrnkD7AJvIMm4ffxnGOtcuMgm4T51GSel+t9LWur39RWudl4ftdD0D4jaHb2+pRSmGJvt9yZh5IlKNkK3TA4H1NZXw3ube2+JFnc3FxFDAs8hMkjhVAw3c8VydFZvL+aE4ym25R5W/v1/HYVj0Xwb558IXX/CMyWCa/9tPntOUEogxx5ZfjGetTeKU1C8+GskV7rVtqmoWd+ZroJcK3koUwFHY/8B45rzSnIrO4RFLMTgBRkmsZZZ++9rzL4ubbX0vfbt28w5dTqfipcW914qSW1uIp4/sUC743DDITkZHeupu9U0qbxnqmmzahbx22raLDaJdBw0ccojXGSPcYNedaNpGoavqqaXYW5ku3ztjYhTwMnr0qfw7qY0PVZJLjT7e+hZHgnt5hwyng4PY+hFZ1cFTdNUYSvKEdtL6tWf3x06MHHQ7rwD4Zn0LVNQm1S7sxMdNuFghhnWRnGzlzjooHr1JqHw1qeq6l4GsNM8O6xFY6pp8jrJbySInnxschlLcEjnj3rAPiPRdPsL2Hw5os9pc3sJgkuLi58wpGfvKgA746muUrOGX1cTKVSvvdWulbRNaxu9NX1v100Fa+52/j241KHRbPT9X8SNqOoPKZZ7WJkeKAAYXLKOX5PeuIoor1sLh1h6fJ+SS/BFJWOl0fwTrmrWljd2ccLQ3jOFdnwIwn3mf0FV4/C2qXHiabw/YiG9uYj80kL/uwOMtuPQc10ms3c9v8FdFghkZEuLyRZQDjco3HB9s1P8OIrOP4e+I7m41A6b5skcEl0sZdo0OOMDnnOK53iKqjKb72Wnna/wDwDldWai5edvxMq6+HWsJazTWN9pepyQDMsFpcb5E/DFc94e0TUte1IafpsHmTYLMWO1UUdSx7Cuw8KxeEdA1611W38bOxhbLILCQeYvdTUei+JtD0vxp4gaQSvpGqh4hLCpDorHO4A89zTVataSSvppo0CqVLNLX5WKd58O9Wjs57iy1DStTa3UtNDaXG+RAOvGKoeERrx03XP7HeFYBZE3wkxkxc5xnv1rpdG8Mqly954B8YwT3fltiCRfKmZe4wev5VS+HKSR6R4yjlUrIumOrqeoI3ZFT7ZunK7TtbdWe/VfkHtG4u7vt0/Q5/wr4Z1TxJPKmnpGsUIzNPK22OMe5rvPhx4P1HRfGVnqAurHULLZLG89nN5ioxQ4DelY91I9l8ErJbQlBfX7i6Zf4sE4U+3yj8qb8DLq4h8a/ZY2bybi3k81ex2jIP5/zpYidWpSqST0V1b03JqynKE2noro5bT9J1DW9efT9NtzNO8jHHQKM8knsK6C4+HOsiCVrK+0rUZ4RmW2tbndKvrxjrWx8O4rWPwx4uvJr86exZYGuljLtEjMc4A55ziqXhu38JaHrlrqlv43cvA4YqLCQb17qfY1U8RU5pKHTybvpfpsVKrK7Uenk2cn4e0O+1zUHsbIIJkieRhIdvC9R9a3rD4eatdKkb3+lW1667lsprkCcjGRlR0Psa6LwJdWNz8YtUvNLcPaSxTSRMFK5yATweeua8/wBIup5/FNneySsZ5LxJGfPO4uDnNX7WrOTUXayT273K55ybS00TNrwN4duJvHEVhqEdrGbKcG5guWA3gHBUA/ePtUXxK0X+yfEly6PZeRcTSNFFbuD5SgjhlH3evSug17/kvq/9f0P/AKLWuf8AE0NhcfEjU4tTu3s7RruTzJkj3lfTjvzipp1JSqqbejjexMJSlNS8rnL11+m/D/VrmwgvLy+0zSkuBuhW9uNjuOxAxVDxDp/he1sBJo2v3F/c+YAYpLUxgLg5Ofy4966nWbrwl45Frd3WtyaLqUcCwvHPHuhOPQ9vz/CrrV5WThdLq7P8i6lSVk47en6HJ6p4V1XTdeh0a++zwSz4MUzygRMp/i3eldT8V/DUdja2F9a/2ZBHFZxpLHE6q8rk43hR94e9YnxC0zX9Oi0+PVNQj1KxERWwuIm3Js4yB+QrT+KqLJqnhyN+FfToVJ9ATWanOc6cuZddv6/4YjmcpQd+5l6L4F1XUNLj1O4urDS7SX/VSXs3l+Z9BWf4p8M6p4dmiW/jjaKYZhnibdHIPY1v/GyaT/hMEsfu21paxJBGPuqCuTgf56VLZu958E75bolxY6gn2Yt/DnblR/30fzqoVqvLCo3pJrTtfbUcak7Rm9n09TK0nwJrupRWM9utuILyJphK8mFiRTglz256Cqmq+F9Q0/SptUM1rcWkN21q7wybsOO/0NdH40u7iL4W+E7OORlhnWVpFBxu2njP/fRqH4YsNV0jXvCkhGby2NxbA9pU/wAj8qSrVeR1W9E/wvYFUnyub2v+FzmfD2g32uNd/Y/KVLSAzzPK21VUe/r/AIV2vhbwmt58ONRkaTSDc3LxvbzySpmBeMhmPKE+lUYs+HvhNKzAx3uvXBjAPBEKdfzwfzpnhr/kkviX/r5h/pSrVJzTcXZcyS+//MVSUpK6el0c9oXhvVNb1WbT9PjSRoSfNlL4jQA43FvT09a1tS8AavbadNfWd5puqxQDMwsp/MaMe4re8JW+nr8JL1rvVTpaXl+Ip7hYTISABhMLzg8/n70zwW3hHw1rsepReM2mQKySw/YZFEikdD/OlPE1Ly5enSzd/mKVad3y9PJ6mf8ADH/kB+L/APsEv/I0aD/yRzxH/wBfsH/oS1a8Dm3MHjs2ZzbGwmMJxjKZbbx9MVV0H/kjniP/AK/YP/QlqajvOT/vQ/QUvifrH9DD8L+FtU8QLNNaiGC1g/11zcPsiT2zVnxB4K1XSNN/tNZ7LUbAHDXFlL5iofeutu7PRz8L/Dtnf64dJguDJO+23aTz3z32+me/9Kg8LXHhDQbTVLf/AISxr23vrVomtzZSKu7HDdDz2qniqjblHo7Ws+9tx+2m7td9rP8AM4/Q/C2r61pzXunQpMi3C2+zdhtzd/p6mofFOhXHh7UhYXVzazymMOTA+5Vz2J9a6rwtd3Fl8HPEMtvI0cjXcUe5TggNtB5+hNef100p1J1JXeidvwRtCUpSfZBRRRXSbBRRRQAUUUUAFFFFABRRRQAUUUUAFFFFABRRRQAUUUUAFFFFABRRRQAUUUUAFPgilnmSGGN5JHOFRBksfQCmVv8Aw7/5HrRf+vtKipLlg5diZPli2Z/9jav9he+/sy7+ypndL5R2jHXmiXRtWhsBqEum3aWhAImaIhcHvmu98I61qlx8WLmGa8le3aS4iMBY+VsXdtXb0wMCqXgTWNS1PUfEMN/ez3EM2l3EjxSOSmRjGB0GM9q5HiKivdLRJ/eYOrNX07M4nT7C+1GfyLCznupcZKxIWIH4U2+s7uwuDb3ttNbTDkpKhU4/GvQNLjhs/hnpvk+II9EfULiV7ibY5eXYQAm5OQB1x71BrupaW/hjTo7nWY9ev7G/Vo3EThmgOMoWYc8j9RVLEyc7JaXt1/4YarNy0Wm39dDkf7C1r7D9u/sm9+y43eb5Lbcev0qrY2d3f3At7K1muZSMhIkLHH4V6g19c6x4mOr+F/GMf2iU/u9Kvi0YHGPLC/dYVz/hLUrbT7fXtG1K7n0K8upQv2yGMnymVjujOOQM+lTHEzcW7a6aa/l5eW4lWk09NTkr7TdRsLlba9sbi3mf7qSRkFvp61BPBNbztBPDJFKpwyOpDA+hFdl4vh16LwxZvJrFnrWlwXJMF7C5eSOQj7rFvmHritqXTYde8W6B4mlUCyubMXd83ZXgGHB/ELVfWrRUpba/eh+2srvzPNLq3ntZjDcwyQyr1SRSrD8DSW0E1zOkFvDJNK5wqIpZifYCt15LHxJruo6lrGsLppmlMiboWk3AngcdMDFbegLDonhfxPquj3oubiJoLaC8WMoVRz8xUHlT2zWk67jHb3tPTXzKlUsttTj9U0vUtMKrqFjcWpYZXzYyufpXQeJvDEq3unwaFpt1ceZpsFxMI1L4dgcn26dKpHxDq914XvdJu1l1C2MiyiaYs7WzD0bsD71vfEjWtTtRoVnZ3k9rEmlQS/uXKFnIPJI64AGKzlOrzxjpfX06EuU+ZL1OKFjem8azFpOblc7ofLO8YGTx16Uy2t57qYQ20Mk0hBIRFLHA68CvV0kab4p6RcyHMs2heZI3dmML5J965L4SZ/4TiLGeLef/ANANCxTcHK2yv+f+QKs+Vu2yv+ZzNtY3t0ENtZzzCR/LQpGSGbGdo98VLa6Tql1ey2Vtp9zNcxErJEkZLIQcEH0rrdG1S80n4SSz2ExguH1YxiVfvIpjGdp7E4AzTdX1C+0z4e6K1jdTxTarNPcXtwjkSSsrYALdff8AGm6872SW9l+Y/aSvZLrY5zSNLk/4Siw0vU7WaHzbqOOWJwUbazAH9Kta34b1FdX1MaZpV5LY21zJGrpGzAKpI6960dN1vUtY1fwsuowF2tbxI0vWDF5h5g+UseDitG48Qaw3xcCJf3EcKal5Cwo5EYTdjG3pz3qJVKql00T9NyXOfN8jz2itXxgix+LdYjjUKq30wAA4A3msquyMuaKZ0Rd1cK6/QfDOjjwyniPxNqk9nZzzGG2itot8krDqeeAOD+VchXeaNq2p6H4KtV1rQbPV/Dl1MzW4lbDI/fDDle/WvJzqeIjShHDys3JKyaUmrNtRctOb16XLhbqZfi3w9pVjpNnreg6s19YXLmMpMoSaJx2K+nFaTeE/DmiWNo3i7Wbu3vruMSraWkIdokPQuT39qfreleG7rwpB4v0O1utOjivkguLSZ96N3yhqP43Qyjxqb1sm2urWJ7eT+Fl24wDXj4fF1sVUpYT20o/HdtRU7xcbR6x0UrtrdL1KaS1sZfjHwsdFksbjT7walpuorus7hVwWP90js1bFz4U8J6G8Nh4o8QXcOqSIrSxWsAdLbdyAxPU1pIyaX4G8Dx6oNjHVjchH6rDv649OR+dc38Wra5t/iFqv2hW/fSiSI/30IG3Hr6fhSweLxWNqwwsqzil7T3la8+SfKujW2rstX5A0lrY0LHwXd2fxEh0FNWkgWaBp7e9t+C8ZUkEc98YNZXhHw3b6xc6jPqWpCx07TlMlzPt3OeSAFHcnFdN4B0bVNF+JWj2+qzB5pbB5kTzCxiQocKc9D7Vk+F9F0d9E1zxNrkdzdW1jOI0tYH2b2ZurN2HIqZZjVSmvbX9yklKMVduU5R0T0u7W1fKnqPlXYkHhfwtrGl6hN4X1q+kvLC3a4e3u4Au+NepBFJoP/JHPEP8A1/wf0rf+H+qWOoWXiRdL8MWumW0ekT750d5HZscKWPHTJwB2rn/D/wDyRrxD/wBf0H9KwdevJzo1nL3KtG3M4uSvJOzcdPQLLf1OHrpRpUn/AArd9a/tC48sah5P2TP7snbnf9afB4m0iPTUtW8HaTJKsXlm4Zn3k4xu64z3rQX/AJIfJ/2GB/6DXuYzGV70rwcP3kVryu6d+zdvwZKSMbxhoEWhJpLR3Lz/AG6xS6bcoGwtngY7UuoeH47bwZpWvJcSPLfzyQmHaMLtPBB962viyrC28LSEEI2jxgN2JBOR+oqfxLZ3MPwo8JwSRmOWa7lZA3Bwx+U+3Y1yUMyrPD4SUp6zm09tUlP8rIbirsbeeE/COhTw6b4k8QXseqSIryra24aODd0yT1p3hrQbDQ/ipZafeaoZRHNFLZS26B1nYn5Q3Py98/SrOv8AiKOG+TS/iF4Tt7y+hjVTdQS+XMUxwcjhvzpknh+y0D4p+GV06WZrS8kguYkm/wBZGGb7pry44jFSoThiasrzpza+BwlZXvBrVK3SS1T7q5VlfQS+0ex1T4uTWOka1ewT3FzcNczCPY0MgZiVUg8j3rA8LeFxrF3qNxfX4stL07LXd2y7j1IAA7scV0nhP/kvd3/1/wB3/Nqg0tHu/hd4rtbRS9xDqSzzIv3jFnrj0BBNa/W8Rhoxowna8KK5mldc8pJvbtor6bed1ZPX1Kc3hXw7qujX194T1i7ubjT4/NntruEIzx92Uiqug+GNM/4R9PEPibVJbCwmkMdrFBHvmnI6kDsPesrwvo2qauuoSadMII7S1aW4laQouwfw5HUn09q7vW9S0y3+HfhS8uPDlvq9qtu8JeSV0EEgIyp2+uM8+ldONxGJws44WnWlPmml9nniuVytd2jd20bV7X3dhJJ62OZ8ReF9OTw9/wAJH4a1STUNOSQRXCTR7JYGPTcPQ8VyNehvq7yfD7V5NL8I2em6XcvHDPOt0xLOCCu0N94j2rzyvWyWriJ06ka7vyyaV3FytZO0uVtXTb+VrkzS6HSarr1ndeAdJ0GOOcXVncySyMyjYQ2cYOc559Kd4H8RWuji907VbVrvSdQQJcxofmUjoy+4rmaK9N0IODh0ev6mPso8rid/p198P/DtydV02TUdXvEB+zwXEIWONiOrE9cfjWX4O8S2VlqOpjXrP7VZ6ojLcGNBujJJ+ZfTqelcpRUfVYtNSbdyfYqzu73PQtHv/AXhi+GsaZd6rqd7ErfZ4ZIvLVSRj5j361j+GvEltZweJW1ASmfVrV0Ty1BHmMSeeeBzXK0UfVY2fM272/APYrW7udh4P8RaVHoV14Z8SQTS6ZPJ5scsPLwSeo9v/r+tbXhvxF4J8IX/AJ2lrqWpPMCs1zJGFMaddqKSMknGa81opTwkJ3u3Z7roKVCMr+Z0/g7xLb6RfX8N/atd6TqSmO6hHDYycMPcZrY0+7+Hmg3g1axl1PVbmPLW9rPEFRG7Fj3x+NcBRTnhoybd2r726jlRTd77nWeCvFEGl+L7nXNUjlcXEcoZbdBwz+gJAxXN6ZMtrqNrcSAlIpkdgvXAIPFV6K1VKKba66fcWoJNs63VfE1lc/E4eJ4YZ/sn2mOXY4AfaqqDwCRng96r/EGfQb3W31LRL65uDdu8s6TQ7BETjAHr3rmqKiNCMXFrorfIlUlFprorDkYo6uvVSCPrXoGqan4F8UGDUNVmvtHv0iWOZLeAPHIR3GP/AK1ee0U6lFVGndprsOdNSs72Oq8ceINO1DTtO0PRIJ49M05W8t5z88jHqT6CrnjbVvDuvaJp95Dd3cWq2trHb/ZTD8hweTu/PFcTRUrDRXLZ7frvcSoxVrdDv7nXPCniqxtG8TyXun6pbRCJrm3j3rOo6ZHrWf4t8RaXJoNt4Z8NwTR6ZDJ5sss3Ek8nqR6f/W9K5CilHCwi07uy2XRCVCKa8uh0niTXrPUvCnh/SoI51n05JVmZ1AU7iMbSDz07gVD8P7m6tfGuky2al5Tcqm0fxK3DD8iawa6Xwl4sk8N2sy2ulWE14zForuVMyRZAGB7f4mnOny0nCCve/wCIShaDjFX/AOCaXxl1SO88WnT7batrpyeQirwA3Vv14/CovBWr6DH4Y1bw/rtxdWkd7IkiTwxb8be2PwrkbiaS4nknmcvJIxZ2PUknJNR0lhoqiqd9rfeCor2ah2Ou8J+INLsLXUfD+sQz3eh3km5XQYkiYH5XA9cAZ+laNjqngnwwJr7RHvdX1JoykH2qELHDnuQeprgKKJYWMm9Xruu4Sopt67nS+EfEFrpVhr8N4k7y6lZNBGY1BAc55bJGBz2zSaZr1nbeAdW0CSOc3V5cRSRsqjYApBOTnPb0rm6Kt0INt+af3FOnFu/p+B2Xh7xBol14ZXwz4pjuRbQyGS0u7cZeEnqCO461Nc6x4V0HQ72w8Mi6v72+Ty5Ly6iCiNO4UetcPRUPCwbvd23t0JdGN/0Ok07XrO3+H2qeH3jnN1d3McsbBRsAUgnJznPHpXN0UVtCChe3XU0jFRvbqFFFFWUFFFFABRRRQAUUUUAFFFFABRRRQAUUUUAFFFFABRRRQAUUUUAFFFFABRRRQAVe8P6i2ka3Z6osIma1lEgjLYDY7ZqjRSklJNMTV1Zm5oviGTTfFb6+tqkrtJK/klyAN+eM47ZqLw3rb6LdXlwlus5urSS2IZtu0Pj5vwxWRRUOlB3utyXCL6HRaD4itrbRm0TWdMXU9O8zzolEhjkhfGCVYevpT9X8U+Ymn2ujWCaZY2E32iGIOXZpc/fdj1Nc1RU+whzc1v8AL7theyje52z+MNBbVP7cPhRf7X3eZv8AtTeT5n9/Z+uKoaR4qEaanba1p6anZ6lN9onQOY2WXOdykdPpXMUVKw1NK1vxf4dhexhY6PXPENpcaKuh6LpI06wMwnkDSmSSV8YGSew9K6BrjUvDvwmm07UInt7jUbpkto5FxIsOAZDjrgkAfjXntTXl3dXkiyXdzNcOq7Q0rliB6c0pYdO0Vte/mJ0k7Lpe5BW14W15tFa6hmtI76wvI/LuraQkBx2II6EetYtFbzgprlkaSipKzOm1fxHYtoUuiaDpH9m2lxIsly7zGWSUr0GT0ArO8S6y+tzWkj26wfZrSO1AVt24ID8345rKoqIUYRd0hRpxjsdQnjK5j8TabrcdnEr2Nqlr5RYlZEClTk9sgmr+meLNN0u/kvPDvhUxO6MJzJO0hCEdF4+UZ7+2Kw/DnhXXvEKu+lWLSxIcNIzBEB9MnvXa+A/D+seH5vEcOrWb25fR5SjZDK/0I4Ncdf6vBNbtaWv/AF3Oer7KKa69rnCDWX/4RP8A4R/7Ouz7Z9q87dznbt24/rV/RPEdpDov9ia5pY1OwSUywbZTHJCx67WHY+lZdho2p32nzX9naPNbwSJHIy8kM5AUY6nJIq/feD/EFnqllpdxYhby9QvBEJFJIHXPPBromqOsW/Pfqay9ns2WNS8V+dqGkNY6bHaafpMgktrQSE5O4MSzdSTjrWa2tOfFZ1/7Ou83f2nyd3Gd2duazrqGS1uZbeddksTsjr6MDgireraTqGlC2N/bmH7TEJYckHch78VUadKNkupShBaEesXralq15qDRiNrmd5igOQu5icZ/GqldLovgbxRrFgt9ZaaTbsMo0kipvHqATzWfqHh7WtPspby9sJYIYZ/s8hfAKyYzjH05zTjVpX5IyWnmCnD4UzKrovDfjLWtBsXsLY21zZO28211CJYw3qAelM8O+D/EOv25uNN08vADjzXcIhPoCetVvEfhzWfD0qR6tZNB5mdjghkb6EcVjiKeFxa9hWSl5MpVY83KnqT+J/FeseIY4oL6SGO1hOYra3iEcSn1wO9XNF8ea9pemx6d/oV7aw/6lLy3Evlf7pPIrlqvaVpWoap9o+wW7TG2hM8uCPlQdTWU8swPsFRlSjyLVKysn39fMpza1bJPEWuan4g1A32q3Jnl27VGAFRfRQOAK3dO+IniKzsobV/sN6LcbYJbu2WSSIdsMf61DH8PvFz6f9uXSW2bd+wyKJMf7mc0zRvAnijVrMXlpppELZ2mWRYy30B5NZ1sJltWlGlUjFwjstLL07EfWIK75vxKlr4m11fEx19LpptTfI8xkD5yMYC9OnQU7w74m1nw5dXRtDHtuOLm3uId0b/7yn61Dptvq2keK7aBLNhqdvcrsgcdXzwPxp/iBNY1Txddx3diw1WeciS3jXJD+gFazweEmnTlTi4uKXTZbK3ZdOw1Ud9zVh+IviOG+W4gNlDAqsv2OO2VYGDdcqOp9yaxZNf1JrC/09Xiis76cTzQxxKF3DpjuAPQVszfDfxjFam4bSwwAyUWZC//AHznNc9pWl3+qammm2Nu0t25IEXQ5HXr9KzoYHLoXlShHS17W6O6b9HrcFWUk2pFKvQ9ZsLjRPg9DY6kI4Lq61ITxQ+YrMY9v3sA15/NG8MrxSLtdGKsPQg4NXdb0vU9Lmhj1SF43liEkQZ92UPQ1eNwrxM6XvpKMua1tXba2unno/kUpJfM2tJ8ea5p+kxaWUsL23g/1Au7YSmL/dJ/rms3W/Euta1bJb6nem4jSZplBRQQzDB5A6YAwOgrT0/4eeLr6zW6i0vZG43KJZVRiPoTmue1TT73S76Sy1C2kt7iP7yOOfr7ipoYHL1WdSlCPPe90le/V+XmSqylopXOotfiP4ihtYYZ006+eFQsU11aLJIoHT5v8awrvxBq934gTXri8aTUI5FdJSB8pXoAOgA9Ku6B4J8S65aC70/Tibc/dkldYw30z1rO13RdU0O7FrqtnJbSEZXdyGHqCODSw+Ay6lUl7KnFSd07JbPdendD9spPl5tTVvPG2s3HiG315I7G2voFZQ8NuFDbupYHOTz1rO0HxBquh6o2pabcmGd8+YNoKuCckMp4Iqlp9ndahew2VlA89xMwWONBksa6L/hBtUZnt7bUNIu75AS1lBeBpuOoA6MfYE1hiHlOBj7CtyxTVrO3wpvf+6m3q9LmsYzlqhmu+Odc1bTX01hZ2VpIczRWduIhKf8Aaxyar+GfFus+H4JbWzkhmtJTuktrmISRE+uD0P0rBYFGKsCrA4IPUGkrrjlWCVB0FSjyPW1tL9/XzI5ne5u+J/FeseIY4Yb6SGO1hOYra3jEcSn12jvWFV7T9Mub6wvr2Dy/KshGZstg/O4QY9eTTda0640nVJ9Nu9nnwEB9hyMkA9fxqsK8JQf1WhZNX91fJv8A9Ki36obUrczKdFFFdxIUVd0nTbnU2uVtdmbe3e4k3Nj5FHOPeqWazjVhKbgnqt/K+wWdrhRRRWgBRRRQAUUV3VrpGi6R4Q03Wr/RL3W3v97O0cxjitwDjaSAfm+tc2JxUaCjdNuTskrevVpdO4m7HC0V1kGg6NrnjW203w/eSjTp0EsjSj57cAZdffGOtWof+EB1Oa40yK0utK2xubXUZrrcHZRxvXGAG9qxlmEVa0JPRN6bJ918norvQVzmH0q8XQo9aKp9jkuDbqd3zbwMnj0xVCvQdLOkxfCaG41iKa4ji1d/Lt4n2ea5ToW7KBk1Q1zR9J1Hw/pOs6BZzWMl5emxktXl8xd+OGUnmsqWY++41Iu3M436afO+3W1gTONorvNSg8DaHrB8P3mm3t68LCK71BbnYVf+IomMYHv6UyDwXaWXifWIdWuZW0nSIBcySRcPMjf6tR6E5/SqWaUuXmlFpWurrdaLTXzWjs9Q5jhqv3mk3lppNjqkyoLa+3+SQ2SdhwcjtzXUWth4Z8UafqEejabc6VqVnbtcxI1x5qTov3gcjhqh8Rq0nw68IpGrOzNdBVUZJPmelDx/NUhBKz5rNPe3K2tm10/MLnHUVq6RoOo6hrNlprW01u13MIleWIqB6nnrgZP4V0wT4ftrEmgPZ3kEas0I1Z7no443FMY25Fa1sbCk+VJydru2tl33/BXfkNs5OHSbybQ7jWUVPslvMsMhLfMGbpxVCvQPC8emQ/DnxB/ajyT2kGpRHFu2DOQMKAT0B9fSs/WLHQNQ8EyeINI0+bTZ7W7S3mgacypIGGQwJ5B4rCnmH72UJRdublT6apWvrfd9hXOPortLc+DLRLOyh0e+8QXMkStczxTsmxz1VFA5x71oW3gvSR8RdR8PzzTrZRWT3EUjH5o/kDDd64z+OKcs0pwvzxasm9Vulvpe/XqkHMed1ffSbxdCj1plT7HJcG3U7vm3gZPHpiut0Wz8GeJLxtB0/T72wu3RvsV5Jcb/ADXUEgOuMDOO1VL5Gj+ElrG4w6a3KrD3EeDRLMG5xgouLurp9nfXRvsHMcdV7RtKu9WmnisxGWgge4fe+35FxnHqeeldXbr4Jhu7bS7XRb/XmdUE95DOyHe3XYgHQe9LD4UsIfG+v6LJLcPBYWU00LK+1iQFK7vXrz60p5lG0lyuLtdXXS6W179etmHMcKKK7HStL8PweArfxJqkNzcTG9eAQRy7BNxkAn+EDkkjk9KdrOiaVqei6Nq3h+zmspL+9NjJavKZFD8YYE845rT+0afPytO13G/S6v536b2sHMcZRXe3UHgPTdcPhy8sb2by38i41QXO3ZJ0LKmMbQazYdB0240DxCbSf7TfaVMskU0b/JNbZ2kgfkfxojmMGlJxaTtZtbpuye/52fkFzlKK6ObSbKz8AwatdK5v7+7KWo3YCxIPmYjvk8VzldVGtGrdx6Nr7t/8h3CiiithhRRRQAUUUUAFFFFABRRRQAUUUUAFFFFABRRRQAUUUUAFFFFABRRRQAUUUUAFFFFABRRRQAUUUUAFFFFABRRRQAUHgE0UUAej/E67n0bQNA8N6fI0FqbITzeWceax9cdecn8an+FOsXtx4d8R6TcTSTQxWEk0O9s7PlIIHseOPao2Gl+PPDOmwvq1tp2uabF5BFy21Zk7HP4A/nV3w3H4d8JaTrGn3OvWVzql5ZSbmib92gCkLGG7sSf0rxpcqoOk179+3nuec7ey5Gvev+u5Q+HWoTaX8NvE99b4E8UkXlsRnaxGA31Gc1kfDO8u734kaTNeXU1zJ5jfNK5Y/dPrS+GdQsbf4aeJLCa7hjuriSEwws2GkAIzgd6yfAWp2+j+L9O1G7JFvFL+8IGdoIIz+tdPsrqs7av/AORRvyaVNNf+AVPFf/Iy6t/1+Tf+hmu98b2ceoa/4JsZf9XPaQo49QSMiqviDwdps2tXOsN4p0ldInmadmEu6XDHJUKOp5wKj+JPiDT5tZ8PalodxHKtnbIQgbJjKsCFb0OBUe09rKnydE/loTzc7jy+f5FP4t6teXHjO6sVmkitbArDbxIxVUAUcgDvWxruqXOrfBC0nvJGlnj1BYWkbkuFDYJPc4x+VHiXRdI8aXn/AAkmj69p9m1wim7t7uTY0bgYJ9+lS+LU0y2+DlvZ6VcG5gi1ERm424EzgMWZR6ZOB9KzUoctKCWqavpt3ITjanFLVNCiK28YeCdG0vSdet9PvLCLy5rKaTyxK2B83v0z361h+MLfxho/hi30PW7dJNOSbfDcg+ZhuflD9h14NW18PeHfE2g6fPoeoafpeoxR7L23uZSu9v7wJ/p61Nr9xZ+H/h5P4Zl1uHWL+6nWQLCxdLdRjufp+tOD5ZqMdddmtV53HF2kku+zWq87mJpvgtb2wt7v/hKNAt/OQP5Utzh0z2YdjWz8Hd2n654hMckcrW2nSlXU5VirDBHqOK86rs/hZqFjp8+ttfXcNsJtLkjjMjY3uSMKPeunE05+xkm738vM1rRlySu7jPhjqN9L8R9PuJLuZ5LmVlnZnJ8wFTnPrVfxrq+oS/EC9ujdSiS2vCkBDEeWqtgAenSq/wAOrq2sfGul3V5PHBBHKS8jnCqNp6mqvieeG48WajcwSrJDJeO6OpyGUtwRVezX1hu32f1Hyr2t7dDvfGwH/C7dIbAyzWpJ9TmorXV9P0X42atdak/lQvJLEJcZ8pmAw36EfjUHizVtMuvi1pWoW1/by2cbW2+dXyi7Tzk+1V2u/DF18UtXbWzFcaZdyOsVwGO1GOMPkdutcUIfu0pJ/B89znjH3Umvsl+Lwr4rstZ/4SDw5rVprRDmRWS5y0gPZgTg/TNUPhzPeXPxfiuNQgFvdySytNGE27X2HIx2q1pHg6LRtZh1Q+MtKhsYJRJ5kU/7x1BzjaPUcd6rQeK9Mb4wjxFzHp5l2byuDt2bd5H15+lO7nGcY+97r1tb5Du5KSWum9rfI4rWv+Qxff8AXzJ/6Ea7v4oXEVr4r8N3U8fmQw2VvJIn95Q2SPyFQ6v4M0xNWn1S48UaV/Y8krTEpLumZSc7Qo6nt1pPiPrWh6h4s0W+hMd7p8dtEJ4UbJVdxyhx3ANbe0jVnDlTaSf5GnOpyjbszZ8WaFdeMNXOueGfEtrdKyqY7ZrgxyQkDoB29e1cz4nXX9V8YaXp/ii1W3ucx2+5Vx5kZb72ejd+a1dV8FaTqOonU/DXiTSbXT5MMqSTlXh45HrVX4j6/aNc6FZ6bf8A9oz6PGu+97SyAjv3+7+tZUH70Yw10fSzjp1IpPVRjr8tUdB8R9B1TVdb+z2+uaVZ6faIsdvaveCMpgdSvr/Sqnie3dfhY9nrOr6ff39lcq9q8VyJH8skKVz1PU/gB6VD4h0nSPHV0uv6TrdhZXUyKLu0vJNhRwMZB71heLrXw1ouhW+j6fNBqermTzLq9jztQf3F7f8A6vepoxuqcL6p7W273f8AVyaavyxvqvIb8Mg32vWmt8/bV0i4Nrj727jO3327qz/B8WlPfRPdapqNjfCdPshtLYSHdng5LDBziszStQvNL1GHULCdoLmFtyOO3+I9q338ZSLN9rsdB0aw1AnJu4IDvB7lQSVU+4FceOweMVas6Ebqqoq6aTi1dWfMneLv0TestNT14SjZX6GrcWcXh6HxNqsscOqaha6sLCKW6hDqCdzNKU6Enbjnjmrul6fpWr22m+KLrS7ZXW0vZbm0hXZFcPbgFW2joDu5A44rlbfxZerqGqXF1aWd5BqknmXdrKh8tmzkMMHKkHoQac/jDVF1ayvrSK1tIrGNore0ij/cqjfeUgnLbu5J5ryKuTZnOLS0qW+NSsmvZcvJZbe/rorL4l72hoqtP5f8Hf7je07Wf7Y8EeJWm02xtriP7LiW0gEQKGdflIHBweh61P4ts4dW1DxbZxW6NqVrPDeQMq/O8e1UdPcfMpxXN3ni2eTSrrSrHSdN06zuijTRwRtlmVgwO4nPbGOmM1reENdZfFN7401K+sbeSGNy1sCQ9w5TaqqnORkDJzxiuerleKwftcZTp8lm3CN7u/7m0dL6SdOSdrpJlKpGVot3/p/5lTxLpentr66HDe6fpy6ZapDNPNkCebrIcqDk5JH0FWbN7TQ/Aj6hDY6dqF8urPbxXUkPmRhPLBJAbg57ZHc1xdzNLcXEtxMxeWVy7se7E5JrrtJ123074eJZPb2N+ZdTdprS4BJ2+Wu1xggrznke9etj8BiKWGoUm3U96PNHa+jcnfzd9G+XpojKE4uTexuWkNpLbnXLe0hs5NR8PXjTwwrtj8xDtLKOwPHHrml8M2/ktoVheaf4csLS5WMTRXgWa7uw5++MDcmQRjpXI3fi3Up7yWdYbSGJrJrCO3jjIjhhbqFGevfJzzU8PjS6jezum0rTJdSs0SOK9kjJfanC5GduQBjOM15VbIcxlScOVPmvb3ruPxcqu3Z8qaV7SateK6mqrQuXhocOq6Re6dptsgv9O1jygQPmeCVti5PcKwH4E1ieOGsf+ElurfTIo47S1xbRlBjfsG0ufUkgnNdD4X11NPuNc8WfabKyluYJIYbCJyXaZ9uGAOSFBy2c9eK4Qkk5Jye5r2smo4l4ypKq3yQWl7/FJRc12fK1o1de80tjKq48qt1/pCUUUV9Qc4V6H4YttWj0SyuvB3idIpWB+32dzcogjkz1CtwVPrXnlFcmLwzxEFG/3q6fqhNXPT7zXtF074h6ZdyS2jsbE22rXFmv7oyuCGYY644yRWRbeDLHT7ia+13WdPk0eJHaJra6Vpbk4+QKo5BzjNcPRXLDLZUklTqNaJPTor7dt3309Bcp1VzdWrfC21s1ni+0DV5JDBvBdUKYBI6496s2eq29j4C0Zkmie6tNcNyYA437QoIJHXHHWuMord4CElyt6czl999PxCx6Fr/he31/xFPrmn63pa6ReyefLLLcqjwA8srKecjmrb+ItI1zxL4j017xLWy1S0jtbW6l4UNF9wt6A8/pXmVFc/8AZfNFRqTb5VaOm2qd/N6L/IOU9B0PTR4Jt9S1bVtQsHuZLOS2s7a3uBK0jPxuOOij1rL1nUI4/BHhRbK9QXlo9wzCOQb4iZMqSOo9q5KitY4C81UqSvK99rLZq1vm2FjqNB8YapF4m0vUNY1C6vbe0uPMKyPu2ggqxHvgmtZvBti2uy6nea7pp8OtK0xnjuR5roSTsC9d3auBop1MD73NQlyXVnZLbfTs9Xr57BY663u9PX4da7aQzJG0mpxPBA8g8wxjvjqcdzUenXVovwy1OzkuIhO+pwOsO8b2QKckDqR71ytFX9SjZq+8lL7rf5DseseIJNUkED+G/EWmaV4a8iMBobhI2T5Rv3KPmL5zx1rRiS1n+J91qDXkM2nXmiyETRyBjsEYDEgcg/WvFq2fCWtLoV7dXDW5n8+zltsBsYLrjP4V5VbJpRpP2crvla2SbvbVvq9N/wACeU6vwpoNv4Y1pPEmqazpkmn2QaS3NvcB3uWwQoCjkdefSsy51CyuPh7aR3E8ZlbXZJ5oFceYI2Xk4647ZrjgKK9BZe5T9pUneWnS2iv/AJu7HY9a8RTas2orNpHiXTNL8LDYYjbXCptTAyCi/MX68U3UJbW3+I2v6hJe2n2W/wBIma2kE6kPlUAHXrweK8norlhkqirc/RrZK97O77vTV/ghcp1NzdWrfCrT7JbiI3KapJI0IcbwpThivXHvV3T9YttO8FeH5VmikubPXGuXgDjeFAByR1wcda4miu2WAhKPK3pzOX330/Edj0LVPClpq3iWbW4dc0waDdTG4kma5CyRKTlkKdd3UVneCLzTrf4hNaWaynSdQaSxCvyzRSfKpP44NcdW/wCD9dstAmkvn0lbzUE5s5nlIWFsEZKj73Wuerg6scPODk5+7ypaL5vXfz+5BZ2LvxPuIRr0Wi2bbrPR4Fs4/dhy7fif5VydPnlknnkmlYvJIxZ2Pck5JplehhaHsKMad72/F9X83qNKyCiiitxhRRRQAUUUUAFFFFABRRRQAUUUUAFFFFABRRTljkZSyxuyjqQpIFJtLcBtFFOaORVDNG6qehKkA0XQDaKVVZmCqpZj0AGTQysrFWUqw6gjBFF1ewCUU9I5HUskbso6kKSBTO1CaYBRT3jkjAMkboD0LKRmtBo9F/4RlZVuLn+2vtW1osDyvI2n5un3s471jVxCp8ujfM7aK9vN9l3Y1G9zMopyRyOCUjdgOpVScUg56c1tdCEopwRyhcI5QdWCnA/GkAJIABJPQCi6ASinSRyRkCSN0J6BlIroPEGh2mn+EPDusQyTNPqYnMysQVXYygbeMjr3JrjxGPo4epRpzetWTjH1UZT/ACiy405STa6f52/U52iinLHIyF1jdlHVgpIH412NpbkDaK2fBOir4i8U2OjvM0Mdw5DyKMlVCljj3wK3dE8O+Hta8X39razanDo9hayXEpk2md/LwCFwMDJPHFeJmHEGDwFSpTrXvCHPKyvZNtL5yaaS8uhvTw86iTXV2OJorauk8MtpmoS2s2oJeC5UWMM20gw8ZLkD73XpisdI5JM+XG7467VJxXpYbFKvFy5XGzt7yt0T07rW1+6a6GUocr3uNNFFOMcgQSGNwh6MVOD+NdLdiRtFKqszBVUsT0AGSaV1ZG2urK3owwaLq9gG4Gc4p8MjQzJKuNyMGGRkZBzTKKYHeajf+AfEUqahqQ1HR73YFmjtIVaJyO444/Ss7xn4i0++0yw0HQraaDSrEllMx+eVz1Y/r+dcp+tdzd6B4Q8P/ZbDxNe6s+pzRJLOLIII7UMMgNuBLHHJxXhY/G4fLp04SU5ylfljFOTst3bsrrVvqktWkKjg+bVPRd3ojhiAeooFd3YeAo38dz+G7nUMQGza6trtAAHTblGIPQev0NGneHfCGvPPpOgajqn9rxxs8D3SoIboqMkKAMrnHGSa46nGGWx96LlKKjGbkotxjCV7Sk7aLR36qzbVk7dawdX53tv1RwlFdToWh6RD4fbxD4muLuK0ac29tb2oUSzuBljluAopPEug6XHoln4i8PXdzPplxObeSO5A823lAztJHBBGcGu1cQ4R4r6v73xOHNyvk50ruPNtfR+V1y35tCPq8+Xm+dutu5y9Feh614a8FeH/ABMdE1S/1i4kkZAr24QCBWA278j5jznAxgYrkfFejvofiS+0fzDP9llKBwuNw6g4+hFRlXEeDzSUY0VJc0eeLlFpSjom1fs2r7bpq6dwq4adJPm6O3zMsAnoCas/2fe/2WNU+zP9i87yfO/h8zGdv1xXa/CAaWG18X320Tf2VcbhFtx5Oz5uv8Xp2q1p0Ggy/CmeW9ubyLTIdddo0RVM8uYlCqP4Qe5PQYry8x4rlhcZLDKi2ozpxbs3fnT+FLrpZbre9rGtPCc8FK+6f4Hm2BnoKK6vxNoOjjQdN17w5LfNbXk7WrW93tMiSrg4BUAEHNX7vQvBWiX6aHr2paq2qYUXM1qE8i2dh90gjLYzyRXof60YR04yhCcpPm9xRbkuR2nddFF2Xndct7mf1Wd3dq2mt9NdjhcDPQVZtLC8u7e5uLa3eWK1QSTsvSNc4yfxq54o0W40HX7rSZmEzQMNsiDh0IBVh9QRXT/Cu0gvNL8VWt5dfY4G05TLMVzsUOCTjucDgVpmue08LlazGg1KD5GtG7xnKKuktXo7pd+gqVBzq+zlo9fwRwZA9BRXbL4f8L65o+oTeF7rVEv9PhNw9vfBD58Q+8ylQMEenNRWeheHdL8PWGreKLjUWl1EM9raWOwMIwcb2ZgRz2FZf60YPla5Z+05uXk5Xz3ceZaduVN3vayet9Cvqs+6tve+nY44gHqKK67WPB4/tfRYtBumvLHWwDZSyrtZTnDK4Hde+K0YvD/gW41o+GrfVtWGpFzAl66p9maYcbduNwGeM5qanFmXxpxqR5pJpydotuMYtxk5LdWkmmt7p2TswWEqXadl89/Q4qDT72ewuL+G2d7W2KieUdELfdz9aq133h7S75PBHjDRxbvJepe2sHlIMkuJGGB+NYXi3RdP8PpDprXclzrS/NeqhHk2+ekeerN69hTwPEVHEY2rhG05Kdo8ut4+zpzc32V52votktWE8O4wU/LX1u1b8DJ0a3ju9YsrWbPlzXEcb4ODgsAcVe8X6XHpninU9NsUle3tZiik/MQB6mq/hn/kZNL/AOvyL/0MV3nj7xzrGkeNb+z0RobO2t5/3iCJT574BZnJ5PpXo4itXji4wpK94t2bst15P8jkbdzzKnmKUR+YYnCf3tpx+deg+K4dPi8XeHtettG+0xapbpdPp8I4eXuAPQnHH1rptAn8fXXiaAa2tpaaRPLsksp2iA8s9EVPvZ6Vz1s45KSqKKtZvWVndaNJWd3p6C5jxalaORVDtGwU9CRwa9J8DLY6bq/jgyWcc9rZwSlYHGVISU7V+nAFM8F+L9S8Ra/H4f8AEPk3um6jmHyjEqiEkHaUwOMGtamZVE5yhTvGCTetnZq+itul5ofMcfpOhSah4f1bV1uFjXTRGWjKEmTeSOD2xiobhdH/AOEetWha4/tbzn+0Bh+78v8Ahx713nhbVNW0fwZ4ts4LvB0mREtjsB2kyMGPTnOO9YutYk+FGjXEigySapcF3AAJ6k1nDGVJV3GXw86Ss+jhfXTVdfX01V9TjkikdSyRuyr1IUkCmjnpXs17L4maCwn+H1xYzaNFbp/okBjD7wPnDq3JJ/OsLwdOt58Ymmm0b+yy0cpls2H3W2c9hjPXpSp5xKVOdTkXupu3NqrdJK10380HMeb7H8vzNjbM43Y4/Ol8uTy/M8t9nTdg4/OvTfh34n1DWPFL6HfrBJo00Eqix8pRHGqqSAv5Uvw+8TalrviibQdQML6RcW8yCzESiOJVUlQo7YxVVcyr0ufmpL3EpP3ujv5b6Py8w5meXUUp616HpEGleEPA1l4kvtLt9U1XVJGFnFcjdFFGv8RHc/4its0zNYCELQc5zlyxirXbs3u9Ekk230SNqdPnb1skediiu91bV/Dfifwje3N3Yafo2vWjK0AtUKJcqeq7fXr+lXLddJ8D+DdL1S40i11TW9WUyxi7XdHBEP8AZ79R+ftXmS4inCmoyw8lWc+RQutXbmupbOPLq5fK19DT2Cv8Wlr3PNhRXpTjSfHXg/Vb+HR7TS9c0lBM32Rdsc8XOfl7dD+lN8J2vh+D4VXWu6tpkd5NbajiJTwZTtXajN125OSPaolxRGnSbqUZKpGcabho3zSV4tO9mmmrPTztZj+r3ej0te55vkV1Pw88O2OvXGo3Gq3U1vp+m2puJ/JALsPQZ+hrq/C+o6b4407WNJ1Lw7pVnNbWT3NrcWUPlshXseTnt+tN+EGsRxeFPEUJ0qwkNpYNMzuh3Tgk/I/PK15uc8Q4z6hiYU6Tp1qbgn70XZTatJPbXVbXT1LpUY88W3dO/wCByFvb+E5v7dkN7dwJFHu0pJPvyt6PgEVzld74Ug0/XNK8aapc6VZxyRWRmt0jTCwNg/c9OlWvAdj4e/4Vxqus65YLciyvUYBRh5OBiPd2BJGa7HnkcvVbnjObjKnDlum7zjGyjtfV633ld7E+x57Wst2ecUZGa9O8C3Ol+MfiC7XehWNnaDTpFFvCgKrt6N0+9z1p3grxFoeqeJLfwz/wielLpF0xhicxk3HQ4ZnPUnHOMdarE8TV6DqReFk5UoKc1zR91Pm0vfV+69Fo+/cjh07e9u7I8vyKK9N/4SHRNA8WHw3p/hfTLjTYrr7LPNdR+ZcSndtZtx4HPQY7VmeJNH8N6P8AFmbT9QL2+iRyCSREBOFK7tgxzjPH0rfD8SOpUcKmHlG9N1I7Scoq11yraWqstd97kuhZaS62OFyPUVPY27Xl9b2kbKrzyrGpboCxwM/nXpGneMrS/wBdi0yw8CaPPpMs4hRVtCZShON271xz0qjfQWXhP4vvZWen21zam4iSKK4BYRbypyOeozxWceIcQ5ToVMO4VeRziuaLulZNO2zTa0enmP2EdGpXV7HL6von9h+KzourXEZWGZFuJYc4CnBJGRnofSoPE0OlW+u3UOiXL3Onqw8iV+rDaM+nfNd38T76C/8AibFpEml2SLFfRCSdEPmThguQ5zyOagvvCdlqvxquvD1tEtpp6SB3SIYCxrGrED0yf51x5fxD+5o4rHOUX7B1JLTlsnC8rLXmd9F0TaepU6OrjDvY85yPWivRrvx5oNpqT6fZ+DdGk0SNzH88WZ5EBwW39iev9aqeLvDen6P4+0lLBd+lak0NxAj84RmGUPqP6GvSocQVPaKnisPKk5Rco3ad1FXadtpJO9n566EOirXjK5wmaK9S8ca1ovg/xbeafovhvSrmXeHuJLyHeFJAIjRcgKAMc+prH+LFjpaw6Drul2KWK6taNLLBH9xXBXkf99fpWeX8SyxdTD89CUIV1eEm1raPNZpaq6u0+vWw50OVS1u1ucLRRRX1JzhRRRQAUUUUAFFFFABRRRQAUUUUAFFFFABRRRQAUUUUAXNDs/7R1qy0/dtFzcJET6bmA/rXfeLvG+qeHvE9xonh9LWz0rTZPs6232dGE23hi5IycnPevO7G5ls72C8hOJYJFkQ+4ORXfayfAfifVT4guteuNJknw95Y/ZS7F8fNsYHHP+fSvh+JMPQnmFGpmFB1sOoTVlB1Eptxs3GKbu43UZW93XVXO7DSkqbVOVpXXW2nqbbeH9FXx3LrwsY/7PTQ/wC2xZkfJvx93HpnnFc3Z/EW8vftdn4pgi1HS7mJlEEcCIYG/hKEAEY+tWP+E+s28dyXz2cg0KSy/sw24++LbGM/Xvio7FPAXh6S41SLVm8QS+U62ljJZbVVmGAZC2QcfSvlMNl1SlTUc3wtSrUdOmqVk5OLV7x51dU5p2cptq6tq7WOqVRN/uZJK7v5/LqvIfZ3kng74c6ZqmlJEuq6zPLm7eNXaKKM42rkEDJrH8UeKIfEmi2I1KzDa3bykSXcaKgniPQMB/Fn2q5o2qaDrXhCHw34ivpNMmsp3lsrxYTIgV+WRlHOM0zWNR8MaTp+maZoSrqktveC6u7+S3EZlwRiNc8heK9nB4WFPHylWws5Yv2tSXOk0uR83J+8tyuHJyw5L/F9nS5jOTdP3ZpQstPPS+ne+tzrhfePd9o+j6bZ+G9EREWO3vGhQMoAyzbxubPt/Oobu38P6Z8crhb2OztrdoRJD5q/uFuGQEEjpjOT9ayfFs3gzXNdl8S3Hia9ljmKyHTRakzAgD92HJ2gcde1T+Ita8Fah45XV71jqGm6hZiKaMRMJLJwoAb/AGj9K+VwuAq/Zw84KpQqxmqdGcJKb5HZzm37WaSlabspapNuVjrlUX8ydpJq7T016LZbaF3xDP46g0PUo/E2l22u6XPCRFcWwjKW7dpFKDIA96wLa0S6+EFjGqoss3iIQ+ZtGQDGR19Kv6Ff+F/Bsd9eWHii51qS4tngisktmijJboZMkjiufTW7OL4Z2+jRTONSi1j7YF2HAQIQDnpnOOK9nLsFiORQwtDliq1NqUac6SfuyTbpSvy8vu80laMr90YVJxveUrvlfVPquq/pHSeNvFmo+E/ELeHPDPkWNhpypGyeQjGdtoLM5IJOc1p2ljp7/FPwnrFpaRQQ6zafapLdVGxZNjbsD0PBrD1ybwX4wvU12/12bRb2SNRfW32UyB3AwTGwPcDvSp400k/EfRtSSOa30PSIfs1uCm59gVhuIHckivOWV1ZYBU8JhpxxCoVY124yXPN07JczVqspVPei05WV9Vexr7Ve0vOSceZcuuyv26aFrwn4x1K48f2uhxR2sWhz3RtRYC3QoI8kcnGS3cknmqPhX7dpvifxHbeHPDxv79JpIbSYqGSzUSEbiG46AAZ9K5vwrqdpp3jiy1e5Zxaw3vnOVXJ25J6V02j+INDvLXxRo17qU+lRatfG5gvViLArvJ2Oo5wRj8zXs5tk31CdVYXC3pzp0lK0ZNNqq+aUlC0qjUdZK/NNaO6ZhRre0S5papu23bpfb9Dd1SHxBffDrxCfGE2n3dzaLHLaGN4mmhO7ByY+gPv71zviK0lvvAPgKzhaNZJvtaKZHCKCXTqTwKtaHc+CtN0DXfD6a9O82owLm/e1ZYsqchFXJb8TXO+JNZsL7wX4a0m3eRrnThcC4DIQBvZSuD34BrkyTAYqOMhClTcYRruafspU4KMsLOPMoN6Ln0ave71s5IuvUjyNt3fLbe7+JPf0HnwVqFrqem299cWBjvbtLf8A0e7SVhuPXCnjjvXQeLPHOqaB4ouNG0GO1tNJ06X7Otr9nRllC8MXJGTk57157p11JYX9ve2+BLBIsifUHIrvdY/4QLxJqzeIbnXrnS2uCJLyw+yl2L4+bYwOOa9zOMG1jKM84pvEUVCa92lKSU242bgud3cbqMtlrqrmFGfuNUXyu63fT10+46PRlTR/jHpq6OqWthrlmt3JAEUhd0btgEjK/MM8Yqh8PfFOuXev+JvtF3G2zTriZcW8Yw6EBTwvYduh71j2/jXT5vipZeIZ4pbbSrNDBCiruZYhGyrwO5JrK8E65p+k6trtxePIsd7YXEEJVCxLuwK59BxXzNThjEVsHVeKw3PVeHoq7ipS5lOd1fW8lHkUtXsvI6lioqa5ZWXNL8l+F7mhbTyan8LPEWo3nlyXc2q25aXy1U5OM4wAB9BWn4z8Qah4G1K38MeGzBZxWdvG1y/kI7XMrKGYsWB456Vy+maxY2/w21XRJJGF9cX0M0ShTgquMnP4Vuatd+EvGX2XVdV1yXRNUSBIbxDamVZ9owHUg8Ej1r1MRl0aWPlLG4dzwiqVPdUHNXdOiqcuRJ3irVIppNJvpuYxqXprkladlre3V31+4n8Ox6J42+JVvdx6WLeFbQ3N5akhY5ZkHOOwUkjP410WkzeNrnW0h1+30ObQZ38uez8+22RRHjK4O7IH54rjx4u0bTfHFpfaNpgTR7a2+xumwJJcxkYZ2x1Y9efSnW9l8ONPvjqza5c6narl4tLNoVdj2V3zjAryszyutNpVKElTdGMaUXSlWnB3ldKSmvZ1NY+9K2yXN7rNqVWK2kr311ST28tVvp+Gps+ELa10ybxRpmgX2nQ6/Hd+XYTXZUgwg8hGbI3f/WrI+I0/ib+wrW08W6GBfRzlotUUIN6Ef6slBg+v4VneHpvCOpafqFhrajSLqa4860vYojIsS/8APMrn7tXte1fRdN8CTeFtL1m51yS5uUmad4jHFAq9kDEnJx/OvQp4CrQzuFR0ZVKvPC7lTkmlyRjKcK8XyKG7dKV7yuraozdRSoNXsrPZ+ezi9b+ZwdFFFfrJ5IqttYN1wc16T4x8O3njPWk8SaDPZzWl9DGZt9wqG1cKFYOCcgDGa81pQSM4JGeteLmeWV8RiKWKwtVQqQUo3ceZOM+VtNc0dbxi079NU0zalVjGLhJXTt5bf8Oew6Re6bqPxQNnb3ivZWOhPYtdDo2yPDOPUDJ/KsfwX4auPCmvDxNrV5Yx6ZYJJJDLFcq/2pipVQgByc571yHg3Wo9B1K4upYHmWWzmtwqkDBdcA/hWJ/CBngV8nT4RxUZ18HSrctCdKnTk3FNyS5+ezuuWT5tW01rotDreLhaM2ryTb9Nrep6l4V1jV9T8Dpp3hu7soNWtL2WWS1nSImaKQ7soZARkEnpWb4/u9bh0Gx03Xdctp72W486XT7eGELAo4VmaMD5jnp6VwdtDNcXMcFvG0k0jBI1Ucsx4AFd/N4I8N6EkcfjDxQbW/kUM1pZx+Y0YP8AePP8qWJybLsnzGNeTi3KcqkYxoqdVt7++ry5E3e/KmtFz20EsRUq0+XytvZfd3/qxn/FGeCf4n3M0M0UsRlgw6OGXhVzyOKm8b+Ir7SviRrl5ol9GonkVTIipIrKFHTII/KmeIvBFnF4ffxF4X1hdY0yI7bgFNssPuR6fgKy9P8ADsVz4C1PxIbl0ksrmOFYQo2sGIGc9utdGXUMoeFwznPnhSgsO4yhvKTp25otXTvFaNW1vexNSpV5pWVm3zaP1/zNz4eX15rfiTWmvLiOS/vtHuIIy22PzHKYVRjAqrer9j+FLabcPGl5Drz+ZD5gLDESjOAeme9cYODxxSd89/WvYnw1H64q9OajBOm1FR2dNNJJ3tZp7W0tv0M1iXycrWuuvqdol9Da/DTRGWSN5rfXJJzDuG7AUEZHXBxXba1c+L9X1k6l4b1bSX0O6KyLPLHbZtgQNwk3ruyOfWvJ/DFjY6lrttZ6jfLYWspIkuGxhBj3qpfRxwXtzbwTebCkrIkg6OoJAb8RXkY3hTD4nFtRlF1Fzy/eUvaR5asr6JtLmi46NPa9000awxcox2002dnojp9e8U6rZ+MNQvdM1w3rsFgN41tGPNVQBwu3AGemB0rW8CX39vL4pGt6rb2899p6QrNLtjUtvAUYAHfGcCvO60/Dug6hr9zPb6ckTSQQNO/mOFAReuPfmvRzHh3L6eXOF40nGMF7XlgmlBxa2SVrxWmkV0XQzp4mp7S+++l31O08O6PdeCbLWNa12W1hklsZLSzt0uFkad5MDICk/KMdaiv9LuPGfhbw/NoclvNd6bafYrq1eZY3XaflcbiMgivPiScZJNAJByCQfaofDWJdf688QvrPMmpcnuWUXDl5Oe9rSbvz35uttB/WY8vs+X3fXXe972/Q9Ol1iw8L6p4L0uW6iuW0d5Jb+SFt6RtKcFQR12jJ4qGy8FXNp4yXWrjULBdBiuvtf28XSFWjDbgAAc7u2MV5tS9sc49KyXCdajB/VsRyynGUajcL83NOU24rmXK1Kc7fEknZp2H9bTfvR0Wq17JL57I9K0/xQ66N471nTbtbO5vLyJ7f5gJNjO+So9cHqOlZXjKW08TeHbXxXFLDHqkWLbVINwDSMB8syjvkcHH9K4mjvXRheEcNg8UsXh5cs1JO9teRU4U3TfeLUFJdpWdtNZljJThySWn63bv+Jc0OeO11qxuZm2xRXMcjnGcKGBNdz4li8FeKfENzrUfiX+y1kk/0iGa2YtJjjen1AHB6GvOqK+gxGD9rUVWM3GSVtLbP1TOJo9Fg8aaSnxC069jili0bT7Y2Vu23LqpUjzMeuT+VR6VH4V0TxXba5eeK21YpceZGkMLbgSfvSM3QDPIHJrz6iud5TTS5YSaTjyvbVa9Wm76u9g5T1fwq2jw6/wCNrhrxdS0yayeaR4AQdjvkqM9wDWVoC+D/AArfHxAniEavNCrNZWkduyNvIwC5PTGa5TQNcl0iy1W1jt0lGo2ptnLEgoM5yKyKxhlUnOopTajKy6e8lFLXTT5WFyna+DdR0670jxNpurapFp8+q+XIk8qEpuDMzZx9aqapqmnn4f6Xo8VwJrq11GaWRNpAKHoc+9crRXZ/Z8Paupd7qVtLXUeXtfYdjvrix8G6hcw6rpHidfDymNfOtGikLxuBztIPP61bHjHRpfihDrTyypYQWZthO8ZLykIQGIHPJrzaisXlMJJqpOUtHFXtonvra7+dw5Tpvh1q1jo/i6PUNQmMVsIplLBC3LIQOBz1NO+G+r2GjeMU1HUZjFbCOZS4QtyykDgc1y9FdNbBU6vtOZv31yv0V9vvG0KetelavY3Pij4U6BcaPC11Po5e3u4Ixl1B6NjvwB+ftXmlXtH1fVNHuTcaXf3FnKRgtE+Nw9x0P41w5xl1bF+xrYeSVSlLmjfZ6OLTtrZpvVbOxtSmo3UtmdBa+C5ovB2peIdca500Q7Us4njw1w56jB5A6fr6VveLdPu/FPw+8N6xo8L3bafAbS7hiG542GOcDnHH6iuF1vXdZ1uRH1bUrm8KfcEj5C/QdBTdF1rVtFmabSdRuLN2+95T4DfUdDXmVcozSs4YqdWPt4Tcoqz5FFx5XC/xarXmte/S2haqU1eKWjXz9TvfBen3fhfwP4k1zWYXsxe2v2O0ilG15WbOSAee/wChqhbf8kFu/wDsMp/6CK5LWtb1fWpVl1bUbi8ZPu+a+Qv0HQVVF5eCxNiLqcWhfzDB5h8st/e29M+9TDh7E1JPEYia9pKrCo7X5UoJJRV9Xp1dtXsP28VpFaWa+87n4Jf8hXXP+wPP/Sm/Cf8A5F3xj/2CT/WuJs7y8smdrO6ntmkQo5ikKFlPVTjqPaktby7tY5Y7W6ngSZNkqxyFRIvowHUexrfH5BUxUsVJTS9r7K3l7N3f39BQrKKjptf8Tt/hj/yKHjb/ALBn/wAVS6J/yQ7xD/2EYP8A0JK4m1vr20hnhtbqaGK4TZMiOQJF9GHcU1Ly8Sykskup1tZGDPCJCI2I6Er0JpYnIKlbEVKvOrSq0qnyp8t16vl0CNZKKVujX3ncfAf/AJHWb/rwm/kKx/hR/wAlC0P/AK+B/I1gWN5eWMxmsrqe1lKlS8MhRsHqMjtTLW4ntZ0uLWaSCaM5SSNirKfUEciujE5LOtUxk1Jfv6cYLyspq7/8C/AmNVJRVtnf8je13/kpd7/2GG/9HV6Lcadp+p/H6+h1GCO4WO2EsMEn3ZJBGuAfXucV4288z3BuXmkadn3mQsSxbOc565z3qZ9R1CTUBqEl9dPeAhhcNKxkBHQ7s5rkx/DtfExiqdXlaoyp3V73lya+nu+upUK6juutz0mw1j4lan4ijsY7abSbZZ185IrUQRRRhucvjpj35qn8SoZo/jNHNJFIkcl1bGN2UhXA25we9clq3izxJqtqLXUNbvbiD/nm0mFP1x1/Gq+r69rGri2/tPUri6+zDEJkbJTp0P4D8q4sDw1iaGLjXUKVOPJKDUE/tWaldpczutnay6tlzrxcbXb1vqdn8QbW5i+Mvny28yQyX8HlyMhCv93oehrci1K2039oe/8AtbiOK5P2cuTgAtEuP1AH415rqniXX9US2XUNWurkWrb4C7co3qD1z71n3t1c3t091eXEtxPIcvJIxZmPTkmnS4VrVsNChippWoSovlu93G0ldLpG7XcHiEpNxXW50OpeBfE1v4hk0iPSbqVzKVjlWM+Wy54bd0AxzXT/ABCuLdfHfhfRYJVmbSUt7eZ1ORv3DI/DA/OuPh8aeLIbIWUfiC/WALtC+byB6A9f1rDWWVZxOsjiUNvDhjuDdc565rshlGY4qtCrj5w/dxko8qerkuVylfbTaKvvuQ6sIpqCep1Xxj/5KXrX/XVP/RaVpfE3/kTfA/8A2D5P5pXC3dzcXlw9zd3EtxO5y8krlmbjHJPJp1zeXlzDDDcXU80cClYUkkLLGPRQeg47V00MknShgIua/wBnVn5/u3DTtq7idZNz0+L/ADuQUUUV9GYBRRRQAUUUUAFFFFABRRRQAUUUUAFFFFABRRRQAUUUUAFFFFABRRRQAUUUUAFFFFABRXXeDPCNtr+ganqU+pfYvsMibmcAxhDyzHvkAHAHU1raT4O8K+JrW5t/DOtXp1G2QPtvIgiSLnGeOg/lXm1s1w9GUoyv7rs3Z2V7bv5kuSR53RXoeieFfBGq6h/YNr4hvpNUIISbyQIHcDkL3I4NYHhjwpc6x4qn0SS4S3Fr5jXMxGQiIcEiqjmdBqbldcqu7prTuHMjm60/DGi3niHWYdJsWiW4lDFTISF4GTyAa6+w8P8Aw71TUE0mw8Qaot5I3lxTSQDy3b8qx/Dfhea5+IH/AAjFxeSWsqSSRtPD1G0E5H1rOWZU5U6lrwlGN/ei9u9uqDmOZuImguJYHxujdkbHTIODUddX4L8KL4j13U9MN1KklrDK8TAD946sFAOegOa09K8O+BZ9Qj0ObxDfPqUjCLz4oR9n83ptBPJGeM96urmdGlJwd20k3ZN2XcOZHDWtvcXVwlvawyTTOcJGi5Zj7CmzRyQyvFKjJIjFWVhgqR1Br0L4faNZaP8AE/8As3VL2Vb6zuNtqIo8pMdp+8f4RjmsrxfpNlqPjp9P8PXNxeXd3dSLOs0ewRyFzkA91HPPtUxzOEsQ6dvd5VK9nb79rW699A5tTj6K9AuPDvgDTbw6TqniS+a/U7JpoIR5MT+n4VieIPCc+i+KrTSLi4EtvePGYLmMcPGzYyPcVdHM6FWXKrrS6umrpdVfcFJHNUV6DrXhHwp4Z1aa18Qa1etlv9Hhtog0nl/33PQZOcAelY/j3wxa6ELC+0u+a+0zUYzJbyMuGGOx/OlQzOhWlGMb+9s7NJ9dGCkjlqK9An8K+FPD9paL4r1e9GoXMQm+z2kQIiU9Mmsrxt4YsdK02w1rRdRe+0u+LLG0ibXRh2P6/lRSzOhVmoxvronZ2fow5kcpRXey+C9FsNE0rXdX1me3sbu2EjokYaVpT0RB6YySTUGveF9Dl8JyeJfDGpXNxb28ojuYLlAHQnvx9RSjmuHlJJXs3a9na97WuHMjiaK7Lw94V0seHl8R+KNSlsbCVyltFCm6WcjqR7U7XvCujyeGpfEfhXU57y0t3CXUNwm2SLPQ/Sq/tOh7T2eu9r2dr9r7X/XQOZHF0V2eieFdJh8PQ+IPFepzWNpcsRaQQJulmA6t7Cna34T0mfw7N4g8J6pLfWtsQLq3nTbLCPX3FH9p0Pacmu9r2fLftfbfT10DmRxVFFFegUd58CrSG48drcTKHFlay3Cg/wB4YA/9CNcdrN7PqOrXd/dOXmnmZ3Y+pNdF8Jdbt9C8bWtxeMFtZ1a2mY9FV+hPtkCofHfhHVPD2uXERtZpbJ5C9tcIhZHQnI5Hf2r5KlVhQ4jre3dnOnDkv1UXLnS87tNrtZnQ03QXL0buZ+geItT0O2v7axkj8m/i8q4SRAwZee3rya7n4fJpbfCXxA2smU2MV7FJIkRw0m3aQgPbJwM+9U/AXhm1tPD2r+J/FWnf6DDblLSO4BUySnoQOD1wB9ah0L/kiHiP/sIW/wD6EleTnmIwmPc6WGVmq9CMpxtrLmjs11grJ9tDWjGULOXZ6Gn4V/4RLxqL3RF8KwaPdJbPNbXNvKWIK/3s9f61kfC7QdH1vTPEEmsDYlrbJIs4zmEZJYgdzgd6k+BP/I6Tf9eE38hS/DH/AJEzxv8A9gz+jVzZlGrgVjsNhqs4xX1dx96UnFzm1Kzk29bLS9vvKp2nySkv5vwQ/Rv+ET8T+OdF0rT/AA8bLTwXSUNKd9wMZBYjnPHrUXgbwxpeqeMNcjvYZZbHShNKLWJjulCuQqZ69qofB3/ko+kf9dG/9BNXvDun+Irjxh4h1DwzfR297YSzymMk7pk3tlQuCG6dD6iunM41MHUxOFo4h04qjC0pSk7OVSabctWm9ubdaW2RNO0lGTjfV/ki1Y6x4A1x7jTNT8N2/h0eW3kXkUjMyOOgYAf41a+Bl5p8d1qlo+mJLcrZzSNdeYQXjGP3e30PrVzwhrsnjfWk0PxN4Us7oSKwkvIrcxSQkDqT2/MVmfCa3jtvGniK0tpPOiisLqONx/GA2Afxrx8wjBZdjsHVjOEoxhLldV1I7tXjK/NrbWMrLRNI0g/fhJWfyscJrl1ZXupyXOn6cunWzBdtushcJgYPJ55PNUaK1fCUNhc+JLC11NS1pPKIpMNgjdwDn2JFfqiUcNRsrtRXdt6Lu3dv1d2ec3fUyqK7b/hFbWLwdftMj/23FNK8Q3HHkxSLGwx7kk59BWgPCumx3mqSW+nNf/2WsFsbY3HlrLcsuZGZsggDkYB7Vxyzagr76O3Tul1fdr8SeZHA2Nnc30/kWkLTS7GfavXaoyT+AFV69R0TRbGz8QaXqH2U6b9qtruO7s0nEvlbYj8ynJOCCcA9xXNwQaBrujak1lpZ0u506NZ0dZ2kEsW4KwcN/EAc5GBU080jOTtF8umumjba117rpfvsHMclVq4sL23EPnW0i+dD58fy53R/3uO3Brt/EOh6Xa6ddtaeHZZ9PSENa6vaXJmZnwMGVc7VU85GARU3hmGx02+hb7Gbg3Phme4fzJm67H3KMdAwGPbtUyzWLp+0hHvpp2v30+evkHMecUV3OiaBB/wjlvrS6Cmqy308gjge7MUcESNjrkFmJz+ArE8caTa6RrKRWeVgmgScRNIHaEsOYyRwSDXTSx9KrVdKO+vbpv1v969AvqYNFFFdxQUUqqzMFUZYnAHvXp2t3GlfD2O10e10Ky1PV2hWW9ubtN4Ut/Ao7f8A6q83HZg8NOFKnBznO9ldLRbtt7JXXzaGlc8wor0PxHa6R4i8Dv4u0zS4tLv7KdYr23iH7pwcYYD8R+uarfE/TtPbTNB8SaRZwWlrqFrtljhQKqzL14H4/wDfNcuHzyFWpCnKDjKUpRd7e7KKvbzutU1uNwOForutTsLDRfhRYyT2Vu+raxOZUleMGSKFf7p6jOB/30alh8S+G/Dmh6fb6HpFhquoyRB765vIS2xz/AoPb6cU/wC151It4ei5+9KK2S93eTeyV7pdW9g5e7OAor0fxrbWOrfDu08VjQ4dIv8A7X5EiwIUSVTn5sfh1+tTmPw9o3w08P6/c6Na3moO0qRo6ALK28/NJjlgoHA96xXEEXShJUnzSm6fLdaSSb3va2m4+TzPMaK9Ogu9N8aeBtdnutDsLHUNKiWaGe0j2bgc8EfgfzqpoFvpPhXwNB4p1LTINT1HUJWjsYLgZjjUdWI7nj+VP+3rRlGdJqqpKHLdO7a5lZ7W5dW3tZhyeZ55RXr3gS68O+Mrm+l1Dw7p1tqVpau4EMY8qZCMZKn+JTjn3rmfAOk6VBoOp+L9ctPtttYuIba1P3Zpj/e9hkfrUriBR9rGrScZw5Vy6O7n8KT2d++nnsw5PM4eup8A+H7HXYtca9aZTY6dJcxeWwGXXpnIORXTeHPEGi+L9Uj8Pa54X060S7zHbXFnHseF8cc1H8OrCTS9Q8b6bK257XTLiIsO+0kZrmzHOK31atTlB0qsVF7p3TkldNfNMairo43TYPD7+F9SnvbuaPWEZPsUKg7JFJG7Py44Ge4rGrs/DWnWM/wt8TahNaRSXdvLAIZmX5owXUHB7Zrb0C1tfD/w2tPE1r4fg1rULud1keeMyJbKCQPlHTp1966Kmbww0qqSlKTqKCTaSu4KVk+kba63d790LlueY0V2vibXfDfiDwv576Zb6Z4himAAtYisc0ffPbP19K10Gg6L8MNC16fQ7S91J5ZUiEiDa53H5pMcttA4B9a2qZzUp04OdCSnKfJy6b2buns46b/5C5PM8zor1uzvPDniDwNdeJ9Y8N2aXWkzhfLtR5aXBIG1Wx/DkjP0qDw7qGm+NtD1zTr7w/plnNZ2TXNrNaQhChHb+X1rlfEVSMZznh2lTkozd1o3bb+bRpvbcfJ5nldFAor6cgKKKKACiiigAooooAKKKKACiiigAooooAKKKKACiiigAooooAKKKKACiiigAooooAKKKKACiiigAooooAKKKKAO98IcfCbxf/vwf+hCj4Kca1rP/YHn/mtc9pXiKXT/AAvqugrapImosjNKXIMe054Hejwf4il8N3l3cRWsdybm0e2Idyu0MR83H0rw6+CrTo4mKWs3dfdFfoyGty58KP8Akoui/wDXc/8AoDVq6d4eh1zxn4luL6+lstPsJJZrmSIfOy7jwPyNcp4Y1Z9C1+z1eOBZ3tnLiNmwG4I6/jWv4f8AGVxpXiHUdSaxhuLbUtwurRz8rKxzgH2zV43D4l1Z1KG7gktt+Zt7+W3S4NPob3hHUfBMXirTYNH8O389w9yqR3F3c/dOfvBB6Ve0D/k4a5/6+pv/AEXWDF4z0bSbtLvwz4Vt7G43AtNPM0zBc8queFyOM0k3jaxj8dweK9O0MwygMbiJ5yRK7AjdntxXn1MHiJyqONOXvU5R96Sbv56uy7W+dhWZo/CpmXxX4nZTgiwuiD6HfXFeFP8AkaNJ/wCv2H/0MVo+GfEV1ouoalqEOn/aBqEUtuQxICmQ54IHJ9qxdOuH0/VLa78vc9tMkmxuMlWBwfTpXqU8NUVStK3xKKXyTRVtWekSf8nCr/19j/0XUXw+aIfG298zG4z3Yjz/AHsn+ma5d/Fk7ePV8WfY41lEwlMAclemCM/Sl8ReIrO48Rwa54f02TSbpJDNIxmMm+UnO7ngD2rgeX15Q9k425qShfSyavvr+VybM09Q1LwGl9cJdeFNV89ZWEub853ZOf1q74n1UX+q+EbddEvdLhtmjW3+0tuMkZdcEHqelQz+N/Dd9cDUtV8FW9xqfBaRJiscjDuy9/1rndb8UX+seJodcvFjLwOhigXhEVTkIPb3qqGEqznFypyXKn8U76tW91Xf3uw0jS+MbM3xH1XcScMgHsNi1o+MYnn+H3giCP78iui/UkAVynizWZPEHiC61iW3S3e4IJjViwXCgdT9Ks6r4luL7Q9F0sW6Qf2SD5cquSXJOckdq6YYOtGlhY21hv5e41+fYLOyOl8QaX4L8K3g07WF1XW9TRFM2yURRoSMgZ6/zqf4gXNpd/Cvw/PY6eNPtjeSCOAOX2gBucnrmqOoeNtB1jZe674RivNUVArTJctGkmOhZR1qHWPHNvrXhVtH1TRIjLE5aykt38tLfjAG0dcDI964KeGxblRnUhJyi/ebkrbNe6r2tr2Tt3FZ6Fj4mM3/AAiPgtMnb/Z5OPf5ab4X/wCSP+Kf+vmL+lc/4j8RS61pmkWMlqkK6ZbmBWVyTIOOT6dKNN8RS2PhTU/D62qPHfyJI0xcgptxwB36V2RwVZYSFO2qnf5c9/yHZ2Ok+JwLeEPBskP/AB6/YWAI6b/lz+PX9a5XSrLXLjRdSuNP+0DT4FBvdku1CO24Z+b9a1/DfjGOz0Q6DrmkxaxpYffFG77XiP8AstS+IvGEF1oR0HQdHj0fTXcPMocvJKR03N6dPyow8MVQisOqd1zN8ztazlfa979Nt9bgrrQ67xxeeGbfRfDDavot5fxNpqfZ3gufLVRgZXHc9KzNG13QrfQ9cXw/4T1VYprQxXcrXPmJGpBwTnp3rF8P+MobfQ10HX9Hi1jTo2LQKz7JIT6K3pSeIPGMFxobaDoGjxaPp0jBpwrl5JiOgZvSuOnl1WKVCUJNc2/O+W173te9/K2/UXL0ORHSiiivqDQK6fQ/H3izRrRbSz1ZzboMJHMgkCj0Gelc1EjyypFGpZ3YKoHcngCuhsfA/iu9u7i1t9GnMtuwWXcVUKcZxknGcEV52ZUMBiKfJjowlHe07Neuo41HB3i7FXxJ4n17xEyHV9RluFQ5SPhUU+oUcVTi1TUYdJm0mO6kSxuHEksGBtdhjB9ewo1rSdS0a8NnqlnLazYztcdR6g9CPpWz4pu9Tu5dCGpaSlgsVtGkBC48+PI+c+tTToYSlTp0aFOPs90lZJNappd79VtuDqSbvcxtI1TUdHuzdabdSWk5QoXQDO09RzRYapqFha3drZ3ckEN5H5dwi4xIvofzrqPjUiR+Pp1jRUH2eHhRgfdrPj8B+LpNN/tBdDuDBt3dV3keuzO79KmFbB1qMa9eMV7RRettbapa72e3boJTdlqYmk6heaVqEV/p87QXMRykgAJXjHeptP1rVNP1c6tZXssF6zMzSocFixycjoQfSmX2lahYi0N3ayQ/a4xJBu/jU9CK0YvB/iWSW8jXSZg1km+4LEKEGN3UnBOOcDmt6ywUk5VeV8ys721V9nfdXe212NTa6mhqfxG8ZahZNaz6qY4pBtcwxLGzDuMgZrC8P61qWgaiuoaVcmC4Clc4BBB6gg9RWhr13qc3hPQ7e60pbazhEn2a6C4Nxk85PfFNsvB3ia8uY7e30idnkhWdSSAuxujFicDNcOHwOWYbDTpexp04Sumko2aWmvR+ae2w3Wm3zSepn69q19rmqS6lqMiyXMoAdlQKOBgcD2FUUZkYMrFWU5BHY1vSeDfE8esLpLaPc/a2XeqjBUr67s4x75qDxF4Y13w+I21fT5LdJThH3Kyk+mVJGa78PWwdOMKFGUUre6k1strLsS5Xd2zck8fTSeLbbXX0yIpDam3e18z5ZA2SxJxxljnpWXp3iJN+pw6vZte2epS+dMiybHSQEkOrYPIyRyORUXh/wn4h1+JptJ0yW4iU4MhIRM+mWIBqLxD4c1vw+6Lq+ny22/7jHDKx9AwyK54UcAp+xi1zWStfXR3XW+j17k6bGpZeKbHS9Xs7rStDijtrSKVFjlk3STM4wWkfHP06YqKbX9LtdMurXQ9He0kvSv2mSefzcIrBvLQYGFJAznnHFZ/h/wAPa1r8rx6Rp8t0U++wwFX6scAVPfeEfEllPcQ3Wk3EbW0JuJTwQIx1bIOCPpTlSwManLKS5lbRy13urq+urvqGhpjxRpFtJeX2l6HJaahdwPC6i4/0dN4wxVAPrgE4FQaf4ohhv7KW4sHeCDS302VElwzqwYFgccH5ulYekaZqGrXq2em2kt1O3OyMZwPU+grU13wb4m0O1+1alpMsUHeRWV1X6lScfjRKhgYS9lOS5n0cte2l3cLIdZa3pT6Uuk6tplxdWlvM8lm8VwEljDHlCcEEHr25zWXrl9FqOotcW9jDYwBVSOCLoqqMDJ/iPqe9UaMiuynhqdObnHf1dtd9NtR2CinwKskyRtIsaswUueignqal1KCK11C4tobqO7iikKpPHwsgH8Q9jWvtI8/J1tf+nsO2lyO2l8m5imxny3DY+hzXsvxI8SeL7O6tdW8OzGXRL23SSJ47dZAjY5BODg/57V47p0MV1fQW811HaxySBHnflYwTyx9hWzpPivxB4baaz0fWpFtlkYLgBo25+8oYHGeteBnGWLG4inOMIzlBP3Zp8rUrdbOzTWmj66alxdkdT4nv/Gk3w/a+8QapHBb3soijsntgkso67unA4z/+unfD+1/4S7wFf+Ey6i5tLqO6tix6IzYf8ufzFcg9xr/jLWUjuLyS9uzG7J5rgKqqpY47DgGs7StU1DSbg3OmX09nMV2l4X2kr6VzLJ5PCSw9NwhWUlUXKrKLvpoldppNXau9R82t+h0vxa1OK/8AFr2VqwFlpka2cGOgC/eP5/yFdZ40v7/wWNN07wnpFvDbyWqSG+FqJZJnPX5sf5zXkru0jtI7FmYlmJPJJ6muh0nxz4r0vT1sLHWp47dRtRSFbYPQEgkVpicjmqOHpUlGcaaacZNpSul7zsnqnd6prVgp6s7fxh/wkVz8GkuPEPnyXsmorJh1wyR4O3IA+X1/GsTxf/ySHwh/11uP/QjXO2vi7xJbW97bx6tO0d9n7SJMOXJGCckHHHHFZk+o39xYW+nzXk0lpbEmCFmysZPXA7VngcjxFCUFLlSjUc/dulZxcbJW0s3prquwOaO1+Gv/ACJXjb/rxj/m9WdVtJ/EXwg0SfS42uJdIleG6hjG51B6Ngc+h/GuBs9Rv7O2uba0vJoIbpQk6I2BIo7N69TXb/D6wupNDe98J6+1n4hjkKz2csqok0fYqG4P4+9Z5rg5YWpLG86T9pGSvey9zkak1snr73TQIu+hpfBDRL+CbVtYureS3gNjJBF5ilTIxwTgHqAB+tO+Geo6o3w61nT/AA7Iq6za3IuUj2hmkjIAOAep4P6etXUude0Cy1bxB401aKW/lsns7C0WdXbL4ydqcDoP1rybTL+90y8S80+6ltrhPuyRtg1wUcDUzmWJqScXd03G13BuF21fTmWtm7bt22Kb5bHpfhTXfiXr2q/Y1uzZxxgtPcT2YVIQB3yOvtUHw+uZrzU/G9zPcrdSyaXcFp1XaJOvzAds1yuseOfFerWRs77WZ3t2GGRQqbh6HaBmsfT9Rv8ATxOtjeTWwuIzFMI2xvQ9VPqK9BcP1J0aseSnTclFJQWmjTbcrJu9trWRPPqjs/Cf/JHfF3/Xa2/9DWl0SLxf4Z8JWfiLw/qTXFleOfOtoozIImHHzqeO3Ue1cZb6nf2+m3OmwXcsdnclTPCD8shByM/TFXfD3ijX/D4ddI1Oa2RzloxhkJ9dpyM11YjKcQ1W5OSSnPm5ZK6a5Ixs9HZ3V00mJSWh32pyN4n+G+ra14i0O30++tGT7JeJCYmnJPIwev8ALn2rH8U/8ka8K/8AX1P/ADauY8Q+Jte8QbBq+pTXKIcqhwqA+u0YGaoz6jfz6fBp815NJZ27FoYWbKIT1IHassHkdeiqfM0lGpz8qbaiuRx5Yt67u+yW9kNzR2vhv/ki3iX/AK/of/ZaX4M/6zxL/wBgeSuKh1G/h06bToryZLOdg8sCt8jsOhI/AUadqV/pxm+wXk1t58Zil8tsb0PVT7V0V8nqVMPiaSkr1ZKS8tI7/wDgIubVFQdKKKK+hICiiigAooooAKKKKACiiigAooooAKKKKACiiigAooooAKKKKACiiigAooooAKKKKACiiigAooooAKKKKACiiigAooooAKKKKAClHUZ4HekooA9H8RLDHpng7TtL1idN4ikiQ221Cxc/viM/eBOMH86x38Nm+vfEl9qWspENMvtlzMYMmXc7hmCg9crwvv1p97e2b3ngopdQsLaCJZyHH7oiXJDenHrU2rX1k2m+OI1vIGe51WOSBRIMyqJZCWX1GCOR6185SValFRg3dveyvrUs+nb/ADIRk634fsodLsNV0fU2u7O7na2PnxeU8UgwcNyRjBBzWlD4T0K6v5NFsfExuNWRGIC22bd3UZKq4P69Kh0640p/Buj2WoXEfljXHkuYg/ziEogLY644PNdnpE81h4uXfqHhzTtFdnjtUtWi3TKQQgJHzemSxFLE4vEUoOKk7rmttrZ6fZd/RJaa3BtnA6R4es7jw2df1DVPsdql2bZ0WHe5O0MNozyTn8MZqa88I+ZqWjw6LfC9ttXRmt5ZE8sptOH3jnGMH8qL94rb4fHSpLiA3kWtOzRJKGO3ygNwx1GeM9K2ND1vTbCLwc1xdR7IoLyC62NuaASsyhiByOGz9K6KtfFRTqU23rJJWVrKLa6X3S6+QXZj3Xh3RJbG+fRvEBvLqwQySxS2/lLKgOGMZzzj0PWkg8PaRaWFnP4h1t7Ce+jEsMMVsZSkZOA7nIwDg8CnXPhW002yv7zVdYsniWMixWzuVke4kJ+XjnC45NdM2o6jrWm6XcaHqOhxLFaR293DepCHhdOC2XGSpGDx71nVxVRRXs6jcb6ydlbTa/K1v5eVwucB4j0m40PVpdPuHSQoFZJE+7IjDKsPYg1e8PaFaXmk3es6pqD2en2siQkxQ+ZI7tyABkYGO5q7r/ia+tfE11Pp2rR3wEaQfaWtUCuFH8K4wACTg9xVvwfdapdQ6leadr1rb6rLMplsrkRrDcx4+9hvlJB7YrpqV8SsKpSaTtHXXyvo4+76tO3VId3Yz4/DNldeJtK0zTdajurXUyuycR/PFk4IdM8EfWqGgaL/AGrqd5Z/aPK+zW08+7Znd5Sk4xnjOK6+4vNH03xp4XvbhtNgvopN2qNYf6hDu+U8cZx1xUehaVDoGravealrGlqk1jdx2gjulczF0bB46DHr1JArn+v1VTeru46aat3aey10t8tbIVzHt/DOlQaBp2taxrjWsF8reXFFb+ZJuBwe+MAYOffFTQeBnn8QJp0OqQta3Fi17a3mwhJIwO4z8uO/XFaF9ojaz4F8LLbX1nDdxwzfubiYRb0L8spPHBHI9619Cl0467Y6DHqEU0Wm6FdQ3N3EdyB3+Ztp7hc1hUx1eMJShNtrnurLRJuz28kt3e/kK7OQl8OaTdaXe3Gg649/cWEfm3EMlsYt8YOC6HJyB6HtSxeG9Hs7OyfxBrj2F1fRiaKGK2Mnlxn7rSHIxn0Har+j6dH4V0/VtSv9U06c3FjLaWcVtcCRpjINu7A6KBzzTtb0xPFq6bqmn6np0IWyit7yO5uFja3aMbScHqpAB4rf61Pn5faP2d/ist7bbW+dt9B3M+08FXD65qulXV/BbNp9t9pMxBMciZXDZ7Da2fwxWlpmleFT4Y8QyRapLcLCYNlw9h88fJ+7k5+Y8H29anvtb0u61bxOYLyPyBoa2VtI7bfPZCg+XPXOCR7CsfwfGt34V8R6dHPbx3MyQPGksoTeEYlsE+gqJTxFSlz1ZONnDolu4tvb/huoa2Od0f8A5C9l/wBfEf8A6EK7v44a3qEnjCTTI7iWG1tUUqkbFQzkZLHHU9B+FcJo/wDyF7L/AK+I/wD0IV6r8T9K8N674tnWTX4NH1K3VY51ulPlyrjKsp9cHGK1x1SnTx9KdSN0oy6XtrHXT7vmD3RiavdTeIPg1FqGoMZrzTL/AOzpM/LMhAOCe/UflUfxP/5k/wD7BkX8xVfxtq2i2fha08H+Hro3sMUpnu7vbgSyeg9v8BUPj7VtO1D/AIRr7FdJN9ksI4p9oPyMCMg5Fc+Eoz9pTkotRcqjStsmtPS71t5gkdhqdhb6h8fbeK5QPHFbRzlT0YpHkfrivPdf8Ta1c+KrnVRqFxHPHcN5O2QgRgNwAPTiui8ReLbWH4rQeI9Hk+220ccStsVhvG3DgAgGk1jQvBd5qMutQ+LYLfT5XM0lmYz9oUk5KKv1/Ks8Glh/ZyxEHZ04paN2et1a2jenrYS03LXxhuTeaj4VvCoQz2KSFQMAEuDTfjbrupJ4ql0i3upbe0jhRmjiYqJGZcktjrxgc+lHxluLd9U8MyRRmCIWCOIz1jUtkA/hXP8AxU1Sw1nxpc3+mXAuLZ4olWQKVyQgB4IB60ZXh1P6tJw0UZ/J8yt87XCK2NHxp/yTHwd9J/51d+Leo3kemeGdNiuHjtm0uKZkRsbmxgE464A4+prG8U6pp934B8M6fb3KyXVoJvtEYBzHk8Z7UfEnVtO1Y6D/AGfcif7LpccE2FYbJATleQM/hW2Gw8nUouUdpVXttduz+fQEtje8Wa1qQ+EPhxBdyhrp3jmfcdzomcKT1x0/KqkVxNdfA66W4laXyNTRYi5yVBxwPzP51meItW066+Hfh3S7e5D3lpLK08W1gUBzjkjB/A0WmracnwqvtFa5Av5L9JUh2tkoMZOcY/WlTwrjRjaFn7W+3Tmevpb8AtoasFh4w1vwdplqTZ6Po1sp8qWa48gTZ/ibJye/51f8QWjWvwcltptat9YeHUkxLC5dYsj7gY9eufxqDXP7D8Z6No0y+JrPSZrC0W3mtbvIAI/iXHXPt7U5W8KyfDu/8Nad4giSeG4Fy090pjW5YDkRjrjgAd65HOTcG42tO7ioPTXdy1vfy79gK3i25n0P4b+GtK06R7dNQia6unjO0yk4IBI7c/oKs/DfV7278DeK9NuppJo7fT5JIS5yUBVgVBPbocVT0670XxT4MsND1nUl0jUNNLC0uZ1PlSxn+En24/IVt+F7XQ9J8H+LLLT9RXU7gae7XN3GpEQyrBY1z17kmjEOEMNKjUg/ac972fWejvttpv5CexW8E2E8XwrubjTdSstMvdQvDDJdXE3lYjUfcVvU8/rVrwBp8+h6lLHqni3QrrSrmJo7m3N+H3ZHBAPGa5fwdqujXnhe78I+ILlrKCSYXFpd7dwikxjDD0P9TVq00vwb4Zhub/UNYsPEdyYitrZ26kpuPRnPbFPE0Z81elO95y0She60taWyt5tWsNrcx/A9vb/8LL021wk1uNREYzhldQxA+oxXR6J4gnvLHxRHc2OnS22m27XFjA1qmy3dZAoI4yevfOcVweh6nPpGtWurW8cTTW0olRXB2EjsQCOKlsNaurOHVYoo4WGpwmGbcD8qlw3y89cjvmtc2ySeNrSm4p6U0r9Gptyt2vHS/XY66VXkil6/kdXqN5LrfhTw9qmpJDLejV2tmmESoXjwpCttABxmr87W+m3nxDu4rG1ke0u4vsyvECsTGbaCB04znHTiuHi1y6j0ez0sRQmG0vDeI2DuLkAYPOMcVYvfE19df27uht1GtyrLcYB+Qq+8bOfX1zXFPIMRf2cYpU+Z6J2XL7aE7JdPcUtPkX7aO/X/AIDR1+mXT6/ZeFNS1WK3uLz+3fsry+SqmSL5TtYAAH8qg0C+sbOTX7Sz1Gx0bWW1J/Iurq3DRmEMR5anBCHPtXK6X4kvdPtNPtYobdksb/7dGWByz4AweenH196s2Hito7e9s9R0mz1Kyu7trwwSll8uU9SrA5HHH4VjXyDEJVKcYXp30inHb2jlblkuVqz+F2T2utBqtHR31/4B2eiXGr2fxIge6tNPtnu9NkZprMK8V3tjciVTjAJI5xisey1uex+Hza4lvaSapPrLxrcSW6nywYgSVGMDp6cZrIXxneL4hsdUSxs44LGBre3skBESRMCCvXOTk8561nahrb3GkNpENnBbWX21rxEUsWRim3bknkY9s0qPD1edWDrUY2apqVrWtF1Lxerezjdax0teyQOsknZ9/wBDqbLSI/FWn+F7pI0QxzvY6iyqBhEzIHbH+xu59q5LxVqEeqeIr6+giSKCSY+SiAALGOFHHsBXTeH7ybw38PtXma+t/M1hUitLdJQ0i9Q8hA5XC5HPrXDV6uSYef1uvNu9ODcYf9vPnn9zagu3IRVa5Uur3/Jf5/MKKKK+oOcKUEg5BIPqKSigBWZmOWYsfUnNJRRQAUUUUAFFORHckIjOR12jNb9/olrB4E0zXY3mNzd3csLoSNgVRxgYzn8a5cRjKWHlTjN6zlyr1s3+SZUYt3t0OeoopcH0P5V1EiUU4o4UOUYKehI4NCKzttRWZvRRk0rrcBtFKysrFWUqw6gjBpVR2OFRmOM4Ck0XVrgNopyI752IzY67QTitDQI9Gkluv7auLiGMWztbmEAlpv4FPB+Xrmsq1ZUoOdm7dErv7hpXdjNop0au52ojM2OijNIQQSCCCOoNa31sISinKjtnajNjrhScfWhUdgWVGYDqQMgUXQDaKKKYBRRRQAUUUUAFFFFABRRRQAUUUUAFFFFABRRRQAUUUUAFFFFABRRRQAUUUUAFFFFABRRRQAUUUUAFFFFABRRRQAUUVr+DLW3vvFmlWd3EJYJrpEkQk4ZSeRxXPi8RHC0J15LSCbdvJXKhFykorqZFFbfjmyt7Hxnq1hYwiKCG6aOKNcnaOwHeqVzo+r21v9pudKvoYP8AnpJbuq/mRiscNmNCvQpVubl9ok0m0nqk7euvQcqcoycexRoqSOGaSN5I4ndE++yqSF+p7UkUcksgjijaRz0VRkn8K7OeOuuxFhlFKysrFWUqwOCCMEGrOl6fe6pdi00+3e4nKswRMZwBknn2qalWnSg6k5JRWrbdkl3uNJt2RVoop0atJIsaDLMQAPUmrbtuI0NT1aS/0rTNPkhRE0+N0RgSS+5t3NHh7V5dGup54oUlM1tJbkMSMBxgnjvVXUbK606+lsb6BoLmFtskbYyp/CoFVmOFUk+wrnhChUo+5Zwlro9HfW9/O9wcbaMQDAooorpAKKKKAJrGYW99b3DAlYpUcgdSAQa1/HmtQeIfFF1q1vDJDFNtwkmNwwoHb6VhUVi6MHVVXqk18nb/ACFYKKKK2GXNF1G40nVrbUrTb51vIHXcMg+oPsRxXXXPiLwLe3rapeeFbwXjt5kkMV1iF37nHUA+lcLVz+y9Q/sj+1vskv2DzPK8/Hy7/T61w4rDUJyU6kuV7XUnG/lo1f8AqwrXLfi7XrnxHrUmpXMaRZUJFEn3Y0HRRWRRRXVSpQpQUIKyWwBRWx4P0KbxJ4gg0e3uI4JJg5DuCQNqlu30rNvrdrW9ntWYM0MjRkjoSDjP6VCxNJ1nQT95JNryd0n+DHbS5DRQTgE1veM/DVx4Zu7S3uLmK4NzbrcKYwRtB7HNE8RShVjSk/eley723+64WZg0UUVuB12ieKNLbw7F4f8AEmjvf2lu5e2mgk8uWLPUZ7jml1jxTpcfh2fQPDOky2FrdOrXU08u+WbHQewrkKK4P7Ooc/PZ73td2vve17b6+upNkFFFOjXzJFQcFmA/Ou5uxQ2itzxp4cuPDGunSZ7iO5kEavvjBAO7tzWfq2mahpNwLfUrSS1mZBIEcclT0Nc9DGUMRCE6ck1NXXmu6W42minRW94q8NXHh+30uaa5imGo2ouUCAjYCAcHPfmsGqw+JpYmmqtJ3i+vo7fmJqxPaWl1ds62tvLOyLuYRqWIX1/UVb1TQ9Z0lIpNU0u7tI5fuNLGVDfSui+ErXianrDaeGN2NJnMO0ZO7jGPf0pPCk15ceD/ABSuoSTSWSwxSKZSSBceYNuM/wAR5z7V5WJzOtSrzjFLli4J78z53bTtb5320KUdDC1PTfM8QPp+kafqHzbfKt5kzNkqCcge+SPbFQarouraVPHBqWm3VpLJ9xZYyN309a9I1hpo9b8cz2JYagmn2vlMn31jKJ5pXv0xWBoT3E3w6uvt7O8UWr2v2EyEnDknzAue2NucVx4bOK0qUKllyr2aabfM3OMXdPsubXTWzd1YpxRzo8M+IPss90NFvvIgJWWTyThCOufpUGkaLq2sM66Xpt1emMZfyYy23616AL+8l+PU6PcylFu5YAu47fL2EbcdMVUuX0iD4e6It1JrEcElxcNKdP2BTMH/AIy3cLjH40lnWKtCLguaag1ZN25lJ2avrbl7q9/LU5EcJ9hvft/9n/ZJ/te/Z5Gw793pjrU+raJrGkNGuqabdWZk+55sZXd9K9PtLm2m1ae6ktdYgvYfDf7uV/LN5Mu7/Wrg43bD35wK5wXmnN4G1W3sYNeurVriAia9MXlwS7uq4OcsMg4p0c9r1ZxXs1a8U/8At52une1l0Wreq0YciORu9H1WztWurrT7mCBZfJaSSMhQ+M7friqNdh8Xb67uPHGoWstxI0EDIsUW47VGxTwOmck81x9e1luIq4nC061VJOSTsuiauRJWdgoooruEFB6UUGgD0vxHrV14H0nRtF8PeTazz2SXl5dGFXeV36LlgeBirXiHxF5ngvwl4iW0ginj1KSS4SOMBJHXAY7enzD9TWRNfeGPFuiaYutavJo2q6dALZpTbmWOeJfu9CMEVX8a634duPB+leH9Ca5YafcSEvNHtMoI/wBZ7ZJPHYYr8voZXCrWw1Oph5e2VSftZ8rs4uM1dz2kndcqTfKtNDvlUaUmpaWVvw6GzL4ZtZPjGG2p/ZDKNXLY+Tycbz+G7io/BGp2+pav401u8soriE2Ek4gZfl2hvlX24Aqxc64IPgra3MkWzUrpW0uKY/ea3V9xx7Y4rkfBWsWOlad4igvGkV7/AE17eDahbLnpn0HvToYPF47AV/aJuVPloRtu1TqLnmrfzaX7coOUYzVuuv3rRHUeC/EepeJ4Nd0jXDb3Vp/Zc9xFH5CIIXQZXZtAwKpeA7nxJH4Wkh8KaHsu2uC1xqsgTbtxwgLjC1ifD/WLHRbzU5b5nVbjTJ7aPYhbLuMDPoPetey1DQda8BaboOoa5Jolxp0rsQYGkjuAxzn5T94e9dWY5asLVq0qWHXsZSpu3JKUF7sry9nC3Pqopra7TexMJ8yTctdeuv3s0fiZBfTeANL1HXGsJ9XW9eF57Uo2U25CsU+Uke1T/EHxTqPh3xJZWuiLbWYNnbyXDCBSZyV6MSOgHGBisjWb3wnN8Of7C0vU51uLG7a4T7RAQbssuCVA4Qex9Pesj4iazY634ihvtPaRoUs4ISXQqdyLg8VjlGU/WKlKjiaLdODr6Sg4xtJwcPdd0k1dxWtvVaOpUsm4vXTr6nY+PPFF94d8dLY6DBaafbsYZrlEgQ/aHkALbiRnGDjAxU72NnD8U/F8MNrCkX9jTSrHsG1WaJGJA7ckn8a4n4ga1Ya14z/tSxeRrbZAuXQqcoqg8fga6CTxdoknj3xBrCzTC0vtKe2gYxEEyGNFAI7cqea5lklehgaLpUWpyoNT0d3PmpNKXVy+K19Ur20K9qnN3el9PxLXgdr5/AFvD4Lu9Og177Q5vlmKCeRf4AhcYxWH45uNUuNd0dde0L+ztTjKJPNtCi6+cYbAGPyqHSI/Buq+GrS1vb46Dq9qzeZc+Q0qXKHpnB4Iqx4w1/SpNP0DQ9PvrnU4tLmMkl9OhUvlgdqg87QP6V34fCyp5vKVOi3JzqXcoSjKKalr7VPknB6KMHqk11iRKV6er7df06PzOj8V+K9R0f4pNpOlx2ttZfaoUuIlgQ/aC4XcWJGehwMdMUzUvFF7o/xS/sDSYLSz0lL5IZLVIE2y7yN5YkZyc/hXIeLtb0/UviRLrtq8jWTXMMgZkIbaoTPH4GjW9b0+7+JsmvwvIbFr9JwxQhtgIzx+FYYThqk6NBVMPq8O+a6/5ee7bm/vq8rX1Wthyru7tL7X4f5FHx5bQWfjXWbW2jWOGO8kVEUcKN3QViVr+M7+31TxZqmpWbM1vc3LyRllwSpPGR2rIr77K41I4Kiqt+blje+97K9/O5x1Lc7sFFFFdxIUUUUAFFFFABRRRQAUUUUAFFFFABRRRQAUUUUAFFFFABRRRQAUUUUAFFFFABRRRQAUUUUAFFFFABRRRQAVu/D7/kedE/6/Y/51hVseCrmCz8XaTdXUqwwRXcbySN0VQeSa83OYSnl2IjFXbhL/ANJZpRdqkfVHXtf3Gm/GbWrqy0V9XvBcSrbwqMlHOPnxg9K6zwJD8Rj4niPii9QadOHWe1up4mLgqflWMEkc/TisHw7r+jj4geLsarFZjVo5I7HUQflRj0Oe3rn2qPwdpOk+F/GVlqniDxbpt1KJCsKWkzTZZgRudiAFUZr8Xzmj7XB1KE6EY1Vh6cY81KdSpO1O9qeqjT5ZOzaTafvStZHtUZWmpKWnM+qSWvXvcpfDOa2i8c6v4Zmwljqyz2e3sGBbYfqOQPrR8MrFvD954h8RahHg6FA8KA97hsqAP8965zxH5mg+OZrq1vbW6eK6+1RTW0m9DltwGfX1Fd58btSsbfRLOw02MwtrUg1S7U9TlQFz+I/8dr3s1p1a+Lo4Wgm6eYQgpPt7Ozm319+k+X1SOek1GDlLem3b57fc9TgfCGiyeKPEEkVzd/Z4VSS6vbkjOyNeWbHrk/rXc/DW38GzeKJJtAudViuba1mIS92FbhChBKlQNpGQcHPFcp8L76yt9YvtP1C4S1h1SwlshO5wsbtgqT7ZGPxrpvh74XuPDHiJ9Q1+/wBOtIxbSxWwF2jeezKeRg8DHOT7CtuNcS3HG4arXlTtTXsoR2ndPm0s+b+Vr7Efe0vcWCjrCSjfXV9u3p+pynh/RNHj8OHxH4kuLtLN5jb2tva7RLO4GWOW4CirGqaFpSWWmeJPDtzcy6dNerbyxXOPNglHOCRwQRnBrd8Farq158P4NG8N6haW2r2N07tbzrFm4ifnKmQEZBzxVfxje61Bpul6fr/iCC5vZL1ZprGCOEJAqnAZnQD5jnpnpWv9p5lUzedKVVKXtJR5OZ39kk7P2apWSatJVOe3NpfXlF7KmqKdui1t19b/ACtb/Mv/ABCs/BMXj6/i1u91V7u6lDO9qEEVsCAAGyCWPc49aTwPoll4d8eavpWoSXM0sdhM0EsO0JJA0eSxz/EQRjtnNM8d+D5vEXjW91PRtS0240+eQefObtALcgANuBPTjIIzmp9P1Wx1b4sXa2NxG8A0uSwtpXYKJmWLaDk+pzivnKdaVTIlh6OInNfVm6qf/LuUVDlWy5NOZcvWKv5vpcbV+aUUve081rf16anl999j+1yf2eJxa5/dedjft/2scZrul8E6Fa+FtI8SavrM9tZ3UO+ZEQNI7nokY/PJPSuFv7O40+8lsbtAk8LbJFDA4P1HFd78Qif+FY+CVzx5DHH4V+o5nVqOWEpYeq1GcrOSs248knu7rW17/M8ZLe6LMfgPwzr2ijWfDOuXEFpBJtvft4GYlAyTwBzjnHf1pmieE/AviUXGneH9Y1UapFEXja5jURy47gAZx+Oeai8FEj4PeL8HH72MfoKq/An/AJKHB/17TfyrxK7xtPD4yosTL9w3y7fyqXvae9vb0KVrrTc57wr4cvvEHiFdHttscgLedI33YlU/MxrrP7C+GK3n9kt4k1M3e7yzdhF8jf09OmffHvV/4Pm2XUPGMk6yttt33CLHmbNz7tvvWAJvhWV/48PFOMf89Yv8a6cVjcTicbUop1FGCjb2ajvJXu7/AHJbb3EkkjI8VeGLrw74lTR7yQSJIyGKZBxJGxwGH6/lXV+IvBPhXwrqkg8QaxfG1fH2WC2RTPIMDczdlUHj3qn8Qtdsdav/AA4ljYalarZosQN7GFaRNybSCDz0PPvR8e3ZviHMrMSFtogo9Byf61VHEZhi6mFo1pum5Qm52sm+VxSa3s3vp0bXoNJXIPGXhPR7bwzbeKPDWoz3WmSy+VIlwB5kbfgB34xiuthtfCB+ECQy6pqK6Wb8M8wgHmCbHK49Peuei/5IDN/2Fl/nR/zQM/8AYX/pXDXjXxFKnTqVpPkxHInpe3RvTddH941ZdOhl+B/CdnrVvqOr6pqDWOi6ef3syrl2J6Afhj16itvS/C/gDxLcNpvh7WdVg1IoTCLtF2SED2A/nWV4P8MWt34XuvEGva1Pp2jRy+XshBZpnGOMdPQV0/wxufA0fjWyt9C07Vpbx94W5u5FCp8pJIUeoGOfWts3xtaP1mrQq1G6d7KKShFpXak3pJ9XZ6LRK4RS0ujnfg1DJbfFO0tpRiSLz0Ye4jYGuT8Qf8h7Uf8Ar6l/9DNdx8Nf+S2N/wBfF1/6C9c9bT+H7fxZqreIrK7u7YzSiNLeQKwfzOp9sZr06WIlHM6lXlcn7Km7Ld+9Pa7X5kte7bzOZf7h+le0/E7SNCkudK1fxJqc1tZiwjhigtVDTzNjJxngAAjk15x4tuvCNxZRr4d0vULOcOTK1xKGBXHQYPXNdL8dnZtX0RCxKrpkeB6ZrHHupjcdg+XmpX9pfbmtaO26V+/bzCOiZV8ReE/D83hCTxR4T1K6ntreQR3MF0BvQnHoB6j169aoeCfCUGrafda5rWof2botodskwGWkb+6o/EevWtbwn/yRfxX/ANfEX80rZtX8OxfBTRv7dh1GWze7fcLJlVvN3PjdntiuKrmOLw1GeHjOUn7ZU1KyclFxUtNk3uk2NRTd/IyrPwn4K8SrLaeE9bvo9TRC0cN+oAmx6EAf57Vy3hPwxe694pXQQfs0qs3nswz5Sr97j17V1PhzVfh3puuWl/pem+KZLyF90Sho33HHTaDk8VU07SpPGnxD1i5srifSLMF7id5BtkiTjIIB65963pYzFYZV1Oc401C6lUSbjK9tl8S2aXfQLJ2LX9j/AAtW+/sttd1k3G/yzchF8rdnH93pn/8AXXM+LvD0vhjxZ/ZMkwnVWR45QMbkY8Ejsa3Ek+GenXaCGHW9alRxhmZYonOfzx+FWfjjz8RYCBgfZoOPxp4DE16ePhR5qjhOEm/aJLVcusVo1vqmktgaXLct/FePSpviwqazc3FvZ/Zo90kCbmDYOOPrUnx4h0L7ckxvLr+1hawiODyx5RjyeS3rjNZvx1/5KP8A9sIf60348/8AI32//YOh/rXDlFBynlkudr909Fa2nJ5db6+itYcn8R0vjjSNHudC8M6p4g1OSzsINMijEcC7ppnKqcKDwAB1JrmdX8J+Gr/wjd+IvCOpXsi2JH2q3vAN4HrwBj1755qb4xOx0nwhHuO0aUjAe5VP8BTfh3/yTbxt/wBe6/yNTgY4nDZZSxcK0vjS5dOWzqcrTVrve9737A7OVrHO+CNXh0ebVJpLiSCWXT5Yrd0Bz5hxt5HTp1qrrPiXXNYto7bUdRlnhRt4TAVS394gDk+5rIor7b6hh/bvESinJ21aWltNOxld2saUeu6xHrH9sR6hOt/gAzhvmIAC4PqMACnax4g1jV5IX1C+kl8g5iUAKqH1CjgGsuitVhMPzqfs1dKydldLsvIV2XRqmpLqx1YXswvy5kNxn5yx6nNWNF8Ra1o6Spp1/JDHK250IDKzeuCCM+9ZVFFTC0KkeScE1orNLZbfd07Bdmgda1Y6x/bH9oXH9obt32jf8+fr/Spta8Ra1rKRx6jfyTRxNuSMAKob+9gADPvWTQelH1TD80Z8ivHROyul2XYLsnv7y6v7yS8vbh7i4kOXkc5ZjjHP4CoK6++8O3V9qV693e6fZrZWNvPK6RFU8tlUDgcluRn1NNfwlp8cdldSeJ7RbG/+W1m+zyFncHaQU6qAepJ71zwx+HjGMVptok30vZWXbp2FzHJUV0EXhtYr/U7fVtVtdPi02TyppCDIXbOAEQct0z7VK/hGd9VsrWx1C2ubW9t2uo7shkRYlzvZweVxg1q8dQW8vPZ22vvttrbcLo5qiulm8NQDSbjWNM1u11C2tZYo3/ctG29mwAVbt3z3q1qfhue51LW7zUNQsLKOwuES5aOJgg3DjYo57Yx71P8AaFG+/wCDvfTS1r9UK6OQqW0m+z3cNwI45DE4fZIMq2DnBHcVvT+Fsajp0Nvq1nLZ6hE00V5JmJFVc7twPIIx078Ul54esV05dSsdfgu7Fbhbe4l+zOjQlgSDtPLDg9KbxlCa5W9/J+as9NHurPW4+Yr+K/Et94imtzdR21tBbIY7e2to9kUYPXAyeTWLXda/ottYeKtes9EkszBDYPJJFLEzeSoVcqpb+LuG7ZrNtvCURWzt77XLSx1G9jWS3tJI3PDfc3uOEJ7fWuTBV8HhsPGFGPLC10rO+ur0/Fv53HKbk+ZnL0V0Vr4XYadPqGqahDpsFveNaTB42d1kA6BR949fyNUfEmjto17FD9qiu4Z4VngnjBAdG6HB5B4PFd8MXRnPki9fn+ewrmXRRRXQMKKKKACiiigAooooAKKKKACiiigAooooAKKKKACiiigAooooAKKKKACiiigAooooAKKKKACiiigAooooAKKKKACiiigAooooAKKKKACiiigAooooAKKKKANnwjdaBZ6k03iHTbi/tgn7uKCTYQ+QQTyMjGRj3pfGniCfxN4hn1WaMQq4CRRA5EaKMBf8+tYtFecsqw/176+7upy8qu20k7X5VeyvZXaV3ZGntZez9n0Cg89eaKK9EzCiiigAHSit3SfCusajZw3sMEQhmfbCJZ0jaYg8hFYgt+FXdZ8K3EnivVtP0mBI7WxYeY88wRIgQMbmY9Sc8da8+WaYSNV03NXSbeq0s0tfO7sPlZy1dP4n8SWureEvD+jQ288cumRlJHfG18j+HBz+dLong2+ufFdtouolLdZozMJUmQh0wcMhzhuR29/Sqdj4V1i7SWRFtI4o5jB5st3GkbyYztVicN1HTiuavisvrVYTnUV6dpJ3095SivXqNKVi3oHiW107wNrnh+W3nefUXVo5FxsTAHXv2qL4c+ILbwz4nj1a7t5p4lieMpFjdlh78VialZXWnX01jewtDcQttkQ9jV/RfDuqatbtc2scKQK/liWedIlZ/wC6CxGT9KdfCYD6vWdSSUK2snfR3SWj80lsCbuvIteFvE9x4e8UPrFrGJI5XcTQOeJI2OSp9+ldK1/8KHvP7UOnawsm7zDYjHlbuuM56e2cVyNn4a1i51C7sRaiGWz/AOPpp5FjSHnHzMTj6etaGh+GZI/FcGl63b/u5beSZCkgKyKEYqyspwRkdq4sfQy+cpVlVcZqOvJKzlFK6uuumz313HFy7EPi7xRP4j8Tx6tcQiGGEosECnPlxqcgfXrTviP4htvE/iiXVrS3mgieJECS43ZA9uKbeaEZrHw6ml2skt7qMEjOobO5hIRnngAAfSqes+HdU0qCO4uI4ZIHfyxLbzLKm/8AukqTg+1dOFhl0KlL2doygpQir9L2el9buO+/4ifNqaKeJLVfhrJ4W+zz/aWvRcebxs2jt65rV8K+IfDD+BZfC/iQahEn2v7RHLaqGJOBxz07/nWDe+Etcs7GS7mt4gIVDzxLOjSwqehdAcqOR9O9aV54TbTZbItbjURc6W1yyJdIDHIFYlhg8quAffkVx4mnldSm4RqfFNzvGSvzJXdm9Fp30KXMWfCfifQU8M3XhTxJa3UmmvOZoJ7f/WRnPcfh/Or/AIf8U+CvCetQXGhabf3m5ts93dkb0jPURqOM9OT24rlbDwjrl5DbTRwQIl0ga2MtzGnnZ6Bcnk8dKg0zw7qt+90scMcK2j+XO9xKsSRvnG0liBnIPFKvl2V1nW5qz5ZfHFTtG70u13b+TfQFKWmh0dn4k8OaJ8S08RaWmoXVgRI8iSKqyeY4YELn+EZHX3rjtTuFutSurpFKrNM8gB6gFif61NrWj6jo08cGpW5gklj8xF3BsrkjPB9jT/Dui3uvX7WNgEM6wvKFY43BRkge9ephcPhMPH61Cd/dUeZu94xvbXbq9SJN9TNblSK6j4ieJLXxNf2Nxa288C21osDCXGSR3GD0qKLwldTanNZwalpssVtAJru7Wb9xAM4wzY5OeMCodY8Oz6ZbW2oRXlpqOnzS+WtxbOWUOP4WBGQcVU5YStiKdRv343tv9pa/NpaX1EpdC1oviS1sfAWs+HpLeZ59QkR45VI2KFK9e/arXgnxZY6fpN14d8Q2L3+i3Tb9qHDwv/eX8hUnizw/LqXxF1my09La1t7ciSWRyI4YIwi5JPYZNY2t+HJ9P09NSt76z1KwaTyjPauSEfrtYEAg+lcX1bL8VTcZaOq1Pd3UrKzT6OyVgVTY62w8R+A/CzSah4ZsdRvdUKFYXvOEhz396wvAfi7+w9fvL3U4XvbbUY2jvFB+ZgxyWH454rk6K2jkOF9nUhUcpuokm5Nt2WyT6Weqt11K52d3JqHw50mcaho9jqmo3aHdBBeELDG3Yt3YD0pPiV4i8PeJLix1mxF8mpgIlzC6gRqqgn5T3Of0rhaKKWRUYV4YhznKcbq7le6fR9LeiTv1DndrHTfEbxJbeJvFB1ezt5oI/KRAk2N2V+la/wARtf8ACviaxi1K3/tGLWkhjh8p1HlbQecnueuK4KitIZNh6fsPZtx9jpGz6aXT7p2Qcz1Oo8c+JLXxBaaJDbW88J06yW2kMmMOwAGRjtx3o8L+JLXSfCniDR5reeSXU4gkTpjahAP3s8/lWBpljd6lfxWNjC01zMcRxgjLHGe/0qCRGjkaNxhlYqw9COtUstwnsFg18MWpWvr8XMn3tzL9A5ne42iiivUJCiirelade6pdG1sLdp5gjSFVIHyqMk8+gqJzjTi5TdkurAqUUUVYBQelFFAHc6xrOlzLrojvEY3Ol2kMOAfndNm5enbBrI1C/s5NA8L26Tq0tm05uFwf3e6YMM/Uc8VztFcNLAU6aSTejv8A+S8v5fiKx6E2oaPd6r4iurK70pNQnvhJaXF/FujMHO7buBAbOOo6VefVrC4l05ZdYjvlk0u5067mghIaEtk+ZsA/1Y45x0ry+rWmX93pl7He2M7Qzx52sOevBBB4IPpXLUyiLXuyd0tL2/ltva/n69Bcp2FpY2el+BtbC6ra30j3Nrua2JMagPkckDLHBOOwFM8Uaxpt1a+KI7e8SRrzULeW3AB/eIoO4jjtkda53Vtf1LVLVLW4eFLdX8zyoIEiQvjG4hQMn61lVdHL5OTqVpe9e/8A6T5L+Vf1qCXc7jRdQ0GSHw/b6hNbO1tZ3SYnQtFFOz5jMgxyv51LrN9HP4J1DTbrXtLuLxbiK4SC1jEcYQBgQhCgM3I4rgqKp5ZDnU+Z6O/T+Zy7abhynf61qGljxT4h1CPUraWDUtLcQFCSd5VQEYY4bg1Fef2Lrmrad4gl121soo4YBeW8obzkaJQuEAHzZCjH1rhaKI5bGCXLNppWvpta3byXzDlOs8Ta5Z6toN6UcJcXOtyXggIOVjZCAc9Pas/xZe2t5Ho4tZhIYNNjhlwCNrgtkc/UVh0VvSwVOly8vS/46DSCiiiuwYUUUUAFFFFABRRRQAUUUUAFFFFABRRRQAUUUUAFFFFABRRRQAUUUUAFFFFABRRRQAUUUUAFFFFABRRRQAUUVM1rcrbC5a3mEDHAkKHafx6VLko2u9wIaKmhtbqYEw2s8oC7jsjJ49eO1I9tcJbrcNbyrCxwshQhSfY9KXtIXtdXCzIqKmFrcm2NyLeYwA4MoQ7Afr0pscE8gzHDI4wWyqE8Dqfwo9pDXULMjoqZbW6aATrbTtEzbQ4jJUn0zUr2sP8AZ8E0U0klzJI6vAIj8oGMEN3zzx2xUutBNK/W3f7+23UdmVKKmktrmKFJpLeZIn+47IQrfQ96Ba3TQrOtrOYmO1XEZ2k+gNV7WFr3QrMhopalW1uWtjdLbTGAHBlCHYD9elOUox3YENFa93oVxHpemXtuJbpr6KSQxxxEmMK+3tWVsfaW2NhTgnHAPvWVHE0q6bpyvZtfNNp/imNxa3G0U8RyHbiNzuBK/KeR6ipFtLppkhW2nMrgMqCM7mB7gVo5xW7FYgorV0PRpNRvLu1ld7Z7a1luGDIckoM7cds1n3FvcW+37RbzQ7xuXzEK5HqM1lDFUp1HSjL3lZ/ft6j5Xa5FRWhoui6trUzw6Tp9xeOgy/lJkKPc9BTb3R9UstTXTLvT7mC9dgqQvGQzEnAwO+fao+vYX2zoe0jzpXcbq6Xdre3mP2crc1tDq7vT5dfsPDt9p15aJBZWiW9yJLhYzasjkliCc4IOcjrWnqUFhqeueJ7q28jV7k3kfk2r3nlRSx7eZeCN+DgYzxnNeepp98+pf2alpM175hi8gId+/wDu49a6DRvBeo6l4U1TWI7W8MtpIiQxLFkS/NiT/vnBzXzWPjhcDCNStiVGN0o/9xKiau1JNptWuraXbejZrThObtGP9JHUjy4/Fvgu4ZtOihS1kt3+zTAwxSAyfJkk/wB5eT1J61jado8cPhu3AsbHUL2K4lW8S9vtsVkQRg7AwzkclufSuYs/D+tXkQlttLupYzA1wHEZ2+WpILZ6YyD+VO0Xw3r2tQvNpek3V3Ehwzxp8ufTPc+1U6GFw8HJ4uMVGyk27W96bSb5018T66teqEozdkovU6Lx3fQWXje/un07TtThuo4XhZ2LJtEajK7WHcEc+lRCzk8R+D9KtdLa1WexuLj7RbPMse0SMCsg3HlcDGe2K5U2N6L/APs82k4vN/l+R5Z8zd6beua0tW8K+I9Js/tmo6NeW1vkAyOnyrn1x0/Gut0sJhoYej9YjGorcl38VouOkebW6f2euolGbu+XQ6Iwf2hpOu+HrXWY9R1D7ZbzrNLKF+1KiFWVWY87SRjnkDNXdOmttN1Dw5pN3eWxubGzu/tDCZSkRkVise7OMj09TiuK0Tw7rmtrI+k6Xc3iRnDtGnyg+memfatTwToMd34rm0nWrOZDFa3DtC+UZXRCRnv1rgzBYOhRr89dS9nFylGPLzr3ORu11ZW1SstettC4U5ycbLf7jf8ADepafAnh+Gae0LS6Pd2o82TCRyO52hyDlQemeOtRXFz/AGFpkMd7puj6dHLqMEr2ttM00jrG2TJ99go7e+a5S98MeIbLTBqV3o15DaEAmV4yAAehPcfjWRXXh8twmLk6lCspxvrZ31UnK2jsmubqm9NLES5oaSVjt9e0e6j1TXddbW4ILC4E0kM8NwGa7DnKxbQc85wc9MVo25jR9IvmmgFu3hiS2D+av+tCPlCM5B5HHvXm9Fdc8onUpqE6myt8NtOW3ffrfbskRzHXandQvceDQLmNlt7aEPhwREfOJOfT15rT1mIa/purabpdxbSXUOuz3RiMyqJomGA6knDYx+RzXn1auka09hZy2M2n2N/ayOJPKuYyQrgY3AqQRx74pV8rnBRnRd5Rd185Xfa+76r1Q1LubPxJj8g+H7drhLhotIiUyI25Thm6HuPeo/hkxXWtQZW2kaTdkH0PlGsPW9UudWvftVysSbY1ijjiXakaKMKqjsBVKunD4GawKw9R6tO/zdyJanXeC4X1Pwjr+h2WG1CYwTwxZAaZYydyr6nkHHtU8tldaD8Pbiz1aI211qGoRPb28n3wqA7nI7DtXFozIwZGKsDkEHBFLNLLNIZJpHkc9WdiT+ZrSeClKo3ze65KTVtbpLrfbRdCbHrVzKkvi3xtpcVnbX17ciF4LadiFnCAFkBBBzyCBntXPa//AGhYeCrmG60LTdDjvbiNRbjzPPlKc7wGY4UdM+9cIrMrBlYhgcgg8inzTTTv5k0skr9NzsWP5muajlXspR966XLffeKS726J7P8AySiR0UUV7JYVv+BdBj8Q601rPO8FtDA9xM0a7nKIMkKO5NYFdJ8OrW4uvEBWw1n+ytQSF3tJDgCWQD/Vkk4GfxrgzSpKng6koT5Wk9bXt57P8nbccdyfUrPwZd6Ld3OjXl/ZXtqVIt74qftCk4O3b0I64qW00Tw9pOg2OqeKJdQkm1FTJbWtntBWIHG9i3r2FdPqcOqXPhfWJ/HmkadayxQZsrtVjS4knzwo2H5hWTq+k3vjDw14fvdBjS7msbMWN3bLIokjZTw2CRwR3r5ijmDlGMJ1XGnz2lLmUkvcukqllo3u3Zp+71Ro4+RJ4X0jT9N+KHh2TSNQF7Y3gM0LMR5iZRgUcDoRUdhoPg/VvEk/h6O91Q6nLLIsd4FUQGUZO3b129s1J4a0ez8O/Enw5Z/b0mvApe+AdTHDIUbCBh6DrWX8OXRPirZO7qqi9kJYnA/i71NV1JqriKVaTcaKae3M1KpZvTXb0d722BdFbqQeHvD+m/2Ld6/4iubiLT7ef7NFFbAeZcS9wCeAAKXXNB0i48ODxF4ZmvHt45xb3VrdAeZCzfdII4INamm2reJfAdzoOnvG2p2Opvdpbs4UzxsCDtzwSM0slrN4P8AXlnq2yPUtUvIHjtA4Z0jiO4s2OmTxXTLHVfrD/ev2vtElT0s4aa23ty3lzd9L9BW02IL7Q/CHh6SDTfEV1qk2pPGslwbMKI7bcMgc8sQCM1o+ENDbw98Sp7Hz1uYW0uea3nAwJI2jyppnjXwxqnirxD/wkHh9Ir2x1JI38wTKPIYIFZXycjGK1bO+sZPiVBZ211FNFpugvZGcMNsjpHzg/XivMrYypVwbSqucpU5OpH+WVl0+zZ3jbrv0uUlrschoWhaJB4SXxL4ge/lgluTbwwWYUHIGSzMeB7Cs3xXY6HbSWtxoGoPdWtzFvMUuPNt2zyrY4rpvA0HiaHwsLzwpqKXrvOUvdKkRGCDs+1zzkY6f0qv8ULa1hs9IluLGx0/XZUkN/bWZGxRkbCQCQrHngV62Hxs/7UdOVXmvKSsnskm7Sg0mkraTTd3boyWvd2OGooor6wzCiiigAooooAKKKKACirejWMmqavZ6bC6xyXU6QqzdFLHAJ/Om6paPp+pXNjIyu9vK0TMvQlTjIrH29P2vsb+9a9vK9r/eOztcrUUUVsIKKKKACitTSNFn1LS9V1CKaNE02FZpFbOXDNjArLrGniKdSc4Rd3F2fk2k/wAmmNppJhRRRWwgooooAKKKKACiiigAooooAKKKKACiiigAooooAKKKKACiiigAooooAKKKKACiiigAooooAKKKKALGmrC+o2qXJAgaZBKT/d3DP6Zr1jUb2OPxZrFlIfEF1axwzI9gYY1tFgCnaVy2AoGCD1/GvH605tf1ubTBpkurXj2YAXyWlJXA6D6e1fOZ3kk8xqwnGSsk079LtO60eqt0cXt7ysbUqqgmdhbarqVjZ+BLezvJreN8l1jbG/8AfkYb1GM8H1NLfaje3y+O7S6uZJbaFd0UJPyRFZwF2r0XA44rgjd3X7j/AEmb/R/9R85/dc5+X0554o+2XeZz9qnzc/6/94f3vOfm/vc881z/AOrMOf2nu8173tr/ABfab+mhXt9Lf1tY9durqC08aQWFm+vz2aQIsNhDDH9jltzHk8k4KkZJY965DUNTubL4dabb2FxJbW91fXaybDhmjyuEJ9Oeneucj1/W49MOlpqt4tkVK+SJTt2nt9PbpVJ553t0t2mkaGMlkjLEqpPUgdBmufL+FpUJQ9s1JRcfPm5YzV3olduV+rVvielnPEXvb+tj1mxutbh+Lun6bYtONGRIhBAoPkfZ/KB3Y6dec9c1meEzgeEj1/4nt1178LWfpvjOwsILaW3/ALaR7VAYtP8AtAa0EoXAbJ+bbn5tvTNcdFqF/EIhFeXEYhkMkWyQjY56suOhPrXnYTh7E14yhKCp2hGN7ayajVi5O3X3029VvaTNJVorrf8Apf5HW2eqX2qeHfF0eo3cs8KeTIiOcrEfPAyo/h444rqLG61yL4v2+m2jTjR0VRDAufIFuIsqwHTrznrmvJUuLiOOaOOeVEnAEqhyBJg5G4d+eea7ax8aWFjDBLa/20slvH+5sGuA1oku3G7J+bbk7tvr3rbOchqxjUWHpKamppKytFyhTin5O8HZ2tZu7XVUqy05na1vzZzDjQ/sExmfURqO5sBVTyfvce/Su31q68SQ+NV0vQVL6d9iRba2f/j1e3MILM3IXH3iTnrXmv15NaKa9rSaWdLTVbxbIjb5AlO3Hpj09ule7mGT1K84yi1PSStPVLm5dUl/LbRaaN+8jGFVL/gHTX2sanp3hPwlDp95NaqfNkYwttLETYGSOoHp71f8VxM0HjpYYjhdUt3ZUXoMtzgdsmvPZLi4kiiiknlaOEERKXJEeTk7R2554q3Z63rFney31rqd3Fczf62USndJ/vHv+Nc0+HpwaqUXHmTlLa171Y1FdrXRJq+tr7Fe2Wz/AK0seg6FHNZ6p4JWeErIukXT+XIvYtKRke4I/OsXSdU1e58I6/rEV5czav59vHJOpJljtzuyFI5C7goOPYVysmq6pJcrcyalePOgYLIZmLKGzuAOeM5OfrTNM1G/0u5+06deTWs2Nu+JypI9D6is1w5PllObi5vle2mlWVRx6uz5kvldp7D9utun/Asd7oF7ry6vFqOrpGLoaBcPbysAZZEAO1pM9/TOMgCsa8vr3Uvhl5uoXU13JFrAWN5mLMoMJJAJ7E84rnbjVNSuLyW8m1C6kuZUKSSmU7mUjBUn0x26VALif7KbXzpPIL+YYtx2bsY3Y6ZxxmuihkHLUjWaipJwei2UXK6Xl71unotiXW0sdlqE09j8I9FXT5HhS8vp2vGjJBZ14RWI/wBnnFaumSy3vhnwReag7SXUWvfZ4JHOWaEMpxnqQDXIeHfFF9o1nNYC3s76wmcO9rdxeZHvHRh6H6U3XPE+qate2lzI0Vstlj7HDbRiOODByNqjvkDmvErcOY2rUdHkio+0qVPaX1anGaUbWvdcyi9bckVbXRdMcTBLmu9krelv8vvOl0dHf48hVUkjWJGIA7BmJP5U2ymmTwN432TSLt1CHbhyMZmOcVTk+ImtfbV1C3stJtdRJBlvIrUCWXHZj6HHOMZrK0bxPeabBqdubWzu4NSO64iuI9y7gSQw9CCaxeR5pWhGdSlFOEcOlHmvf2VTnk72SV18P42H7eknZPfm6d1ZG74u1O+t/h54Ssba5lhhltJXlWNivmESEANjqBzx7mtjxd/YNtpXhuyuNc1jT4U0yKaGOytw0bMxJZ924ZbP5YrzzUNWvL6wsLG4ZDDYRtHAFXBCltxye/Na2keMr+x0uHTbmx03VLa3JNst9biQw56hT6e3StMRwxi6dGjKglzQqVZtRcU37SU2neUZLmSaWq2bSfdRxUG2pbNJfdbszsLmW51bxtpV9ol1cWN1baQZLrUdRtQpaNVI87aM5JU9fWofDbaMdD8Vw2Gt6tqsraVI8jXEWyHgjDAFid2fUCuQj8Ya4viZvEDXEcl26GJ0eMGIxkY8vZ0247Vft/H2oWrTR2mk6NbWc8bRz2kVqBHKCOrHqcdueK83EcK5pGhGhSimlGna0orWE3NxbcOZpXtCzjFdUjWOKpOTk31f4q3e3ruyz42uLix8JeEbSxmlgs5LA3DeUxUPOW+YnHUitbwZqGvT+PrHUtatxFcjRJWgkKYM0axHY7c8k+veuV0bxhfafpw02ax07UrJJDJDDewCQQsTzs7ge1QyeLtbk8Qya600Ru3haAfuxsSNl27VXsMdK9Crw5jquErYJ0Yaqtao3rL2rbSta639+99la/TNYmCnGfM+mnp/WhtfDy+vbseKhdXU04m0S5kkEjlgzAcHnvzXD1f0fVrzSftf2Nox9rtntZdybsxv1x6H3qhX1mAy6WFxuIrJJQnyWS/uxs7r7vkclSpzQjHqrhRRRXsmIVe03TZr6K8kjZUFrbNcNuz8yggYHvzT/DUdrN4i06G+2/ZXuo1l3HA2lhnPtXcveeIriDxlb6pDItrb2kiorRbVgPmAKqccDb2HUc15GY5hPDyVOCV9Hdu28lHRW1evl07lRjc89vbdbe4EUdxFcgorb4SSMkA7fqM4PuKg74716UZmstZ1OaO1vFT+y7JWu7JFaa1zGnzBT1DdDjmmywX0OqapqSTJeaodGjuLGUWvlzbSwVnMfP7wLnn8a44Z67JSj0Vtd21HeyskubXrZXUbD5Dz60t1mkkSS4ittkbPmUkbiBnaPc9BUABIJAJA6+1d5p8mrXkoutbt4/NfQ7wxysuJZUCnDOPbkA9xWktxr8N/4Qs9Pt2On3VhbCZFhBjnB4k8zjnC+vSqqZ1OnJx5U3Z/a00vez5ddv8AhrMOU89n06aHRrXVGdDFcyyRIo+8Cm3Of++hVMgjGQRnnmvSdKtdLkvPD9qwSTTxrV+sIOCrgbfLHPByQv1qDWLt77QpheQ6tqEyahCsL6hbRwiOQt80QIYnDDgjGBgVNPO5c6g4Xu/Syc5RXS2ltbteV2Dgee4OASCAenvV3W9Nm0nUprGdld4SoZkzt5AP9a7nxi93qOk6yyzXkEdpMjzWF9aqBbHdtCwSLxjnGMDIFT6nqd7c+L9b0eWTNgNLl/0faNm5YAwfH97IznrUwzurO01BWSk5K76cj35dXaXo97hyI84u4EgWArcwzebEJGEZz5ZJPyt78frUJBU8ggivTNDW4V4HsbdJboeEi8SmMNlxLwcdzWB4jlvb3wPp9/rW9tQ+3SRQSyriSSAICc9yA/APua6MPm7qVVTcVa9t9db20ttp3/ITjocpJLLLjzZZJMdNzE4/OiOSSNt0cjofVWIP6UyivcsrWsSB5680dqKKYCqzKwZWKsOhBwRSu7yMWdmdj1LHJptFK2twHpJIisqSOqt94KxAP1plFFFgHxySRtujkdG9VYg/pWh4Z01tc8SWGltIVN3OsbP1IB6n64zWZV/w/qUuj65ZarCoZ7WZZQp/iweR+IzXNjY1nh6n1f8Aicr5fW2n4lQtzLm2O1Gs+GD4p/4Rw+E9OGkfafsnn4P2r723zPMz1zzin6Noei6Pb+Mv7ZsV1D+xp41g3EqXO8hRkdAeM+1Q/wDFBjxH/wAJP/bVyYfP+1f2X9lPm+Znds3527d3f0q54V1Kx1bRPHGpa6JY7a9lhaUwjc0ReQ7SB32kj8q/OMTz0sPzUFVjC1JTvzqTm6sE+Xm1cnHmUnHR3WrO2Nm9bX1tttYzoX0rxd4a1hl0Ow0vVNLt/tcUlkhRJYgQGVl9RkYNa9t4dvdF0LSjpXgqLX7q8t1ubq6uYTKibukaDPGB1PvWGbzw74b8N6paaPqz6vqWqRC3aUW5iSCHOW69WOBT5b7QPE+k6Z/aeuzaLqVhbi1kJhaSOeNSdrDaRhua3r0cS/4KmsL7TaUaknbkX2U41OTnvp31tyiTj1tzW8u/3Xsal94WsLf4g+FvM0lrK11fD3GnTciFxkMn+70Ipnh650C/8aN4R/4RnTjp0sstutwyn7SGUN8+/PHI6DpWPa6x4b07x7ot7py3K6Zp7J51xIC0k7AHdJtzxn0FUvC2s2Gn/EWHW7p5FslupZSyoS21g2OPxFaSy3G1cLP2jqOUaD5Pii+fmqOOik/fS5Vq3Lvqxc8FJWtvr6aFXTfCuu6t9ok0nTpbuGGZoi6kDkfU1taPaWPh3whJ4g1HS7fUdQmvms7aC5G6KLYPnZlH3jniuQuZi11NJG7hHkZhgkcE11Ggajo2o+En8Ma5eyaeYro3VneCIyKrEYZHA5wfWvfzenjXRi6j5qXNHmUIyU+XW92pNy1tdRSfLfcxpuF9Ny9pmoaDqvifwreWGnx6bqn9oxpeW9uhEDDeNrr6H1FasOpaJefEqbw23hnTprK6vngkuJVJuWck5cPnjnoAOBWIuoeFNF1Lw9DpsjXn2K+W5v8AUvIKmQBh8iL1wAKz9L1qwt/ibFr0jyCxXUWuCwQ7thYnp689K8KplbxKqVKcKiiqU+S7knzc0nHqn25FLVK2hsqnLZNrdX/r8yzZaTYp4T8XyPAkk9hdQRW8rD5kBdwcfUAVW0mxs5fhxrmoSW8bXUF7bJFKR8yKwbIH1q/4f1bQ7iDxPpGp3sljBq0yzW915RcIUdmAZRzghqS91Dw3p3gXUPDunX019eT3UUzXHkFI3254UHkADueua7JVsYqs6DjPmlVpSTtK3Jalze9sldSTV773VtSUo2T02f36lzxQ+h6FoGkRW2g2k9/qejxPLPLkiIlfvKP75OTn6U7XbrRfBmpQeHh4b03U2hijOoXF2paSR2ALBD/CBniuf8a6vZapDoS2TuzWWlxW025CuJFHIHqPetzVbjwl4svLfXNT1ybSrzykW/tjamTzWUY3RsOOQO9csMFOjSoyxkajhL2jnbnb5rr2d1H3klHmtbROzetmPnu3y2vpbb5l3wrJ4dhj8cT2UM1zows4pI4XJRmG7Ownrjdxn0rOafTfEXgTWryTQdN0680poWhlsozHuV2IKsMnPTrUP/CRaEsfi2OztWsbfUbaKGwgVM/cbqx7E9fqazNA1ays/CHiLTLhnFxfrAIAEJB2MxbJ7cEVVPLK96mJUZqfPQtdu/Lakp3s+Vu3MpvVaPsDqLSN1az/AFt/wDsbXw7e6LoOltpXgqLX7q8t1ubq5uYTKibukaDPGB1PvVfVfCujQeNvDjahZvo9hqsfmXNnK+BBIOCm7spOPzrOlvtA8T6Rpn9p65Noupafbi1kJhaSOeNSdrDaRhuTVGe+8Hr4qsFWxubrRLeMRXDyMwkuGI5lxnjnBA9q5MNhsx9pNzlNVLVeblhPW6fLaUp8jd7OHKtLWfKrlSlCy2tp/W1/U3/FELWlhqNtrvgG306Dy2+wXunxfcf+Es4OGU9680r0jSdU8P8Ahi11GS28V3WswXFtJDDpv2d1QlhgGTccDHsK83HSvoeF1UjGrCUWo3Vm1OKemto1LyjbS+rTb01uY4i2n/A/QKKKK+qOcKKKKACiiigAooooAKKKKACiiigAooooAKKKKACiiigAooooAKKKKACiiigDV0Lw7reul/7J02e7Ef32QYVT6EnjNT6do91Y+MNO0vWbCSFmuolkhmXG5SwH4g1v+ObifTfB3hTS7GV4LWex+2S+WxXzJWPJJHXHSqmn61quraj4Uh1GAvHZ3iRQXbI26UeYvyljw2MV84sdjMRSlWSiqb50t1JcvMk73s7tbJK193YuyTsZ/i3S2Pj3VdK0myZtt7JHBbwoTgA8AAVDrXhXxFotsLrU9IubaAnHmEAqD6EjOPxr0ewjt4de+IeptqA064juDCl55RcwK7nLADnJ4FZnhS48PaS1/DdeNjqdle20kU1q1lL8xI4bJJwQe9edSz3EQpqNOPNyRhdcs5OTcYt2klyrR9b3e9lqU4I4TTvD+taits1jplzcLcuyQsiZDlfvc+3en6b4c1zUtQn0+x02e4uLdisyoBiMg4OT0H511cuqX2m/BnSlsbiS3a51CeOR4ztbaOcZ6gE9ai1i4uNO+E2hJZTSR/2pdXE15IjENIyNtUE9enOK7/7Uxk5WiormqSpx3+zzNyevaLslu+qJ5UcxqHh3XNP843ul3MAgdEkLpgKW+7z79qp6lY3mm3j2d/byW1xHjfHIMEZGR+ldzBqF5e/BDUYrqWSUW2pRRxO5yQpAO3PsSfzq7eaT/wAJld+DtXABF3GLXUG/umDlifqoP6VMM8q0ZS+tJKMZTi2r7xipp691zadHZXDkXQ861HT77TnjjvrWW3eWMSosgwWQ9D9K0fBGhSeIfElpp4hnkt2kX7S0P3o484LZPTFaPiC+0zxN46v7rUtSbTrEkpBIIDLhE+VF2jnkDNT+F7fS7H4iaAmi6zJqMT3UfmP5DQ4O/wC7g9RXTXx9b6jLmTjV5HL4Zcqdr25trr13BJXMvXvC+qWHiC802HTrsiISTRhlyzQKT8/096p3ug6zZGyW6024ie+G62Qr80g9l69xXeeCriSP4o+Ip2YyGG2vWUOdw+U5A57e1c74JvPFGr+MobyxukuNRVHk869YtHCuPmY56YHpXNSzPFxUufltThGTburtp272V1q9fQOVFO+8E+K7Gya8utDu44EXc7YBKj1IByKr2JX/AIRHUf8AiRmc+fFjUccW/wDsZ/2q9A+HlvYW3jH5vGbarezxTB4IY5DHIdjE7nbgjv064rnNK4+E/ikDgDUbf/0KsYZvWqSdKqk7SpWaU4fHO20nd2tvs9rbj5UYdh4V8RX0yRWukXUjPEsynbgFG+62Txg4OKLbTL/SPFFpZ6pos006zKTYuvM4z90eufaul+Juo3kejeFtPinkjg/smKZlRiu5jkZOOuAOPqa1LiaW51L4Z3FxI0kzxqGdjlmxIAMnvTeb4qVGNSpGPJNTVle65VJ3vfry9Emr7hyq5wV7p99fanqctlpE0McE7GS3RCfswZyAh+h+X8Kl1Xwn4k0uw+3aho91b23GZGUEL/vY+7+Ndxo95Pp958Sry2bZNEzlG7qTM4yPcZrG+G93dTaV4ut5riWWJtHlkKu5Ybh0PPeqWbYuNOc4RjyU+RO923zKLet9Lc27vfy3DlRzWheHdc1zzDpOmz3ax/fZAAqn0yeM1FqOi6tp0TTX2nXNtGkxhZpEKgPjO3645rq/G9xPpvgvwnpdjK8FrcWJvJvLYr5krHkkjripvEN/d6h8F9HlvJHlkj1N4lkc5ZlVWxk98dPwraGa4uUqdW0fZzm4Ja8ytzK972d+Xa2ndi5UcXpel6hqjyJp9pLcvGAzrGMkAnA4+pqxrfh3WdFhjm1KxaGKQ7VkDq6k+mVJAPt1rf8AhjHey2viWPTt/wBqbSmEYT7xO4cD3xmrHguJ7Pwrqb61FJFpr31mI1nUgNIJcvtB/wBnOa7a+PqU6s0rWi4q3V81ttfPtrboZNmAfCHiRdO+3nSZvJ8vzCNy7wn97Zndj3xWXdWN3a21rc3EDJDdIXgc4w4BwcfjXfwWmtj41/aHjuNovjK8xB2fZupO7pt2VHoFlbeKtNm0pWUR6XqpuVYngWkjHzPwGAfxNZLM5wSnUs42i210Ur+b6216q+iFzHHR6BrMmoQaemnzNdTxLNHGMZ8sjIY+gxzzinar4e1nS54Ib6xeNrhtsJDK6yHOMBlJBP412mh6rBrc/jK9a1ubiSeGPybe2k2Sm2VsFVOD0ATIA9arwywxeGbS3tdDvrOym1iBopLy7DkSL12JtBwQeT06Uf2hiFPllFaWT9Wr/wA3S+1nez1C7MjQ/BGtXes2Npf2c1pBcTNGzll3KFOGIUnJx+tZOs6FqWlmaS5tXWCO4MHmbgRuxkA4PXGDXV+fNP8AHXM0jvs1hkXcc4UMQAPwFV/C9tLq8viHwmQVmu2Nxah+MTRufX1Un9KI42vB+0qNcvLFtW2Tbu9+i39OgXZyNzY3dta211cQNHDdKWgY/wAYBwSPxqtXRfEG7hn8QtZ2rA2emxLZQY6EIME/i241L4F8KjxOmpqLv7NJZwLKhbGw5bB3E9ABk/hXbLHwoYX6ziPdWnyu9PzVy4ps5iiutk8M6VqniOx0TwpqkmoNIh+03E0ZSNCOrD/ZxWlb+GvAt9f/ANi2Pii8/tFm8uOeS3At5JP7oPXGe9c1TPMNTSclLa7XLK6W15K10tHvqVyM4Ciuq8P+Dbi88RalpmqXK2EOlRvLfTY3bEX+6O+eo9qvv4b8Jappd9N4b127N5ZRGUw30axiZR12n19qqrneEpz5Lt7XaTaXNtdpWV/y12DkZw1XbnVtUuYEguNSvJYkXYqPMxAX0xnpW34T8M2l/pNzr2uag2naPbuI96JukmkP8KCrmoeFtEvtAu9Z8J6rcXYsRuu7W6jCSon98Y6iprZrglX9nNN8rtzcrcVJ9Oa1k9V162YKLsctbalqNtdC6t7+6in2hPMSUhtoGAM+nA4pP7Qv/t/2/wC23P2vOfP8078/73Wuk8OeG9Gbw4fEPiTVZrOzaYwwQ26B5ZWHU89B/hTvEXhrRV8Mf8JJ4b1S4u7OO4FvcRXMWySNiOOnXt+dJ5lgvb+y5Xdvkvyvlv8Ay81reXa+m4crsczcahf3Fy91Pe3Ms7qUeRpCWZT1BPp7Vpan4kv7iC2t7S5urSCOxitZY0mIWTYCNxA9c1v6d4M0ZfDml+Ita1x7KwuUfzgI9zlw2FRAOTkAkntiqmh+F9KubG+1/VNUmstBguDDbuse6a4bsFX6dawlmOWzvLluoPl+F25r25Vpq7rZXtuPlkcl50vlpH5smyMlkXccKT1IHY8CtfxPF4hhSxOu3NxKs8AmtvNn8z5D3HJxWtr/AIY0d/DEviPwxqdxeWlvIIrqG5jCSwk9Dx1FdP4103Q5NK8Nah4g1Oe2txpccUUFtGHmlbqTzwFGRzWVbOqHtqLhG93JNcr500r2S3TfXy121BQdmea3mq6pe26W95qN3cQx/cSSVmUfgarm5uDK0xuJjI6lWfedzAjBBPcY4rpfGnhvT9L03Tta0TUJL3TL/cqGVNskbr1Uj/PSuVr2MDWw+JoqpQVo6q1rWadmmujutSWmnqa2i61Np63u5ppHnsWtImEhBhyysCPQDHQetUtQv77UJhNfXk91IBtDSyFiB6c120ngvQdN0PS9c1zXLiC0vrVJBFFEGleQjJVR/dA7n1rN8VeF9PttAh8SeHdSk1DSnk8qXzU2ywP2DD/PavNw+aZdOupU07yfLzcrtzLTl5mrX0+b8ynGVjkqK9Am8FaBpen2Gqa7r8ttaXlmsscaRbpXlPVQB/COOT61Q0PwtpK+Hx4i8TapNY2E0pjtIoI9005HUgHoK2jn2DlB1IttXsvder10jpq1Z3tt1FyM46tC/wBH1Cx02x1G6hCW18rNbtuB3AHB4HT8a3vEXhfTV8PDxH4a1OW/05ZRFcJNHslgY9MjuKr+IdHmtfC/hy8F9c3Rv0fZbvysRDYwn1q4ZrSrOn7OVrycWmmndRbt0s9L66W9UHLY5miu8ufC3hPQTFZeKNevI9TkRXlhs4A62+egYnqfpWT4l8I3el65Y6fZTJqEOpBWsJ4xgTBjgfQjIzRQzrCV5qMW1dNptNKSW7Tas+/prsDg0czT4o5Jn2RRvI2M7UUk4/Cu9m8K+CdP1FdD1TxNeDVciOWSGAGCKQ/wknnr1rY+GOhW+gfEW+03ULuUalbwyrEsceY5YimS+eoOMYFcWJ4kw9PD1K1OMm4x5knGS5l3V1tqrvpe+w1TdzyeirutR6bDqDx6RdT3VmANkk0exycc5H1zVKvoKc1OKklv30f3EBWhZaveWej3+lQ+X9nv9nnZXLfIcjB7c1n0VNWjTrRUaiurp/NO6fyaTGm1sbng3w9P4j1KS1j81Y44XkeRI920gEqD9SMVUt9C1m4uHt4dMupJUmEDosZJWQgkKfQ4B/Ktj4Xsy+KCFYgGzuM4P/TM1Nod5dWvw01yS3nkjklv7eNnViG2lXzz15xWM6lSM2l5fiznlOSk7eX4mLYeHNcv5riGz0u4ma3cpNtXhGHYnpmpNM0yS38RJp+raRfzOobfaRArKflJBHt3+grXgiitvBlhNrmsaglndTyy21pZxruLA4Z3ckenTmuoG0/EbwyyRzoDo/AnOZMeXJjce5xWdTESV+1n36ef9epEqrV/n+B5vp2i6tqCRvZafcTpIzKjonykqAW56cZH51bsNIuLPxLBp+s6PfyseWtIgRLIMHG3/PatKa5nh+FFjDDK6JNqs3mBTjcBGhArotBkeXXvh/JK7O5sZQWY5JAeQDn6U6leaTfTVfcn/kOdWST+f4Hn+n6PquoKj2On3E6O5jVkTILAZIz7Ag03UdL1LTr0WV9ZTwXDY2xsvLZ6Y9fwroTczwfChI4ZWjWbWZBJtONwESnH510fh5jPceCpJW825XTrz7OX5JkVn8sc+hAxTniJxvK2mv4Jv9Byqyjr01/A4a78L+IrVQ1xo15GCjPkxngKMnPpgc81j13Hw4uNUlvfECzS3EkbaXctc72Jw+04Jz3zn9a4etqU5OTjLpbY0hJttPoFFFFbmgUUUUAFFFFABRRRQAUUUUAFFFFABRRRQAUUUUAFFFFABRRRQAUUUUAFFFFABRRRQAUUUUAFFFFABRRRQB1uleJ9Lm0C30TxPpEuoW9mzG0mgm8uWIHkrnuM03WPFyXOo6N9g00Wel6PIr21p5mSx3BiWbHU49K5SivLWT4RVHU5X1druycr3aV7Ju71S6vuyuZnV2XjKSDxTq2qyafHPZasz/a7GR8qyMc43Y6jscVYk8U6Dpun3kPhbQZ7K6vYjDLc3Vx5rRxnqqDtn1rjKKUslwcpJ8rtorXdny7cyvZ287+Yc7Nq8103Hg+w8PfZdotLmS487zM7946bccY9c10nhiWYeAmj1nRG1nQPtZ8s202Li0lxyeBwp964Gr+j61q2jyNJpWo3Nmz/AHvKcjd9RU43LFUoezopJ83Nq2tW7tpp3i7vdelrApa6nfeIruGP4RyW8OknSbW51FBYwSEmWRVGXkYnk5P4cCm+Fr7UvDfwq1ua7he3+1TiGwEilW3uuHZc9tvf2rmNRs/EWt+HJfFmpagby2gnFsTNMWkDHHQYxjkVlaprGq6okKalqFxdLAu2JZHyEHsK8bC5XTxNCWHjOMkqt6mrdpLlfLd6t7czeur01NJXi02umhQq/wCHtRbSNdsdUWMSm1nSbYTjdtOcZqhRX1tWnGrBwmrpqz+ZidkfFul2fii+1nSdJuFS+tJoZYp7gZDydWBAPA9KyPBWvN4c1f7YbVbuCSFoLiFm2742GCM9jWJWvc+HtQt/C1t4kkMP2K5nMEYDnfuGeox04PevJrYXL8NTVGs7KraGrd5WTsr33te3UuKnK7XTU6PRPF3hnw/q8d7onhqcA5WZ7m63uEIwVj7A+5+lZNx4hso9B1rRNPsJo7bULuOeJpZQWiC84PHOa5uitIZNhYz9o7t+7q5Sd+V3ju+jFzs2vFGunW00tfsvkfYLFLT7+7ftJO7oMdenNXl8WfvvDDmw40JdvEv+v+bd6fL+tcvRWzyzCunGny6RvbV/aTT69U2LmZ0q+Ktp8T4scjXiesv+ozIX9Pm647VU8M66dFg1WP7L5/8AaFk9pnft8vd/F0OfpxWLRT/s3DckqfLpK19X9lJLr0SX3BzM9DsJj/wgmmp4l0CXV9KDv9gubKfEsBz80b4HAz0zUvxAuwPhtodm2nLpfmXkkttZ870gUEBmJ5JJOcnrXFaNr+t6MrrpWqXVmrnLLFIQCfXFVtS1C+1K6N1qF3NdTkYMkrljivIhkdT63GrJrljNzVnLd3+y3yp63bW/ZXZXPoaXhfV4tKstZRmmSa7tBFA0fVXDg5z26dao6rq+qar5f9pahc3fl/cEshYL9Ko0V70cPTVR1Lav/K2hnY0jr2tnTf7NOrXhs9u3yfOO3b6fT26VTtrm5ti5triaAyIUfy3K7lPVTjqPaoaKuNKEU0orUCayurmyuUubO4lt5kOVkjYqw/EVY1HVtU1K4juL/ULm5lj/ANW0khJT6en4VRopunBy5mte4EwuroXv237RN9q3+Z528792c7s9c+9dH4e8Q29nf3PiDUp7281tUZbXOChYrtDu3XjPSuWorOthqdaPLJeXy7ejBoVizMWYksTkk9zXc/DEldB8YFTg/wBlH+Zrhav6XrGoaZb3tvZTCOO9i8m4BQNvT05HH4Vy5phJ4vCujC1247+Uk/yRUXZnX/A6WNfFN5C0aySz6fKkKMcb24O3PuKZpWsaXNrdvYWXw7sRqHnBY4/tEoZXB7+mCK4qyubiyu4rq0meGeJg0ciHBUjvXXS/EzxO8LbWsIrl12tdx2irOR/vf/WryMxymvPFTr0o83OktZzhZq+r5fiWu2/3lxkrWNZNS8V/8J14i1qx02yaa3i26naeYJY2jAwR6t07UmhweEvHT3Vlb6DJompJbvMs1tKXhyo/iU9K4nQde1XQ9UOpaddtHcNkOWG4SA9QwPWtrVPiD4gvrCayjFjYRTjbMbO2WJpB6E9awxGTYuMksNFRaUUpqUotWVvejqprsn00fcFJdTo9NvLKD4OWks2hwazFaajItxG8jKImIOH+X64/Gq+ga55mia5eaD4L0+zt1s2ivLgXT4CMOg3cE+1cf4Y8Sat4dmkk0ydVSYbZoZEDxyD3U1b8R+M9b1yxWwuGtrayDbjb2kIiRm9SB1onkVb204cqlCc+a7nNWTd2uRaN9ne2ze2pzqxsW+m+HdA8FaXr2r6bPq91qTP5UXnmKGJVOOSOprU1G8S++C2o3EGiW2k239pRCFIA2JBxliWOWOeM+1cp4f8AGms6Nph0yIWd1ZbiyQ3cAlVGPUrnpUx8feIpLa9tbiW2ube7TYYZYFKRAAgeWowFxmlXyrH1KynJKTjUUk3OVuVSukoW5U0tL/5gpKxoeMmP/CsPB654/fnHvmn6uj3XwW0WW1BeOzvplugv8LNnaT+Bxn3rkb3WNQvNKstLuJg9pZbvs6bANm7ryBk/jVvwx4m1fw68v9nTJ5UwxNBKgeOT6qa7HlWIp4eHJZzhUlNK7s03LS9tHaXZ6+QuZXE0/RdTufC+pa1DMItPtmRJQzkeaxPAUdGIrofiwT9m8LDPA0ePH51ieJvF2seILaO0vHghs4m3LbW0Qij3euB1NZ+r6xqGrLaLfziUWkIghwgXag6Dgc/jW9PCYytiKWIr8q5XJ2Wtk4pLWyu76vbsthXVrI6vXGC/CTwyxUOBfTkqeh9qy9X8SaXe6dNaweEdJspJAAs8JfenPUZOKyLjV9QuNGttHmmDWVq7SQx7ANrN1OcZP41QrTCZVGCbrbqc5Kza+KTkr2tf53By7HofxPtbo+DPBl8FY2q6asTMOiuQDz6ZH8qi0KOSz+DPiC4u1KQ3lzElqG43uOpH+e1aninxNqnh/RPCK2EkLwTaMnnW88YkicjGCVPf3riPFPinWPEhiXUZoxBCP3UEKBI0+iivDyzDYzFYWnScYqmqjlzXd7RqN25bb3W99vMuTSZ0HxWY/YfCi54GkJgfjTvHKPdfDjwhfW4LWkEMkEpXokmec+mcGuS1fWNQ1ZLRL6YSrZwiCABAu1B24HP41e8M+LNZ8Pwy29lLDJazHMltcRCSJj64PQ/SvQhlWJoYeh7OznSlJ2u0mpcyavbR2l230J5k2zf8Ixva/CnxZeXQK210YIYN3SSQNk49cZFXNSmht9A+HU9xjykkZnJ6AeaK5fXvEmu+KprWxuHj8sOFt7WBBFEGPAwPX3NbvxNt303wv4V0a7aMX1rbyGeJXDGPLZAOK4amEn9bpKu0p1Zyk0ney9k4eV9ld2td2KT0djT+JOr6Tp3jO/h1DwVZXcruHW5knkBnUgYbjj249Kt22p3Efi/wRBqeiWuj2kRZrWJJy5COMLuB5X5sda5HTPiF4isrGGzc2V6kA2wPd2yyvGO2GPP51z+s6tqOsam+pajdPPdOR854xjoAB0A9qWH4erSpxoVopKMXHm55yveLimovSOjd9+y7g5rcueLLG+h8Z6hYzQyG7e8cKuOXLNwR65yK7X4e6Vf6L8V5NO1O4S4uo7CUuyyF8ZTIGT3FYdv8SvE8UEas1jPPGu2O6mtVaZR/vVh6T4i1bTfEP9vQXJe/JYvJKN2/d1Deua7K+DzLFYOeGqRjH3HFWbd5OyT2XKtNtXr5CTincyB0oq9rupzaxqcmoTw20MkgAKW8exBgY4FUa+lpuUoJzVn1W9vmZhRRRVgW9I1G80m/jvrCYw3EedrYB4IwQQeop9zqt/cRXULz4huphPNEiBVZxnBwBxjJ6VRoqXCLd7ak8qvexsaV4m1rTLH7FZ3YFvuLqjxq+xj3XcDg/SnSeKtekltJpNQd57QMsMzKDIAwIILEZPU9fWsWip9jTvflQuSN72LD3t02nR6e07G0jkaVIuMByACfyAqzb63qtvNZTQ3sivYIUtTgfulJJIHHqT19azqKpwi+g+Vdiy19dtpy6cZ2NospmEXGA5GC35AVe0jU86hpiard3YsbJiIzAQHgBJYlf+BHNZFFJwTVgcU0ejXniZbay1CSfxPHq8s9tJBbwQWpi5cbTJKSBkhc+vNec0UVFKjGle39fcTCmobBRRRWxoFFFFABRRRQAUUUUAFFFFABRRRQAUUUUAFFFFABRRRQAUUUUAFFFFABRRRQAUUUUAFFFFABRRRQAUUUUAFFFFABXod34B0fStO0zV9c8RNa6fe2kcwCQ7pmkYZKIozwARlj6ivPK9E+MTH+yvBy5OBo8ZA99q18hxFXxjzDA4PD1nTjVdTmaUW7RhzK3Mmk79bM68PGHs5zlG9rW+8mvPhzo7afbeILDxQn/COupae5njxJHg42hR94k8Y4wap6j4M8P3fhK917wrr1xfCw5uYLmHYwX1HA+vvU94x/4Z/shk4Ortn/AMepvwx/5EXxv/15J/7PXx8cZnFDBVcZLGyk6GIVJLlhaUPaxg+e0buTUt042stL3b7OSjKahyL3o366O19DCttDnk+HF14gGpyrBFerAbPB2MSB83XGefTtWpo3gzR4fDdrr/izXX0y3vc/ZYYIt8ki/wB7v/KrGn/8kE1L/sLJ/JKk0/xNod14X03QPHGh33lWin7FeQZVtn0OM8Y9QeK7sXmWb1oV44Zy5Y4mUZezUPaKmoJ+4pKzfM1d6ytsRCnRTjzdYp63te/X+rGZ4u8H2Fj4dg8S+HtXOqaVJL5LmRNkkT+4/ToO1S6F4N0lfDNv4i8V642mWl2xFrFDHvllA79/5VP4i8J6W3hK48QeEdeuL7TLeQC6tZwVeInHPYHqO34mpdK8TaLN4T0/w9420K9a1tsmyvIMqwX2zjPXtntxUvM8yr5ZBYOvUquNVxqWhGNeMEm+XlmlFzV43ajrHVLqHsqUar54paaatxv6rp+pn+K/B2nWnhqPxN4b1htT0sy+TL5keySJj0z+nYdRVG+0OeH4dWGvtqUrwz3jQraEHYhG75hzjPHp3ra17wnpM3hK717wfr1zeafbMDd2lwNrx5xz2B7dvxp2sY/4URouen9qPn8nrbCZ1XdHCwjiHUf1nklzwUaijySlyTTS95ae9FK6tbrdToRvJuNvdvo7rdar/Ir6N4J0yHw7Br/i7W20m1uv+PWGKPfLKPXHOB+FR+JfBdlD4dPiTwxrH9raZG2y4DptlgPqR6cjsOtaXx33jUdAWPP2QaVH5Hp1Ocfhto+EWW8LeNEnz9k/s8Fs/d34fH4//Wrjp5rmqymHETxLfNNXpWjyckqihyr3ebmSd+bm+LS1i3Spe2eH5em+t72vftYyvCngf+3vCc+uDUo7RYLvypjKP3ccQUM0hPXjPTvWnpngfwp4ghubXwx4oubnVIIzIIri32JKB128Z/n1pNFkdPgFrAViN+qKrY7jEfH6VD8Av+SjW/8A17y/+g08yx2bvB5pmEMXKP1ac+SKUOVqMYytO8W2ne2jVt9WFKnR56VNwvzJXevXscCylWKsMEHBHvSVLdf8fU3/AF0b+dRV+rRd4pnksKKKKoArS8P6Nea5evZ2PleakLTHzH2jaoyeTWbXReA7m3tb3U2uJ44Q+l3MaF2C7mKYCjPc+lcGaVq1DCVKlH40tNL6+hVNJySZO3gu4FnFqH9t6KdNdjG159oPlpIP4D8u7PPYEVX/AOER1Ya9daQ7W0bWsQnnuXlxAkRAIct6EEY780TXNufhlBZieM3I1iSQw7hvCGBQGx1xkYzXVX19p+pXmt6PDqVpHJqOl2K28zSgRmSJVJjLdATyOe4r5qrmOZ4dvmldXkr8uyU4Lm03tGUpPo+XS2t+hQpv+vJnJ3nhTUo57BbKS21OLUJDFbT2khZHcdVOQCCOvIHHNbmleEY7W016e5vNK1MWemTFlt5i7W8wxtJBA9DyMitHw3e2PhG30jTtUvbd7iTU2uZ/IlEotYzCYgSVyM5OcDsKo6PpCeHrDxG1/rWmH7Tpc0FosN2rm5JwQQAeOnAPOTXFic2xlaMqftLLTlajrV99p2ttyxS20d+b4dCo04rW3/A0Maz8G6hcQ2wa+022vLuMSWtlPPtnlU/dIGMDPYEjNTw6BJeeFdMt7WxH9q3GrTWpJ+VsKi/KSegByfzrrLq8XVdTstasW8MR2PkwtLc3YXz7VkUAgqSGYgrxgc8Vk2urQ3lvpso12Cwu2165uDc7BmMMo2uyZ4Vjwe3JqI5xmVdKcrJp3as/dlyz92SirtKyuviur9VZ+ypr+vQ5rWPDU+n6a2oQ6lpuo28Uohna0lLGJznAYED0PIyKwq77xZb2h8OXdxrFroVrq/mp9kfTJgTcAn5y6KSoXHIPHNcDX1WRY2pjMPKVR3adr2Vnono07SWtr2XZq6Zz1oqMtByKzuqIpZmOAAMkn0rZv/CfiWwsDf3mi3cNsBlpGT7o9SOo/GovB93LYeKNOvYbJ714JxIIEXLPjk4Hrjn8K7S0jt9V1HUZ/Cnii7XUbyKXzdP1GE7pFIJdA3KkgZxx2rfG4yrQqJJLltdtpvr5fD6tNGDdjidN8Pa5qQgNjpdzcCcMYmReGCkBjn2JFR3ml3+larFZ6rp08Mu9SYXGC656A+/TIrqtavL62+Enh+3t5JIoJrmcTFCRkg/KpPp1OPapDNNffD7w9dX7tJPb619ntpHOWaL5SRnuAf5VksdW+KSXK5Sj1vpez/Db536BdnM6vp81zruox6do1xaRwEyNaHLNboCBgnr1I/OrEOkXWmRalDq/h+6ef7EJYiTt+zAtxKwHbqMGu3t7iW0+JPjm6hOJYrG4dDjOGDJg/ga5rwXc3F3pPi+a6uJZ5W0nl5HLMf3i9zWMcbVlSvZcqUOrv71ut+n4iuVdR8H31p4Lste+zXe+V3M6so2xRDGx/XnNc/fWV3Y3ZtLy3kgnGMxuMEZ5FdRrUsh+Feg5kfm/ugfmPIwvFL8VVZ/iLOiqSzCAADqTsWt8JiqznyVGndz/APJZJL8xpnNvpWpJqv8AZTWM4vt237Psy+euMVc1fwt4i0m0+16lo91bQZAMjKCoPvjpXb6tDqb/ABb8QXGm30Gni3hd7m7mTcIotgDEDrn0xVfw/wD2QnhrxXBp+s6jqbnTS8hmh8uIYYcjLEk+/HesHmlXlhNJaqLas38Xnst9L3uLmOcvdNsovAeiamlvm7uL2aOVgxy6qRgY6CtDS/Cv/CQ+L9RtYNKvdKs4I3fyQdzQuEyiEn1Ipl7/AMkz8M/9hO4/mK6ZXdfjVrwVmANrcEgHqfJrGtiqsIVOV6r2jT16SXTb07Bdnmt/pOqafCJb6xnt08wxbnXA3gZK/UVC9jeJp8eoPbyLaSOY0lI+VmHUCup8J+ZrfgvXNBO6W5h26jaA8sWX5XA+oI/WmfEiRbKTTPDMLDy9JtQsuOhnf5nP6gfhXpQxk3X+rtLmTd/8Nk7/AHtL7x31scmzMwAZmYAYGTnAptaN5pbW+g2GqmYMt3JKgTHK7Mc5981QdHTG9HXPTcpGa74TjNe75r7tGMbRT/Lk2lvLfC9TtOB9aREdyQiM5HXaCcVV0MQEg5BIPrQzMzFmYsT1JOTWjpulteaTqWoCYItisbFSud+5tv4YqvqNvDb3skNpci8iXG2ZUKhsgdjz14rNVYSm4rdf8B/qhFWinOrI211ZT6MMGh0dMb0Zc9NwxmtLjG0U4xyBBIY3CHoxU4P40COQoXEblB1YKcD8aLoBtFFFMAooooAKKKKACiiigAooooAKKKKACiiigAooooAKKKKACiiigAooooAKKKKACiiigAooooAKKKKACiiigAooooAKKKKACiiigAooooAKKKKACiiigAooooAKKKKACul8a+Jo/ENposMdm9udNsltWLOG8wgAbh6dK5qiuKvl9CviKWJqRvOnfld3pzKz9dO5cakoxcVszpZ/E0Unw6g8K/Y3EkV4bnz942kHPGOvejwr4mj0XQNe0x7N5m1SBYldXAEeM8kd+tc1RXFLh/ASoVMO4e7OftGrvWfMpX3/AJknbbpaxaxFRSUr6pW+Wx0tt4kgi+HN14WNrIZpr0XAm3DaAAOMdc8VuWHjDw3qvhmx0TxlpV5O2njbbXVo4D7emCCR2x+Qrz6iuXFcK5fiU9JRk5uopRk4yU2uVtNPS60a2fYuGLqR9LW26HceIvF2ix+GJvDPhPSp7KyuZA91Pcvullx26nHQVY0vxh4d1HwvZaB4x0q7uFsMi1urRwJFX0IJHbj8BXn9FYvg7LXh1RXMpKfPz88vac7VnLnve7WltraWH9cq819NrWtpb0O613xdodv4YuPDfhHSriztbtg13cXL7pZQO2MnFZV94kguPh5YeGBayCa2u2uGmLDawO7jHX+KuaorpwvC+X4eEIpNuM/ac0pNyc7cvNJt3emltrWsiZYqpJv0t8jvtK8Y6FqPhy10LxppVzeJZcWt3auBKi/3TkjPp+A4qLxF4x0mPwy/hnwjpc1hYTtuupp23Sz+x64/OuGornhwdlkcQqyUuVS51Dnl7NTvfmUL2vfXsnra5TxlVx5dNrXtrb1OktPEsUHw9vPCxtHaS4vBcifeNqgBRjH/AAGm/DzxHH4V8TR6xLavdKkbp5auFJ3DGcmudor0amQ4GphsRhpQ9yu25q71ckk9b3WiW1jNYiopRlfWOw+ZvMmeTGNzFsfU0yiivXSsrIxCiiimAUUUUAFFFaFhpNze6TqGowNGY7AI0yE/PtZtoYDuAetY1q9OhHnqSsrpfNtJL5tpDjFydkZ9Fblh4X1W+h0t7ZYmfU3kW3jLYban3nbsF9/Y0/VfC89ppz6hZ6lp+q20UixTtZSMxidugYEA4PQEZFcLzvAKqqPtVzN2+fM42b2V5JxV92mldo09hUtzWMCiupm8E6hFDMn2/TX1GCEzzacsxM6IBk8Y25A5IBzTNN8HXF5bWTzavpVlcagoaztriVhJMCcA8AgZPAyRWH+smV+z9p7ZW+fZu6VrtWTfMvdsm72H9Wq3tY5miuqj8NWy+CdT1O6vLeHULO+WDymkbKgK+UwBgsSuR7A0t54b1DUNaeHyNN0yK3sYbi4lDlYIoygw7Hk7mz0HfpULiPAuc481lBtNvTVcm3WV+dWt106q7+rVLLTf/g/5HPaVf3Wl6lb6hZSeVcW7h42xnB/wrpJvHM4+0TWGh6Rp99cKyy3kER8zDfe25OFJqpL4P1D+0NNt7W6sr2DU5DHa3UEhMTMOqnIBBHoRRe+Erq30y8vI9R066ksMG8toZS0kAJxk8YODwcE4qKuaZPiJw56iblZLfrLltLt7y5bS2lpuS8NU193b/h/+Cb7682lfDnw9A1pZahbzyXPn21ym4Ehl2njlSMnn3rmte8T32rXNkzQW1rbWJBtbWBNsUeDnp3JxyauS+Cb+OGSN9S03+0Yrf7S+necfPVNu49tucc4zmuWrTK5ZfiXKph5KbTbvr9ptprumtFJaNLRkToyp/EjdfxTqTavq2p+XbCbVYXhuBsO0KxBO3ng8D1qnpGr3OmWmo21usbJf2/2eUuCSFyDx78VnUV6yw1JR5VHTT8NvuIsbcfiCT/hFf+EfnsLW4iSRpIJnB8yFmxuxjjtWlN45vJlhnm0rTJdUgjEceoNETKABgHGcbh64rkqllt7iGKKaWCWOOUExuyEBwOpB7/hWM8Hhm1zRV23973++2q2fUOU3oPGGqR+JLvXJI7WaS8jMV1A8ZMUqEAFSM+3rVu08cS2fnwWug6TBp9zGY57RIztlz3Zs7jjt25NcjRRPL8NPeHRL7tvu6PdBZGlLrV3Jo1lpLLCLazneeLCnduY5OTnkVoQ+LtQj8XzeJmgtnuJwyyxFT5bKy7SOuelc/GjySLHGjO7EKqqMkk9gKmWxvWupLVbO4a4jBLxCJi6gdcjGRinUo4ZJqaWzv6N6/e9xqN+h23w63QeIJvGTLaabpVoJC8aSjk7OIlUncc5FcTqV5NqGoXF9cHMtxI0jn3JzUHb2qSC3uJ1kaCCWVYl3yFELBF9TjoPelDDxo1ZVpPdJeiWyvfV3e/oJLU9C8IW8Nxp3hdZoUm8uS/ljicZDyIm5AR3+YDis3T9V1LxB4a8RLrk73aWtulxBJKBmCXzAAqnsCC3y+1c4t7rNtZWEiyXMNvbytJZyBNqq+RuKtjk8DvU+seJtZ1a1+y3lynkF/MdIoljEj/3m2gbj9a4VgZyqOUWnrv1jabbtpu72e23UTi7ndSavfL8T7PRo5RHp0iQxzWyqPLlDQjcWHc89T7VRhuLbRfCOkva63caM91JPJNJb2vmGVlkKhWbI4CgfL71xJ1jUzq6asbt/tybds2BkbRgcYx0FWdI8SaxpcD29rcoYXk8zy5YlkUP/AHgGBwfpUPKpqMVG2ijdd2lK97p909U9hcp12tNayW3imW1t5IPMtbJ5VeDyt0hcbmCdg3X8asazdSac3jG6tFSOdGshE+0ZjJABZfQ4zzXATaxqkzXrTXssjXxU3JbBMmDkZ+h9KW71rVLoXYnu2cXhQ3A2j95s+7njt7VUcrnopNNafh7Py/uv8A5T0DQSutS+F7/WGF1crb3reZIm9pGi5jDD+PB7d6z7rUrfVPDmpx3Op3/iB0aJ4DJZbPs7mQDG7Pyqwyu3pXGQ6tqUK2aw3kkYsXZ7bbgGJmOSQffFamuav4nv9Lja/SeKxeQSB0tfJjkfsxKgBjUvLZxqp3Vr6dLe85aadnbRr5oOU67Vr241j+1rPTdUaNhav5uhahalRbqgy3lkfKGXBweDSaTqMsyaPpVjqUmj3f2VIhpd5ak2t4WHD5XrvznLVy174k8VXOmzLcSSiFkWOe4FsFd1I4DyAZII9+aWPxB4u03SrdT58NuqeXbXEtoNyr6JIVzj6Gsf7Nqez5Fy+Wq3t/h1+7mt9oXLoc7cxvDcywyKFeN2VlHQEHBFR1bi0/Urm3e8isbuaEEl5lhZlHrlsYqwmh3z+HH15UJtkuBARsbPKlt/TG3jGc9a991oR+KS7fMu5mUVf1CyRb1otO+1XMQCfM0BVtzAcY+vA9ar3dpdWkwgurWe3lIyEljKt+Rqo1IytZ7gQUVaudPv7X/j5sbqD5d/7yFl+X15HT3qtTjJSV0xiUVZu7C+s0R7uyubdJOUaWJlDfTI5pRpuoGGSYWF2Yov9Y/kttT6nHFL2kLXuIq0VZtbC+umVbWyuZywJURRM2QOpGBUcVvcS3Ito4JXnJ2iNUJbPpjrT5466gRUVPNZ3kN19lmtLiK4/wCeTxkP+R5rR0rw7quow3U0VrMi29q1yC8T/vVBAwmByTn9DUTrU4R5pS0C5j0U945EVWeN1V87SVIDY649akFpdGQxi1nLggFRGcgnoMe9XzLuMgorRtNP2aqlnq8d5ZKVJYfZ2Mg4JHynnrU8mg3VvpumapdB1s76RlysbFowrAZPGOc5Hris5YinFpN77ee+33MVzHoq69hJNqc9ppkN1eBHYIFhbzCoPUqORUC21y119lW3mNxu2+UEO/PpjrmrVSL6gQ0VNeWt1ZzeTeW01vLjOyWMo2Poahqk01dDCiiimAUUUUAFFFFABRRRQAUUUUAFFFFABRRRQAUUUUAFFFFABRRRQAUUUUAFFFFABRRRQAUUUUAFFFFABRRRQAUUUUAFFFFABRRRQAUUUUAFFFFABRUtrbz3UwhtoXmkIJCIMkgDJ/Srq6FrTX8Vgul3ZupoxLHD5Z3Mh6Nj0rKdelTdpyS66vp3Cxm0Veu9I1Sz1BdPutPuYbtyAkLRne2emB3p2r6Jq+j+X/amm3NmJPuGVMBvpUrE0W4pTV5barX07hZmfRWndeH9ctdOXUbnSbyKzYAiZ4iFweh9qpy2tzEYfMgkTz1DRZX74JwCPXmnDEUqivCSfo0FmQV0PgC+trTXja38qxWGoQSWdy7nCqrjhj9GCn8Kz7fRNYuLlra30y6lmSTymRYySr4ztPocA06w8P65qFvLcWOk3lxFCSsjxxEhSOorhzFYXF4Wph6tRJSVr3V1fZrzvqvNF05OElJLY6+DWtLi8dCwF8iaTBpsmkW92OUXdGVMvHYuSc++ag02GLwfoeptqF7YXNxfPbxwW1rcLNuVJVkaQ44AwuBnnJrktJ0fVdWleLTNPubt4xlxEhO36+lJBpGqTamdMh0+5e9BIaARneMdcjtXgz4dwq/c+3tFKnzrS79nJzUm/s80neTtr0s9To+tS3trrb56f8Mdhr+j2d34g1XxK3iGzj0q5Mt1DJDcA3Ds4JEXl/eBycHPbNaWiLptg+g32mHw7FYqkEl7e3cgkuVlyPMUITkEHphffNed6ppmoaVdfZtSsprSfG7ZKm0ketVKU+GJ4rCwovFOUEuVaKzjy8quk7Sl1u7xv9gaxSjJyUdf1/r/AIc7/XIVk0TxbaJdWbTLrEd6FFwnzw7JPmXn5vvDgc1e1C80/Vf7X0OHUrSKa+07TzbzPKBG0kK/NEW6AnPfuK8yoq/9Uk0uas7ppp22kvZNO13dc1JO3ZtX6h9b8v61/wAz0rQp7Hw6fDWj3upWT3MesNf3TxzBo7ZCgQAuOMnGTXO+H7y1itPFizXMSG5snWEM4BlYzKcL6nGTXL0V0UeGYR9pKdRuU+VydktY1HU0XRXdra6Ldu7Jlim7WWi/ysequtndqW8Q3vh/VdGFr+71Pesd8MJ8q7VO4uDgYIP1ryodKKK6skyR5Upr2nMpWsrcsVa+qitE3f3uVRTsrRRFev7W2gUUUV7xgFep6r4e/tjwB4Su7nU7PS7C2tZFluLhuNzPwqqOWJwfyryyvQPHkd0fhh4KlAY2qxTKxHQOW4z+AOPxr4ziqNaeMy6FGp7OTqyXNZO37mpeyel2tFe6v0ex2YRpQqOSvp+qMPxb4RuND0+21W3v7XVNLuSVju7Y/KGH8LDsap+K9BuPDt/BZ3M8UzTWsdyGjBACvnA578V0ml+ZF8ENaa6yIJtRiFpu7uMbyPwFM+NQI8R6cxBAOkW2D68NXLlOd4+eZQwFeamoyrRcrJc3IqUovTRNc7jK1k2noti61CmqbqRVtE/S9/8AIyj4f1DSr/w5PDdw+fqflz2rBT+6YuAu7PXBxXVeCY7+H4ra7FqlwlxfLaXYnlQYV22jJApfE0MtvqXw6hmQpItvBlT1GZQat6J/yWzxP/1wvP8A0EV8zmWbVswy2tOrytyoVndJX92typX7Wtps3qdVKiqdVJfzR/K5w3hDwpdeIILq8a8ttO02zA+0XlycIpPRR6mu18MeG10nwz4s1Cy1ey1awm0iSITW5IKOOdrKeQcc1isJJPgTH9lyVi1km8C9gVO0n2yV/SpPhhHdf8Ih41lAb7J/ZhUnsZMHH44zXdn+Lx+NwmKruuo06deFP2fKtVGpBXcvi5m3zKztays73M8PCnCcY8uri3f5P8DD1iHWE8BaHPdXkUmmPPOLSBVw0bA/OScc5rTu/h//AGZLGdc8RabptvNGjwSOGYy7hk4Uc4GQCTxSeJf+SReFf+vq6/8AQqk+Ncjt4nskZiVTTLcKPT5c134THY7EYilhMPUVKM6mK5nGMb/u6tk1dNczv7zad7tvXUznTpxi5yV7KPXujF8TeE9S0TXLbSt0d614qPaSW5ys6scDH41s3Hw8aKY6aPEukvrgXP8AZwc7i2M7A/Td7V1mntAvjL4bm5xs/szAz/eKsF/8exXm0kGpf8J21uyy/wBo/wBpYx/F5nmdf61ll2dZrmSjS9uqcqdNzcuVe+1UqQ1T2ivZ3ly2fvKzRVSjSpa8t7u2+2if366ehD4t0O48Oa9Po9zNHNLCFLPGDtORnv8AWsmu1+Nv/JStS+kf/oAriq+x4cxtbH5RhcVXd5zpwk+mrimzixMFTrShHZNmh4bjtpfEWmxXu37M93Esu7ptLDOfbFdPql74rm1/xJZ/vJYBHOtxBOf3MUKngqCcKQANuK4itW88Ra5eaeNPutUupbXABjZ8hgOgPcge9dmJw0qlRTST0tr01vdf0umpztHaXt41x4z8LaPezkaUbeyaSAnCOxUcsO5zgc06XUVkn8RRXD+Ib/NtP9qt7mNFhhI+63LfLtOMYrzq5urm5kSS4uJZXRFRGdiSqr0A9hV+/wDEWu39iLK81W6nt+Mo78Njpn1x71xPKn7qTWis/vvdabv5bLUXKd9oZuLHxH4c0281bVZrlY4PLtLGIJbpG3zAMc/NwfmOPxrB1K4uY/AWqwRzzJEPEBi2K5ChPLc7cemecetYEfiTXo7OOzj1a7SCLGxRJjaAcgA9ce3SmS69rEqXqSahKyXxDXKnGJCO5Hr70U8tqxnzSt0/B37eb7+rvcLHeavd3FlJ4tuLWQxTCwsVV16rkICQexwTzSeFJpb+y8NT3cjXV5Gb8WrTHexkWPdGuT1w3IHrXnk2pahN5/m3s7+eqrNlz+8C/dB9cYGKn0bUhb3lmL9rqaxt5C6xRTFChPVkPZuh/CpllUlQcb+9+PwctvvDl0On0S91q88EeKjqc11PCscXzTkkrIZBkAnpwOR7CovBcfh6Txlpa6eL133SMFvAm0yCNjGBj/bA603XvFME+i3llDqWq6lNebFaS8RUWKNW3EAKTlicZPtXHxu8ciyRsyOpBVlOCD6itKGEnVp1brk5r2S2+FLbTr6Akdno15q+oaJ4pXXJrma3S08w/aCSI7nzFC7c9DywwO1b2uX3iKP4q6daW7XQtn+zqkC58qSJlG8sOhBG7JNcBqviDWtVt1t9Q1O5uYlO4I7cE+p9T7mtfxL4y1K61K7/ALL1K9gsJ1VREW2kDaAw9gcdjWNTL6sqt+WOqlp0V1Fdt9Oy7eYWNrxXcX+n+DtPXQ5p4LH+0btfMtyQeJTsXI5x1wK0NYe6h03VtRtw0fiBtIsWumQYlQMT5rcchiAme/NchH4pu7Hw9pVjpN5c2txbGbz9v3WDPuX64+nFY8GsapBqbapFqFyt65JefzDvbPXJ70qeW1ZR1SVnJ+cvevr5O3n00DlO+8LS3N1a+ErrVGkluhrEkdu8xJd4AgJBJ5K7s1meH9a1e7uPFM0uo3TOmlTmMLIQExIgG0DpgdMVy93rmr3eoRahcalcvdQ/6qXfgx/7uOn4VFpmp6hpl213YXckE7KVZ1PLA9QfWt/7MdpNpXe3Ze85W2217fIOU3ddhmn8KeFfLjkkLrOg2gnLeb0+tdP4gubrTpfGslvI0M6rZx71PzJnaDg9jjIz71wVjr+tWNm9nZ6lcwwOSxRW4BPUj0P0qvNqOoTCcTXtxILjb526QnzNv3d3rjtTll9SckpNcqbfreal+luo7HoPhq4nvF8IXF1M88w+3R+ZI25toXgZPPc1lm6un8OeCo3uJ2ja+nDKXJU7Zk25Ht29K5K31LULcQCC9njFvu8kK5Hl7vvY9M96fHq+pR6cmnx3sq2scomSMHhXHO4elL+zZKfMrb//ACf/AMmvuDlPQtQktbXR9buPtOpWry69MlzLYKDJtAyiscghc7vqRSPqTx6lDe/2bq8p/sQrdXWUS78ovhZwATyBheeSPzrgrDXdYsbue7tNRuIprgkzMGz5hznLA8Hn1pE1zWE1U6qupXQvm4M/mHcR6H29ulZLKZ6ptP7+yVtP83000Fym54zjmm8P6Vfx6vc6jp/mywwfbIdk8bDDMCcncvIwc1yVXtW1bUtWlSTUr2a5ZBhN54Uew6CqNerhKMqNJRlvrt5v0X32VykFFFFdIwooooAKKKKACiiigAooooAKKKKACiiigAooooAKKKKACiiigAooooAKKKKACiiigAooooAKKKKACius8KeH9Lk0K58SeI7i4h0yGQQxR24HmXEnXAz0ArW0/wAL+E9d0rVNW0e71GFLG1d3tJyu9X6qdwHKHB98151XM6NKTTTsnZu2l+1/mTzI89ortvDfhfRLrwaviTV9QuLSGK7aO42YJZMcKgx94k/SmaN4e0HVrzVtY+03ll4Z0/aSzgGdyeiDtkn+YpyzOinPf3dHp1vay7t32DmRxlFd5baB4T8TWl3H4Xk1K11O2iMyW94ysLhR1AI6Gsi80Gz/AOFfWfiO0kmaf7W1teIxBVDjKkcZGRj86cMxpSai007pWa1Tauvk7aP5BzHNUo5OB1ruNc8FWth8OrTxBHPM1+RFJcwkjakcmdpxjI/h7+tQLoOhab4d0DVdYkvzNqUrs0cDKNsS8AgEdc4/CpjmdCceaF3q47dUr/kHMjmhpd8NVi0ua2ktruR1QRzqUILYxkHkdaTW9NuNI1a50y72efbvsk2HIz7GvR/iR/Zf/C1LLyBd/wBpfarb7QXK+Vs2rt2989M5qLx1B4Ls/G2ojXZNTu7q4n8yQWhVUt1IGAc8s2OfxrjoZtOo6bcH70OayV3e6/ASkeY0V0Hj3QYvDviBrG2uGuLZ4kmgdh8xRhkZ965+vYoVoV6cakNnqUnc6j4WMyeOLF1+8qykcekbVqeCrj7b4c8SyXQ1G/vpPIMgt5sTvDlt+CQSVztyB2rlrXT7pdFn1qG4MIt7hLcqpKvl1JyCO2BVK0ubqznS5tZ5reUfdkjYqfwIryMXl8cbOrKEtfcXo4Sc7X31uti07HpdjcX0D+GotO0S6MsbXMltHf3Y86SEphlXCgqOpX36VVgtLEWFjfb9WsdKi1q3+1WGpgMjFjyyNgE4AOfauCnvr+5vPts15cy3K4PnNIS649+orRvBq2q6BLrN/qk11HbXCW4SaRmOWBORnjtXDLJpUnFuajd2b1bu5SdtW0/i0ejTu+tlXMdfpsGtxfELXbjWFuVsPJujeSSg+U0RRvL5PBGdmKzdS02+vj4Ma1tZpo2solEiqSoKytuyegx3rlJ9U1SaxSzn1C7ktF+5E8rFOPbpTYdU1GGyeyh1C6jtW+9CspCH8K3hlGIjJVFKKkko2SdrKMlf1127JK/UXMjv/Fd1dWmleMPs00kJk16NHZGIJXa2Rn0qlrEGt3H/AAiUnh5Lp4BZRC3aAEqlxuPmbscA5657Vw7T3EodGnmk8xt7guTub1Pqfep7PU9Ts7aSCzv7u3gk++kcrKp+uKdPJZ0YR5HFyT6rR+4ofp9111uHNc7+dY38HSx3lte6hOusXB1E6VKqjzeNrMApyv3sdqsXNzff2lcxtoN1Mi6HFDfwm8H2wxb8q+VGd4GMjHTGa820+/1DT5GmsLy4tWIwzQyFcj3xSQX99DffbIby4S7Jz5qyHeSffqaxeQSvL3k1q18S1bT2TSVraW8u2r5zpPHFl5GjaLdQ3WpGzkWVLe01BAJYAGBOCOqEng+xrkq0ok1XxBqDh55bu5WF5WaeXJCIpZuT6AHiqmnWdzqF7BZWULTXE7hI0XqxNexg4rC0HCrNXjdt7WTbev8Am97Nsh6vQgort2+HN6xmtbTXNGvNVhQtJp8M+ZRjqB2JHpXOwaHdzeGrzXg8a29pcJbyIxO/c3TArHD55l+JV6dVPWK6rWWkd1tLo9n0ZcqM47oyqcysoBZWAIyCR1rS07RLq+0HU9YikiEGneX5qsTube2Biu7v9Ph1ST4e2tzcWkMR05Wb7S2FkAkHyD1J6AVhmGfUMHUjD4leSlbeLjTdTa2rat944UXJX/rex5hRXeeJvBv2r4h3mj6Nd6Yok82ZIYnOLdU52MAOG9q5Xwzo9z4g1u20mzeNJ7gkI0hIUYUtzj6VthM7weJw31lSslBTd/sxabu/uf3ClSlGXLbyM2iuj8O+DtW121urixa32WtwsEvmPtC5zlyegUAcmnW3g+8vPENzpOn31jdRWqCSe+WTFvGuOSW/SqnneXwnUhKqk4K8vLbf1urd+gKlNpO25zVdVpPjzXbCwt9NZbK80+CPyxaXNuHjYZzkg98nrRrHgu5tdIm1bTdW07WrO3IFw1nJloc92U9veuVrKVPK8/o2nGNWMX1WsZW7Ozi7PTZ63RSlVoPR2O1ml8XfEV1trOxh+yWK/Jb26rDBDn68ZNMi8fa1b2MOnXtjpV9LYjyree7tRJJCBxgE8HGP0rqPCen6R/wqXUoz4kW2juZ4muZxA/8Ao7cfuyBy31HHNcKnhzzPBt74kS9DR214LYR7Pvgnhs9uvSvnsNhspxPPha1CKpUpqMFySVpS3d+8m3ddtZXTNPbVU+ZS1e5HqfirW9Tv9Pvr+5We408gwOyDOd275vXmiDxTq8HiG816KSFb28V1mPlgqQ/3sDtTvBPh1vEuo3Fmt0LbybZ59xTdnb2qbwX4TufFFrqUlpcJHLZxo6ow4fcccnsB1zXs1qGS4WnOnOnCMYRUWuXRRnK9trWctX56szVWq3e7uV/CnijVPDck/wBhaGS3uF2z208e+KUe4NaOofEDXbq0uLGCOwsLCeFoXtLW2CR4b7xx/e960tL8DeH9WlfTdK8ZQ3OrqpIh+zMsTkdQrnr+Fc74X8L6lr/iB9HtwsMkJb7TJJ92EKcEn8eK46mH4exlepjK1KPPCzk5waf92VpJX2spWb6JlRrVoxUIydivJqmo6lpWm+Hf3bQW8zfZlC4bfIecn6mrHjmbXJNfaHxCsa39tEkLKgAAUD5enHQ11Ol+DNAm1q2g0Hxhb6hqNvOkjW7wmNZArAsEboTgGjxpop8RfGm80hbgW5uHH7wruxiMHp+FKhmOXxxq9nBRjCFSbbg4yV5RcmrpO0tW7LVryJbm42b7fhscvHq91rOpaLbapqK2UFkEt4bmOLmBAeGOCM4POc16fLD48l1RFkt9DMAYK/iJEiWRoO7b85BK+lefeI/CdnoOjvJfa7AdYDgDToxuZUJ6sexxzitJvBWj6VY2q+K/Fg0y5uYxKtpFA0pRT03Y6V42d4DAY6NKeHlFRXNGMXRc93zSlBRcZPe7vzU3o2r79FDEShfmv99vv3/zMT4l6rb61431PULRw9u0gWJx0ZVAGfxxWZq+jajpMVnJfweUt5D50B3A7k9eOlanjbws3h37Hc29/DqOnX0Ze2uYxjcB1BHryKf4w0fVLOHQFutSk1E3tor20Zz+6UkAIM+5r6jLKuGw2GwmHws17NR5VdO7UI28rNW965zVJSnOUpbvX7zmKltYZLm5it4V3SyuEQZ6knAru5/Avh7S5Y7HxF4xhsdTdQWgjtzIsZPQM3b9Kwtc8Mah4f8AF9vo0tyolkeNre5jzgqxwrj8f5V00M7wmJbhSlrZtXjJJpdU2lzJeVyHBoyNZ0280fU5tN1CLyrmAgSJuBwSAeo9iKp111/4avbr4mt4avtVNxdSTLG94ykliUBzgnPTAq5/wheg6fenT/EXiyKwvmchIY7cybBn5TI3RcjBx2zULO8NTp0/aS5pyipe7GTun1SSbt67dQ5GcLRW94p8L3+g+JRobFbqaTYbdohxKrcKQPrx+FdDc+BdC0100/WvGVtZaw6gm3EDPHGT0DuOla1M6wcIQnzXU1dcqcm13sk2kurYcjOAorp/G/g+68K22mteXKSzXiyFkQcJtIHB7g5zXMV2YTF0cZSVahLmi72fo7P8US007MKKKK6QCiiigAooooAKKKKACiiigAooooAKKKKACiiigAooooAKKKKACiiigAooooAKKKKACiiigAooooAKKKKACiiigAooooAKKKKACiiigAooooAKKKKACiiigDvWhk1P4MWy2KNK+m6g7XSIMsFbJDEenIqf4W2F0nhrxVqTxuls+ntEjEYDtyTj1x/WqXw6ST7FczaH4gGm6+rgLb3EirBcRenI5YHNb+q6nqmlaBrFx4n1u1u9UvrcWlnaW8quI1JyzELwP/rV8ripTXtMLBr3pp9ebVpvS1muvNfRGb7GASf+FJRj/qLn/wBBqbwtDJqnwq1/TLJTJeQXUV00S8s8YxnA74wa43+0r7+yhpX2qT7CJfNEHG3f/e+tLo+qaho98t7pt1JbXCjAdD1HofUV6k8BUdOai1zc/Ou26dmVY6/4MWs8fimTWJVaKxsLaV7iZhhVyuMZ9fapPhvGPEGleIfC3AN2q3VuCejo3OPwwKwde8Z+JNbs/seoakz255aNFCK31x1rJ0nUr/Sb1b3TbqS1uVBAkTqAeorOpga9dVKk2ozfLa12lyu61sur102FZs9UF0mt+NfFPhWNh5M+ni0tQegeADH67jXKfFS4QeKLTR4D+40m2htFH+0AC36muXs9U1Gz1T+1LW8livdzN56n5snqfxyahu7me7u5bu5laWeVy8kjdWYnJNGFyp0K8Z391RSt/esk39yBRsz0D4gg/wDC64eDzPaf+gpXO/FD/koGtf8AXyf5CoNW8W6/qkdml9fGQ2Th4H2KHVh0JOOfxrJv7y6v7yW8vJmnuJm3SSN1Y+prTAYKrR9m6lvdhy6eq12XYaVjr/jH/wAjHY/9gy3/APQao/DxRHcatfxwpNeWWmyT2iuoYCQFRvwepUEmsLU9RvtTnSbULqS5kSMRqz4yFHQU3TL+8029jvbC4e3uI/uuh5Hr+FN4Cp/Z/wBWur2t5Py9Hs/IqHu2O80+9uvEHgmEa2/mxvr1tC1yyhWZCDuBIHOMnntmtDUL6yk1TWtIur+e7s4opkGmx6VtW2CA7WVs/LtwDu71wGreItZ1SA297fM9vuDCFVVEBGcEKBgHk/nUl54q1+809rG41F3hdQkh2qHkUdAzAZYfU148shrylzLlim27J6Rvy6q8Hrp05elmac6Oo1fWtY0ez8KRaXGkaz6bCzhYVP2pskbWyOR2x71fu9M01L3VNJVVj09vE9pGyg4CqwO5fYDJHtXOX3jTULe10q30a+liS2sI4ZA0SnZKM5ZM5xwRyMVzZ1C+a2ltmupTFNMJ5FJzukGcMT1zyaKGT4iceayg9dVe79+6b0WsUtNXu9kDkjvLbUr/AFfXfEOh6rHH/ZsNtclYPKVVtPLz5bLgfLjAHvmjSIYLuz0jxlNEjRaVZSJdqQMNNDgQgj/a3p9cGuTv/FWv39i1ldai8kMgAl+VQ0oHQOwGW/E1PcarZWvgtdD06e5llu51ub4yJsRCq4Ea8ndzznjoKc8prQjGMUouTSajdrl5Wptuys2vxjHdhzI1YNZ1DTvAunXlnKsN1Pqk5knCKXIwhK5I6E9RW5qOoXE/i7xDorLCum/2dM4tkiVUDiMPv4H3t2Tn3rzVry6ayismnc20Uhkjj7Kxxk/oKmOr6m19NfG9lNzPGY5ZeMupGCD+HFdNXIlOUppRu+fXzck4vb7KTXlfQXOehx3Vro8fh6xtdWktoprOCZ7OPTBOt48g+fc2fmycrjtisy4vF0jw3rc+ixm1I1vy4HeMebCmxsqM/dPaub03xRr2m2K2dnqDxwx58rKKzRZ67CRlfwrNN7dmyeyNw5t3l85oycgvjG4++DWVHIqim/aNNXTf960r6pRWvq5ddbDcz0qw1C7TxNaXscgjnvPDLz3DogHmSLFIQx465ANYnwYl874hxSzsGuJYJ2jY95SpIP161zVprmrWt7bXkN44mtofIhLAELHgjZgjBGCevrVWG9uoNQXUIJjDcrL5qyR/KVbOcjHSitkE6mExGGTS9pT5E+3xWvptZr7rDhU5ZqXZl/w7BrsviqC30lpU1kzMEIbayvzuJJ6d85rpbZJ1+E3iZbg75k1iHzSDkbuMnI96q3HxH1+SKUxwaZb3kyFJb6G0VZ3B6/N6+9ZXhfxTqfh4XMdqLe4troAXFvcx+ZHJjoSPWsMXhM0xkPaSowjKDptJSu5ck+ZrmsrL+VW3u3a5pGVOLtd9fxNzwnDIPhR4wuChETPaordiRJkj8Mj86v61/rfhr/17Rf8Ao0VzWqeNNb1DT7nTSbW30+4VVNrbwKkaBW3fKOxyOT1NULnXtTuP7K82ZP8AiVIEtCEA2AHIz68jvWMckx1avLEVVGLlOUrJt2Toqmley1uteltrj9rBR5V2/W56J4f5+PetAcn/AEv/ANArmvgpDLL8SNM8tGIiEjycfdHlsMn8SB+NUr/xrq914itvEEUdnZahBnMlvDt80nqXH8WelW5PiLry3K3FhBpmmy798rWtoqmY/wC36jvjpmuOeTZr9UqUIU43q0I0neXwuKmr6Rd01K6t6PuUqtPmTb2d/wAi7pMkkfws8YeWxXdqMKNg9QW5FT+An01fhl4l+22l1dRi5gNzHbS+XIY+xzg/KDnNcZFrWoR6Pe6SkiC0vZlmnXYMllOQQe1O8N69qfh++N3pkwRnQpIjqGSRT1VlPBFehisgxFXDYiEWuadWFSOrV+VU9G0rptwdmr20fkRGtFSj6W/M7LwvqmhW9jrcnh/wzq8itYPHdtLfK8caHoxG0dD/AFrzkdBXTa7411bVNMfTEt7DTrKRg00NjbiISkf3scmuZr0sjy+rhnVrVo8sptfblN2Ssryl130SslbcitNSsl08rHe6F/yRXxD/ANf8P/stGnf8kO1X/sKRf0rAsfETWvgzUPDf2MOLydJjP5mCm3HG3HPT1q94M8WWuk6VfaHrGljUtKvGDvGr7XRh3B/AflXHiMBioxqzjC79tGaV1dxSje2tr6PR2JUlp6Gn8D0ZvEOpuFJVdMm3H0zij4XyPF4P8aSRsVYaaMEdvvUad490vQWlg8OeGxb2c8brP51wWmlJGFJbBwFyeO9c94b8RNouja1potBONUtvILmTb5fXnGDnr7VjXwWMxjxFR0uVTdKybje0ZXlezaWmtr7eegJpW1L3wh4+I2j/APXU/wDoJrp/DRddO+JTWufte6Tbt+9s3ybsVwPhLWD4f8RWesLbi4Ns5byi+3dwR1wcdfSr/h/xdeaL4qutctYUZLuSQz2znKujsSVJ9s9a6M3yzE4mtVnSjf3IWu93Cbly/NaX21CMkkih4QM6+KtJNru877ZFt29fvDP6Zr0of8nH/wDbT/2jXPp4z8L6ZcHUvD3hEWupn7ss0+9Is9Si+tZw8auPiIPGH9mru3Z+zedx9zb97H49K5sbh8bmNSrUVBwTozgruN3J2stG9Ozv3vbS7TUevUxtbFxfeLb5FJeea/kVST1JkIFdf4k0nwnoOofZPE+r61rOrJGvnJb4Cx8ZC7mOe9cLPeyPq8mpRDypGuDOoznaS24fWu11bxh4U1qUanrPhKWfVtoEjR3ZSKUgYywHNd2Po4uMqChGTgotPkcVK+ltW17u+z3sTFrUs/E+Wym8AeEpNNtXtLMrN5UTvvZV46nue9R/EprhI/BMlqjPcJpsbRKq5JYMCOO/NUfE3jSx8ReFItNvtG8m+tWP2OS3fbDEhI429+Bj9azfEXiqXUzoUlvbm0m0i3WJH37t7KQQ3Tjp0rgy7LsXBUFOnbklVvdp6S5nHW7bveze+90VKS1On1nWfBXiS/aXxVpmq6HrGAs8sIypIHUqeRx7Vl694fm0HxhoTDUm1Kyu3iltLhiclN44IPTGR+dW7/xl4R1u4XUfEHhGWbUtoEjwXO2OUgdSP/11h+IvF0+s+IbDUWs4re10/YtraRn5URTnGfU460svwmNpyjThTlCCjJSjKUZRTtoqbu5Wv3srdAbR19z/AMnHD/r8T/0UK4HxpI8njHWXkYs32+YZPs5A/QVpzeMC/wARv+EwXT+fOEotjL6IFxux7elc/q95/aGrXmoGPyzc3DzbM527mLYz3616GUZfXw9WlOpG1qMIPb4le6/rQmUk18z13VBE3xo8J+djb/ZsBGf722Tb+uK8v8aGc+LtYN1nzftku/P+8a1NX1++8U+LNIuLCBLG9hihtbf99kb0J2tuIGMk10XibXtIGsP/AMJN4HaXxFDhZDHMVhmYDhiB1B49a8zAUsRllWjzU+aXs+VxTjzK0m76tLld7Np6NIp2kmV/iuZz4S8FG5z5v2F92evRMfpivOq9I+Nl5cTweGre+CJfpZNNcRqMCMuRhcdsbSMV5vXr8L3/ALMg5K13N6bazk9PLsTU+IKKKK+gICiiigAooooAKKKKACiiigAooooAKKKKACiiigAooooAKKKKACiiigAooooAKKKKACiiigAooooAKKKKACiiigAooooAKKKKACiiigAooooAKKKKACiiigAoFFFABRRRQAUUUUAFFFFABRXS+B9Hi1mDXIzavc3MNgZLVEznzNwAwB161U1zwtr2i2iXeo2DRW7Ns8xXV1Df3SVJwfrXmrNsJ9alhJTSmmlZtJu6T0V7vcv2cuXmtoYtFXL3Tb6zvY7O6t2juJVR0QkZIcAqfxBFaCabPaafrsF5ossl1ZmNHn80AWbb8HcP4t33fat6mNoxjGUZJ81rWa1TajdXaurtbb7K7aTSgzDorqvFHh//AInulabodjJJNd6ZbTeUmWLSOmWPPT+Qq5aeDL3T9E1+61zTipt7ISWsqyBlEnmKCMqcZwehrzpcQ4GNGnUlOzna0brmfNJRWl+718ky/Yzu12OJore1HSLq7vrK10/Q5rWZ9OScxeZvMwCktMPQEDOPam6l4T8QadpZ1K709ktlIEjB1Yxk9N4Byv411wzXCPkjOpGMpbJyjd30VrN3v5EunLXQw6K3NO8JeItQ0walaabJJbNny23AGTHXYpOW/Co7fwzr0+svo8emym9jQSSRnA2KQDuY9AMEdfWq/tXA3nH20bwvze8tLb310t1uHs56aGPRWpr2g6tockS6naGETAtE4YMjgdcMODVGztri8uorW1heaeVgscaDLMT2FdFLFUa1L21OacO6aa+/YlxadmtSGitzW/CXiDRrL7ZqGnmO3DBHdZFcIx7NtJwfrWbfafeWP2b7XA0X2mFZ4ckfPGSQGH4g1nh8fhcTFSo1IyTulZp3a327DcJR3RVorYj8Ma/JqFxp8elzyXVsEaaJcFlD429++RS654Y1zRYYp9RsWjhlbYkiurru/u5UkA+1QszwUqkaarR5pbLmV3pfRX1019NQ9nO17GNRXSw+BPFkocro8oK5wrOoZ8DJ2jPzfhWXo+h6tq99JZafZSzTxAmUfdEYHUsTwPxqYZrgakZzhWi1HdqSsvXXQbpzVtDOorU1jw/rGkXcFrqFk8UlxjySCGWTJx8rDg81taH4B1661ezt9QsJ7S2mujBI+5Qy7T85AJ5xg1FfOsBQoqvOtHlabTutUt7a6/IFSm3ZI5GitDxDpc+jazc6dcIVaJztywJK5+U8cciur8IaTpdt4IuvFN5o763Ol19nS2DEJEMAl2xz3/lWtTMKUaEa8feUrWtbW+2u34kS93RnCUV1fiW78KanoEd5p2njSNXSbbJaRlmjkj/vAnoa1r638O+C9M06HUNEj1nV7y3W4m8+QrHArdFAHeoeYWjFezlzNtcul9N3e9redybnn1Fdn4s0fSb3w7YeKPDtq9pDc3H2W4sy+4RTdtpPY/4Voa0PC/guWDRrjw/FreoCJZL2aeZlVWYZ2IB0+tSszjJRUINyd/d0urb3u7aeut1YOY4vQLGLU9ZtrCe8jso5n2tPJ91OCcmq17CtveTQJKsqxyMgkXowBxkV3MOi+Fr/AMfaFDpbibS9SAaa0MhLQNg5Qnr6frWTott4ZtvE+qHXmYWNmZfItlJBnYNhUyOgojj05OSUvhT5ba7tffpbt1uFzlq29F0FtS8P6vqwuRGNNRGMZXPmbjjr2rsPDK+HPGct3pS+Eo9LdbZ5Ybu2lc+WVHAbPBzWX4I/5J34w/64w/8AoVZVsxm4SSi4yi4XTs9JSS6Nra4XOIoqVbe4ZQywSsp6EISDXZeD9M0B/A2ra1rNnJO9ldRhAjlWcEfcz2BJ5OM4rvxOKjh4czV9UtN7t2Q27HEUV6Xpcfg7xB4W1DWLrw//AGa+ksrulnM2LhT0UlumTxmq0CeHfE3g/W57bw/DpN9pcSzRPBKzB1Jxhs9elcX9qq75qclZpPbRu1uuu62FzHntFdtoem6LovhGHxNrmntqk97M0djZlyqYXq7Ec/hU13ZaD4m8Kajq2k6T/Y+paWFkngjctFNGTjIz0NaSzKCn8L5b8vNpa97d776Xta4cxwdbVjoLXXhHUfEAuQq2U8cJh28vv757V0wtPD3hHwzpt5q2kLrGranH56xSyFY4Yu3TqTWjeSaJc/CDWL7RbR7ET3cIuLUvvWJ1YfdJ5wQc1zV8zk+X2UXyuajzaWfvWfW/fWwuY4LWtLt9PstNuIdRhu2vIPNkjTrAf7rc9ay66vxdo+nWOleGJrdBbtf2YkuZCSQW3AbsfT0rTu9Y8E6deJpuleFYtbtlCq93JK4kmY9doHSt6eOl7OLhGU2+bstnbXVL06sdzgaK6j4m6JZ6D4pa009ZI7aWCO4SNzkx7gcrn2Irl67sPXjiKUasNmrjTuKrFWDKSCDkEdQa6+2+JHi2GBIzfQTNGMJLNbI8ij/eIz+dcfRWWKwGGxaSxFNSttdJlJtbFrU7+81O+lvtQuJLm5lOXkc5JqrRRXTCEYRUYqyQgoooqgCiiigAooooAKKKKACiiigAooooAKKKKACiiigAooooAKKKKACiiigAooooAKKKKACiiigAooooAKKKKACiiigAooooAKKKKACiiigAooooAKKKKACiiigAooooAKKKKACiiigAooooA7j4ULeuniZNO3/azpEgi2feJyOnvUXhBLmDwR4ua8SSOwa1RFEgIBuN424z/FjNcrYahfae7vY3k9qzgK5icqWAOQDj3ANXNa8Ra5rUUcWqancXUcZyqO3yg+uB1PvXzGLybE1sVUlFx5Kkqcm9eZezs9NLO9tNVy767G8asVFd1f8AE6jxhY3d18QNFS3t5JDNaWHlkKcMBGuTn0GDV7xB1+Jv/X1B/wClArjI/FHiGPS10xNYu1tFXasYf7q/3QeoHtnFU5NU1GQXgkvrh/tpDXW5yfOIOQW9eea5KWQYy1GFSUbUlFK19VGpCd3orNqFra2fV9LdaOtuv+TX6nqJEzaleR2Of7Sfwdbi12/eJ2rvC++3Nc14Kh1GPwH4xaSOZLI2kYwwIUy+YOme+K5RdV1Nb2C+XULkXVuqpDL5h3RqowoB7ADtVvVPE/iHU1ZL7WLuZHQxshfCspOSCBweQPyrOnw5i6VP2EZRcZOm23e6dNp2StqnbS7Vm29bg68W7+v4noOnyPD450KaNirp4U3KR2IgkINcl4Mkkfw54x3Ozb9MVmyep85Ofryawf7W1T7RHcDULkTRQfZ43EhBWLBGwH+7gkY96r291dW8U8VvcSxJOnlzKjECRc5wfUZANdVDh2pTpyi5K7VJf+C6jm/vvp5iddN7d/xVjtPiBDqMviTRH02OZ7drC1/s4xAlRhRnbjvvzmuh8S3F5b+NvFpl0ltT057S3TUkim2SopRcMp6nkHPGPWsLSdc0lNGtbWLxRrGjwKgF3YrCZhI38RifPyBh24rD1jxXqE3i+91/SriewedtqBG5EYAUK3Y8KM+9eJh8rxeJnHDumlGlCUU5Kcbv2lOSu1bVqDfNBySl713flNHUjH3r7v8AR/1qafiCx09PC2l6pY3OrNov25ojp94Qro2AzFGAwQRxnHWmeGby2/4S/S5vCGiXH2yJnYwXV2GEw2nIBwMHGa57Wtb1bWpEk1S/mujGMIHPyoPYDgVTtp5rW4juLaZ4Zo2DJIjYZSO4NfR0cmrSwUqVeV5tTVrycfevpK3Lz76yaUn66mLqrnulpodxJZ6ZqHh3XrnQTrOkNBEs17Z3TB4JgHxtD4ByCcgHJqt45tLm6/4RJbe3kl83RoI49qkhm8x+P1FYmseKPEGr2v2XUtWubiDO4xs2FY+pA6n602z8TeILPS/7MttWuorTBAjVuFB6gHqM+1cuHyfMKMo1eaLkpN2cm7JwUfj5eaTTV/eW2nNoinVg9P637Hpt/FfnxR8QIdPEn2v+yoFUR/e4jj3AY74zXIeFY7iL4feJmvEdLJjbrAJAQDceYPu577c5qp4d8SSWtl4gmvNRuv7SvLSOO2m3MXLqwx83bAH6Vl6v4i1rWTCuq6lcXUcTZRHPyqe5wOM+9efgMixtNSwslHki6N5a3fsoU/h0s03G265dd9i51ov3vX8bnXfEu311/idbNbx3TSMtt9hZASMbV+7/AMC3Z/GtPxptm0vxsmkfPKNWga8EPJMflgN07eZuzXO+K/HGqPr162g61eRafME2KMrg+WqtgHleQemK5fStW1LSrw3mnX09tOQQzo3LA9QfX8anAZDjquEws6ijGVKEFGOurUoTfPp7rXLbTms25eQTrQUpJdW/12OvsVmi+HGlLfK6l9eVrFZBg7MDeVz/AA5/XNT31xNcfHsNNI0hTWBGm452qrYAFcZqutatqt5Hd6hqE9xPHjy2ZvuY5+UDgfhUBv71tR/tJrqZrzzPN88uS+/Od2fWvUp8P1m6lSo4qU41VpeydRx2dlorauyu9bGbrLRLpb8CXxACuvagCCD9ql4I/wBo11vgux8TW/hmTXvCWpzyXKz+XdWEKbiB2Yqfvfl/KuP1bUb3Vb577ULhri4cANIwAJx06U2wvr2wl86xu57WTGC0UhUn8q9qWFrVMJCk7cySun70Xbdapaedkznnq3Y9I8VLd3/w8utU8WaPb6fqyXCLZSiIQyzg/e3L+dVvH+kah4oh0rxLoVrLqEE1nHDOkC73hlXggqOa4C/v77UJRLfXlxdOOjSyFiPzp2n6nqWnFjYX9za7vveTKVz+Vc1LLKtFRnTklJNu1ny2aV0tbra/r0IUTutZjk8J/DzTNH1ABdTuNSW/e3yC0Ua9A3oTgfrR8SvD2qa54gXxDoVnNqdhqUUbpJbrv2NtAKsB06d68+uZ5rmZpriaSaVvvO7FifxNWbDVtU0+No7HUru2RvvLFMyg/gKuGXVqUlVhJc/vXutHzW87q1lYLM7zQPD9v4c+I/hex+1GbUHHmXsQwRC5U4UEfjT/AAZZwzar4uvLfT7fUdYtWZrK3mUMCS7ZYKep6f5NecC4uFuPtAnlE2d3mbzuz656063urq2uRdW9zNDODkSI5DZ+tKrltWpF81S8nFK9u0nLo9ne1uwcp7H8PLjxxeazI/iDzbSx+zypHbSQrAJZCvG1MAnHNch4Rt7i18B+NLe5hkhmjjhV0dSGU7uhFclLq+qy3sd7LqV49zH9yVpmLr9DnioJ7u7nlllmuppHmOZWZyS5/wBr1rOGUzTlrFKXI7JWtyyv+PcOU2tO8a+KNPsYrGz1eaG3hXbHGAuFHp0rX0Qs3wh8RMeSb+Ak/lXD08SSCMxiRxGxyUDHBPuK762ApyX7tKL5lJ2W9ncdjtPBwP8AwrXxfx2g/wDQqPh3/wAip4y/7B6/+hGuLWSRUaNZHVG+8oYgN9R3oSSRFZUkdVcYYKxAYe/rWdTAOaqLm+KUZeluXT/yULHqeg6l4gu/hnYJ4SmJvtNkeO8tkRWkZCcqwB69e3vVXVrrxsngq/vvEmrSafHLiCGzlt1WS5z144KgetedWV3dWU4ns7ma3lHR4nKn8xTr+/vtQlEt9eXF04GA0shYj865VlHLVcko2cua7jeW97X9eu6X3i5TvvFelXvivwv4f1vQ7d742tktldQQjdJEydDt688/pUsmh3eh/BzV4tQXybue6gle3J+eJdwC7h2J5OK890/UdQ092ewvbi1ZuGMMhXP5Uye7up3kee5mlaU5kLyE7z7+tWsurpRpKa5IyUlpro723t8wsz0DxHBaXEfw+t9QbZaSWqLMScDaXGee1aniR/Hlr4huNK8OaUNL01G2wTW1qqJ5f99pSPz5ryiWaaVUWWWR1jG1AzEhR6D0q1LrGrS2YspNTvHtgMCJpmK4+mah5VP3dVJLm0krrWV72vutv8g5TsvjlbXK+JrS8dXkgksIUW4AykjDO7B79c/jXn9Wbm/vrm2htbi8nmgg4ijeQlU+gPSq1ejgMPLDYeNGTvy6FJWQUUUV1jCiiigAooooAKKKKACiiigAooooAKKKKACiiigAooooAKKKKACiiigAooooAKKKKACiiigAooooAKKKKACiiigAooooAKKKKACiiigAooooAKKKKACiiigAooooAKKKKACiiigAooooAKKKKACiiigAooooAKKKKACiiigAooooAfBsM8Yl3GPeN+3rjPOPermux2K61cR6THci03gQrOv7zGB1HrnNQ6X/AMhSz/6+I/8A0IV6nebbLxv478QrGkl5pkKta71yEdwo349QB+teJmOYvB1lZNvldleybcoRV9O8t+ivoyoxujyu7sry0Cm6tLi3Dfd82Mrn6ZqJ45I9u9GXcMrkYyPUV6D4H1nU/FH9r6Br15LqFtPYSzo053GGVBkMp7VUuLebxP8AD7Q5bceZe6dd/wBmv3PlyHMZPsDxULN6lKr7LEQSs0m09EpJuL1S6rla9GPl00OY8P6TNqutWGn7ZY0u5kj8wIThSwBYeuKt+MrCws/EE9ho9pfpFbAo/wBo+ZnZWILjA4XpXY3WqyW3xY0XR9LuXitNMeHTRsbAcAjzM+uWzn6UaHfXl98RvEzXl1LOYdOvYYy7Z2IG4Uewya4JZtifaLEuNoKnzct31el9N7W9NR8q2PM0R5CRGjOQMnaM4HrW/f6PaQeAtL1xDJ9quryaGTLfLtXpgetX/hP/AMhLV/8AsC3X/oNSXsay/Cjw5G0ixK+qTqXbooPc+1d+Mx81i4UY6JTjfzThN2/BCUdLnF1ZNhfC1+1myuRb/wDPUxNs/PGK27jStJ0a5sr5te07V4UuU863tw24oDknkYxx+tegyX2vajrs+p+FfE+nazZShtmjzSeXiMjHl+WcZx+FRjs7dHllSj7rT1lzRV1bS/Lo33lZAoHmmh+HrjVNF1XUo2dRp8aOEERbzdzBcA+2c1lW9vcXM3k29vLNL/cjQs35Cu88Eapq1h4Q8XRw3VxZtaRI8UasR5DmUBseh7Uw6jeeHfhppt3pMzW97rN1M11dJ/rNqHAQN2GealZnio16tPlTvNRhr3gpu+na7666bahyqxws8M0EphnikikHVHUqR+BqWC1m8zfNbXHkROonZYz8gJHX0PpXaandz+IfhrBrGqN52o6fqa2q3LD55I2UHax74Jq/8T9e1H/hOn0GCbyNOFxbtLEgA85zsYs56k5xj6CnDN69SrGgqa5vf5ve0XI47aa3Uk1t5hyrc4HXF08axcLpK3Ast+IBOP3mMd/eobqyvLRUa6tLiAP90yRlQ30zXrMVrCfiX4z1ZpbWK40+PfbS3P8Aq4pGwBIfp/WqmnXnmWepWPinxxpGrWN1bvtRpy7xzYyjJkcc1x0+IZKEeSF0owb1bk+aKelo2bSaerV32HyHmNpZXl4W+yWlxcbfveVGWx9cVC6sjlHUqwOCCMEGvSdA1EX3g3S9L8P+Kbfw/qFqXN1BMxi+0uTkN5mOeO1c38Sv7abxCsmvWdtBePAmZLc5S4A4EmQcEmvTwma1K2Llh5xUfi0bfNo7J2aSaa1vFu2lyXGyucxU9rZ3l0GNrazzhfvGOMtj64qA8Amu/wDGusal4ZuNN0PQryWwtrazimYwnaZpHGSzHvXq1Kkk1GK1f6GM5NNJbs4HBztwc5xip7myvLaNZLi0uIUf7rSRlQfoTXeeHNRh1jxRqfiabS4orix0p7oRYykkyrjzMY/Go/Aev6t4g1+XQ9cvJdQstRhlDpNyEYIWDL/dII7VjLETSb5dlrr+Rm6sld223ODjgmk2eXDI+9tq7VJ3H0HqafNaXcM4t5rWaOY9I3jIY/gea7eDUrrR/hTbvYyeVcNqssSzr99F287T2JwBn0pur6tqN18PtD1ea7lfUbfUpYorrP7wKFyBup+3m3tpdoftZX262KniTRdB0PWtM02eLUnUBHv5xj94GUHEY9RmuWliWW/kisY5pEMjCFNpLlc8ZA74r0zW769uPjJolrNdSyQQy27xxs2VRmjUsR9az4LmTQ/D3iXXrDCalLqzWaT4y0KZLHb6E56/SsaVeajG+raXXuzOFWSir6tpfic7o+gpNomv3N/DcQXOnwRyRIwKcs+DkEelYlrZ3d3u+y2s8+3lvLjLY+uK7zRde1LVvh54ng1Od7uS3hjaOeTlwpcZUnuMjNaesw3Wk2GlaXo/irTtDhjs45pEaUpJNIwyXbA5HpT+sTjJxktb/LZeQ/ayTae9/wBEeWLHI0nlrGxfONoHOfpUq2d41sbpbScwDrKIzsH49K9Ogm0+8+I3hW8hvrG9v5EdNQe0PyNIqnDfUg/pVDwZ4k1a9+JEWny3Tf2dPPJbmzA/ciP5gFC9Kp4qdm1HZX/Py8h+2la6WyueeQQzXEoigiklkPRUUsT+AouIJreUxXEMkMg6rIpUj8DXbW1zN4d+H0mpaU32e91DU5LdrhfvxxID8qntk1R/tq58UR6PpGrxmedL1Y/t7H5zGxA2E459etaqtJttL3V95aqNu9tDm4rK8lt2uIrS4eFfvSLGSo/HpVevWtevNTs/Esiad4y0bTbOyk8qGwMpVUReNrrtwSe9cJ8Qf7KPiy8k0WWCSzl2yKYT8gYj5gPxzU0MQ6js1ur/ANaCp1XN7GBRRRXWbhRRRQAUUUUAFFFFABRRRQAUUUUAFFFFABRRRQAUUUUAFFFKiPJIkUYzJIwRfqaTaSuwSuIeBzTRIhO1W3H0Xk/kK6rTtL0iOQx7o7u5QfOXYMR/wHoK04Jbby28iSHZH97YRhfy6VyPFdkaql3OHEVwelrdH/tg/wDhQYpx1tbofWB/8K7qCeG4j8yCVJU/vI2RUlT9Zn5D9mjzwyIDtZgp9DwacK7+REkXbIiuvowyKxdU03R2lWHzIrO7kH7vY23ce3y9DVLFP7SF7Psc1RSNuSbyHRvO3MpVVJ5HXp9Kak0bRiQNhScAnjP510qcXszOzH0UjMF6/hQGBOOQfQjFPmV7X1FZi0UUEgdSBVAFFFFABRRRQAUUUUAFFFFABRRRQAUUUUAFFFFABRRRQAUUUUAFFFFABRRRQAUUUUAFFFFABRRRQAUUUUAFFFFABRRRQBc0SGafWLOOCJ5XM6fKikn7w9K7fxN4gOg/FLxA0lql7ZXRNvd2zNgSIVXoexB6GuG0vUL7S7sXenXUtrOFKiSM4OD1FQTyyzzPNNI8krsWd3OSxPUk15WJy761ieerZw5HG2t9Wnfytyq1tb9rFKVkdc/iTw/pWmX1v4W0q9gur+Iwy3N3MHaOM9VQD19a1fhJdXmh6dr2s3Nsw02O0EiNKhCvOG/d7c8E5z09q85q7Nq2pzaZDpct9cPZQnMcBc7FP0/E1zYvJIVcPLDw1U2uZybbaVtn30sui39RT1uSaLqjWPiK01iZGuHhuVuHXdguQ2Tz71raF4pTTvGV5rklj51ve+ck9uX58uQ8gN6jiuYor0a+X4evze0j8UeV77f113EpNHbaf4o8OaEL6PQdEvCL21kt5Zbu4BdAy4AXAwADgnucDpWFd62s/g7T/D/2Yq1ncyTmbfkPv7Yxxj61jUVlSyrDU5+0s3K6d223dJpbvs2g5mWdMu5LDUba+jVHeCVZFVxlSQehHpXaJ4o8HQa3/wAJHbeHb9NUEhmWH7Sot1lPfgZxnnFcFRVYzLaGLfNUvs07Nq6e6dnqgUmjqvDniWzhbXY9ctbi4g1lf3xtmCujb9+RnjGaNE8RaWNDk8P69p1xeaas5ntZIZQk0DHrgnggjqK5WionlOGm5OzV2no2rOKsmrbO2mm63HzM6bxH4jsrnS7PQ9E0+Sy0q1lM5Esm+WaQ/wATEcdO1VvE+vrrXi99eFq0CtJG/kl9xGwKMZwOuPSsKitKGW4ei04rVKSu22/eacr922lq/kJybOvHjTb411PXP7PEtlqYaO6spH+/GQMjcO/GQaWXxB4Z03T7yLw3ot2l3eRGFp72VZPJQ9QgA6+5rj6Kx/sXCe7ZNJJKybs1Ha6vrbz32d0PnZ11rr3hq+0Ox0/xFo9201gpjiuLGRUMiE5w4I5I9azvGOvR65c2i2tn9jsbG3W2tYS+9gg7s3cmsKitKOV4elW9rG91dpNtpN72V7K//DCcnawV148RaBqljZp4m0q8nu7KIQpcWswQzRjorg+nqK5Ciu2pTjO1+hnKCludZ/wmtwvi0azHYwraCD7J9iz8ht8Y2E+uO/rU0PiPw7o8d1P4b0e8h1C4iaJZbqcOturddgHU47muNorN4an2/rzJ9jA2JtaWTwfb6B9nYNDeNcmbf97cuMYx+uaJtaWTwla6D9nIaC8e587fw25cbcY/XNY9Faeyj263+ZXJH9TqLnxVHP46s/Ev2JlS3aEmDzMltiheuO+PSl0fxPawy6taapp7Xek6nMZpIVk2vE+4kMp9RmuWoqHh6drW8vu2J9lG1rHYTeJ9FtPD2o6DoujzxW96i757icNKXDA5OBjAAxgeuaZH4g0HU9Ns7fxNpl5PcWUYhiubSYIzxjorg+nrXJUUvq0PO+97u4exidYvi6KPxdpusQaWkNlpyeXb2kb4OzBHLY5Y5yTiszw5rS6T4sg1xrYzLFO0vlB9pOc8Zx7+lY1FUqELNW3VvkP2cbW+R02ieIrFNNu9G1uwlu9Nnn+0J5Um2WCT1Ung8dRSa74is202z0nw/ZS2Nlaz/aN8rhpZZezMRwMY6VzVFHsIc3N/w33B7KN7na3HiTwrqV8usavoF2+p8NKkNwFgncfxMCMjOOQK5fXNRl1bVrjUZo443nfdsjXCoOwA9hVKiinRjTd0EacY7BRRRWxoFFFFABRRRQAUUUUAFFFFABRRRQAUUUUAFFFFABRRRQAVd0FQ2uWmegZj+IQ1SqfT51tdRtrhjhEk+Y+gIwT+tZVl7jKhuizqsj6Tr9xLEp/fISoA/vjA/wDHhWba3TW0NxbojKtxGIs+oyDu/wC+d35V1niDSpNRMMlvJGkiAqS+cFT9PcVW1Hw+07W4t5Y0RIVik3ZyQO4x9TXCnG1mbalCzvbqytrewsIV+0z/AL1yVycvyoA6fdAyTUjeIb5bd4ZFjS6WQLuKcY5yCPUECtHWdFe5uI7qymEEyADnIHHQgjoRVM+G5vsjZuI2umcNubO0DnPPUkk5z7Ulbr/Woxq6zrFvafaLqCIxyqPJcgDJPPY9MAn8qoyzXtxq1nNfDDuYTH8oXKeZweD9etdFdaT9o0aCxaULJCq7XAyNwGOnpgmsyHQb9biCa5u4GjgKcl2JVFOcDIoi0l9/5Ayjq/7vXL4rxsDuPqYwP5vVAR4in5zkxxxkj7nVj+iD86kvZprm8vbiPyys7jyyc/KoYEZ9c7RTJPMMDRJhSXDh8/dO3HTHP6VrGEnHVdvuIcknuNRTtAdixLlST3ACkD/x4/8AfIpxUAMBwAhcD0II5/XH40m1tmN244GSe5Hfjoev50KrfxH0zzknHTJ4/kK1dOWsbddyeZb3EbcsTHeSfLDZx0JFDJhp1f5yuVjJ4KkSKM0Mr5HRlAxjOMj0P8uMU5wzbjxliSwBx1bdwfqBUyhUkrNP+mNOKYq7goDHJxyfWihAwQBjk45PrRXWjIWiiimAUUUUAFFFFABRRRQAUUUUAFFFFABRRRQAUUUUAFFFFABRRRQAUUUUAFFFFABRRRQAUUUUAFFFFABRRRQAUUUUAFFFFABRRRQAUUUUAFFFFABRRRQAUUUUAFFFFABRRRQAUUUUAFFFFABRRRQAUUUUAFFFFABRRRQAUUUUAFFFFABRRRQAUUUUAFFFFABRRRQAUUUUAFFFFABRRRQAUUUUAFFFFABRRRQBZs7++swFt7lgg6RuN6j6Z5H4GtCPxHeqP3ltbye6sVz/ADrGorF0IPoUpyN8eJm76efwmH+FB8TN/Dp5/Gb/AOtWBRU/Voj9ozYk8R3zDEdvbx+5JbH8qz7y+vbwFbm5ZkPWNRtT8h1/HNV6KtUILoJzkFFFFakhRRRQAUUUUAFFFFAH/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data:image/jpg;base64,%20/9j/4AAQSkZJRgABAQEAYABgAAD/2wBDAAUDBAQEAwUEBAQFBQUGBwwIBwcHBw8LCwkMEQ8SEhEPERETFhwXExQaFRERGCEYGh0dHx8fExciJCIeJBweHx7/2wBDAQUFBQcGBw4ICA4eFBEUHh4eHh4eHh4eHh4eHh4eHh4eHh4eHh4eHh4eHh4eHh4eHh4eHh4eHh4eHh4eHh4eHh7/wAARCAHpAx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jaKKK/VT5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JpLa4jt47mS3lSCQkRyMhCuR1APQ0R21xJBJcR28rwxY8yRUJVM9MnoK9HkVdQ+E+naPtBmS0n1C39SYpiHH/fDE/hTdNVdO+Fep6ZtAnutPGoz+uGmVYx/wB8qT/wKvhnxfP2b/de/wC39la/2efl59trJr/Fpc7vqavvpy3+dtv66HnE8M0EnlzRPE+AdrqVOD04NR16I3he1u9d1T7TJqWrzWdpbSRWkcyi4uN6DOCR91fQDPIrNsfDujX3jD+zYv7St4RaNO1pcBY7gzKM+QrMACT2bFd1Di7BTpylK/uwU5NLRXipeuzVm0o7q900s5YSaenV2/Q5CKOSaVYoY3kkc4VVGSx9ABTWVlYqwIIOCCOQa7QaPYxeLdCtbW31vRbqe5CTw3IxJDyNrxvtGc59OMVC+l6HpelJquurqF697dzx28VvKsZCRthpGYg5JJ4FbriWhKUFGLbmlyxS95tue2vLa0G781rK99rr6tLXXb/gfPqchRXcf8InpFvqWrfary7fT7XTY9RtnjCiSRHK4UgjGeSPrz7Vn6totjd6VpOo+HbW9D3801ubSVxK2+PacqQBkEN0x2q6HE+BrzjGN+WVveatFNw9ok29U+VNvTS1nbS6lhZxTv8A1rY520tbq8m8m0tpriXGdkSF2x64FWbjRtYtoWnuNJv4YkGWeS3dVX6kjiut+G2n6hpviXVLW98zS7j+xblhJLlTECBh+OQB14rO1xbxNKmL+PIdTXABtVuZmMnPowx781yy4gnPMfqtHlcPcd7Tlfmvs4pxW3V/gUsOlT5pb69unqcpRXoK+GfC6+J7fwyzao91d26OtyJUCwu0W8Dbt+YevI6/jWV4W0fTLvTvMm0nWtXuzOUeOy+SOBBj5i5Ugk88cAY5rWPFWElRdZQla0ZK6SvGfNZ3bSS92XxNbeauvqs72uuv4f8ADnLpDK8UkqRO0ceN7hSQuemT2zSQxSzSrFDG8sjHCoikkn2Ar0aDR9L0OHxxpV9NdSWNobU/u9olk+bcq56A8gE1H4W0vS/7e8M+INF+0xW1xfvazW9w4dopVTdwwAyCpB6Vwz4yo+yrVYQbjFXhK3uyvRjVSb3Tab6W0Wt2kWsHK8U36/fY87OQcHg0ld1pfhWBtGh1a80jWtWa+ml8uPT8AQxq5UsxKnLEg4HHSiTwjpOm6lry6tc3rWmmQw3EXlBVkkSQjCEEYDc49jn6V1/635d7SdNNuUdLJXu1NQaSTvpOSWqV91dJsn6nUsn/AFtf8jhaK7rRvDmi3WhprC6brOpRT3MiPHZSqXsY1PBcbSWJBz2FcZfxwQ31xFbSPLAkjLG7ptZlB4JHY47V6WX5zQx9apRpJ3g7O9t07NaN2afe11rG61MqlGVNJvqQUUUV65kFFFFABRRRQAUU8xyLGsjRuEb7rFTg/Q0ykmnsAUUUUwCiiigAooooAKKKKACiiigAooooAKKKKACiiigAooooAKKKKACiiigAooooAKKKKACiiigAooooAKKKKACiiigAooooAKKKKACiiigAooooAKKKKACiiigAooooAKKKKACiiigAooooAKKKKACiiigAooooAKKKKACirFjY3t/KYrGzuLqQDJWGIucfQU28tbqzmMF5bTW8o6pKhRh+BqPaQ5+S6v26gQ0V2/jrRoU0nwkNK07NzeaeZJRBGS8rZXkgdTXI39hfafKIr+yubSQjIWaJkJH0IrkwOYUsXTU46N30e+ja/QbjYrUVI8MyQpM8MixP91ypCt9D3ojhmkjeSOGR0jGXZVJC/U9q7OaNr3ER0VKsE7RecsMjR7tu8KcbvTPrTryzu7OcQXdrPbykBgksZViD0ODS9pG/LfUCCir1zo+rWtsLq50u+ggPSWS3ZV/MjFdL8OdPsb7SfFUl5axTvbaU8sDOM+W4Bww9648XmFLD4d1/iSaWnm0v1GotuxxlFXv7I1b7F9u/su++y4z532dtmPXdjFVYoJpY3kjhkdIxl2VSQo9z2rrjWpyvaS0FY6Ox8VfZP+Ed22bMNJEqSgvxOkjEsvTj5SR3pb7xWlzPr7CxMcWp20dtbxiTi3jQrtHTnhQO3rXMxo8jrHGrO7HCqoySfQU54Zkm8l4pFlzjYVIbPpivGfD2W+19pye96v8A5+e17/z6/htob/WalrX/AKtb8jqp/Eei6jqd3Pqel3SpPDAkU9vKBPbtGoUlSeCG7j6U6/8AFOlX2rWpvdKuLvT7exNmpmnzc9SRLvxjcCeB0A4rn7nQ9atrc3FxpGoQwgZMj2zqv5kYqnBDLPII4Ynlc8hUUk/kK56fD2WStKm3aK5VacrR91R010dktvXdtj+s1P6R18ni6xt5dDhsre/uLXS7w3Re8nDTOTj5FI4VeOnPNVYte0e/0tdN16xvHit7qWe1ltZVV1WQ5aNtwwRkA57VzxsrwWX202k4td2zzvLOzd6bumfapbTSdVu7dri10y9uIV+9JFAzKPxAxQuH8rpQTTcWn8XM01K8m3e+755X8na1g+s1H/w3p/kjcvvFwurjWG+w+XFe2CWNtGsnEEaFduePm4Xnpyay7nVhL4ZsNHWFke0uZpvND/e3hRjHbG39a3tf06yg+FXh7UI7SOO8nup0mlC4ZwGYAH6YrjK0yrL8vlDmoU7KE2lq94J0r76+7333eupM61R7vf8AXU3fB+uQaNqN1PfWs15Dc2Uto6JLsba+ASGIPpS3914QezlSx0XV4bkqRFJLfo6qfUgIM/nWNa29xdTLBawSzyt0SNCzH8BUt/p+oae6rf2N1aM3QTxMhP5iumplmEli/bc0o1HbRTlG/LteKaT+71Eq0lDl6eiN4eKo/wDhOLTxJ9hfZbpGph8wZbbHs64/HpTrfxDpc3hqz0nUrbUf9BkleNbW4CRz723fvBjOR0yO1aPwu0azntdZ1rUdJbUUsLTzLaB1OyV+fTr0/Wp/h9pNnrHiTWNU1LQcW1rbyXEdkEZYvMHRPw9K+fxlHKqTmvZy/wBnUEmpWeikoxXvXvapJNvvvdK2sa1Tvvf8bf5Ir3njLRrrUNbkn0i6kttajgWZPPVWhaPqUOOegxn8arQeLNP0260aHSdPuBp2mXD3TLNKPNuJWGCxIGBgAACq9vqunDUNbmvvCyo1zbFILeJCFs3xw+DyPX8a5mCKWeVYYY3lkY4VEUkk+wFdOE4ay5wdOVOSiklZzbi/3ap30lvGHu3+erswliql7319PO/5nT2fiDSrnSLbTtcttRxZSSNbS2U4QlHbcY2B46kkEetVp/EUDxa7FDpot4tTWNIkSTIgVGBGc8sTj86ydQ0zUtPCm/0+7tA33fPhZM/TIqCCGa4mWGCKSWRjhURSzH6AV6VLJMvvKrG7i3zfE+VPmU20r2V5JN/Po2nm69S1v62t+R0egazoNrZWn2uy1K3vrSQsLnT7gRm4UnIV8+nTI7VkeItSbWNdvdUaFIDdTNJ5a9Fz29/rUWoabqWn7ft+n3dpu+758LJn6ZFQJDM8TypFI0cf32Ckhfqe1b4XLcJSxEsZTbcpXV3JtJN3aV3om+nTZWWgpVZSioPYLeKSeeOCIZkkYKozjJJwKs63pWoaLqD2GqWzW1ygDMjEHgjIPFRXNpe2XkyXFrPbeYN8TSRldw9RnqK9S8Y6f/wlWreBtZjXcNVjjguD1+ZDls/+PflXnZvn7yzF4fnt7Coql31UoR51re1nGM+m6NKND2sJW+JW/HT/ACPO9e8O61oUVtLqtjJapdAmEsQd2MZ6fUVFNomqQ6FDrktqyafNIY45iRhm54A69jXq3xSvY/FPgzV5oFUvoWsGFdo/5Z4CZ+mT+lY3xMjW3g8IeCVbaIII3uB6PIQOff735181kvGmOx1LC069OMa0pzVRa2jCEOe61vdqVNa3V29DqrYKnBzcXdJK3q3b9Gcp4b8EeJ/ENr9q0vS3kt84EsjrGrfQsRn8KoeIvD+seH7pbbWLGS1dhlC2Crj2YcGvWfif4d1jUdSg03Tta0rT9KsYEjhtJL0REHHLMv8AKqOu2c8fwhvtP8QazpuoXllMkti0V2ssgXIBXPXu34Vw5dx/iMTPD4hzpyp1pRj7OKl7SCm7Rk5XcZNXTkuVWV7PQupl8YqUbO6W+lnby/Iw/Ff/ACRTwp/18zf+hPXO+GvBfiXxFA1xpOmvLADjzXdUQn0BYjP4V03iOPzvg54PhzjzLyVc+mXYU/4239xp+p2Hhaxke206ws49sUbFQzHPJx16fzrXJszxlP8A4TsByqpVrYqTlNNxjGFV3fKnFttySS5l1bFWpQf7ypsox26to4rxH4e1nw7dLbaxYyWruMoSQVcezDg1a8M+DvEfiOJptJ015oVODKzBEz6AsRk1YvvF13qfgu38M38P2l4LgSQXkkhLovTbgjkcnvXTfGa+uNJTRvCunyvbWFvYJIyRsVEjEkZOOvQn6mvbrZxnkJYfL5QhHE1JT97Vw5IWfOoqXNeV0lFyVne7sYKjQfNUu3FW063fS/6nFeJfDGu+HJUj1jT5LYSfcfIZGPoGHGabp3hzW9RsI76x06a4gkuPsyMmDmTGduOvTnPSu48D3dx4g+GfijRdSle4TT4FurR5DuMZAY4BPb5f1NLoGpXem/ATUJrKZoZZdUMRkQ4ZVZUzg9uOPxrircU5pQhLCyhB4iFanSb95QaqJSjNK7a0equ9U9dS1haUmpXfK4t+enQ5jW/APizRrEXt9pLiDIBaJ1kKk8DIUkjnippPht40TTjfNor+WF3lPMXzAP8Aczn8K6T4H6rfWumeKTHcOVt7D7RErHIWQBvmwfw/Ksr4ManqEnxMs3kvJ5Gu/MFwWcnzPkJ59eQK5sVn/EeHjj1ei3hEpN8k/wB4nDn5Uuf3GldXvO7toio4fDSdPf39N1prbtr+Bw1vBNcXCW9vC8s0jBUjRcsx9AK62T4ZeNo7L7U2isV27tiyoZP++c5rqvhXp6f8Jf4t1SEW63NiJVtGmICRuzN8xPbp+pqjZeG/F9rra6yni/RzeiTe0jamDv55BHce1XmfGtf67Uw2Gq0qXs4wb9opS5pTjzcq5XHlSTV5Pm1ekdApYKPIpSTd77W0toeaSI8cjRyKyOpIZWGCD6EU2u7+OUdh/wAJv9qsJbeQXVsksxgcMvmZKnkd/lB/GuEr7jI8z/tXLqON5eX2kU7Po+q+TOGvS9lUlC97BRRRXqmQUUUUAFFFFABRRRQAUUUUAFFFFABRRRQAUUUUAFFFFABRRRQAUUUUAFFFFABRRRQAUUUUAFFFFABRRRQAUUUUAFFFFABRRRQAUUUUAFFFFABRRRQAUUUUAFFFFABRRRQAUHgUUHpQB6d4p1O88EeF9D0TQZTZXF5bC7vbmMYkdj0Gew/wFYOu+MB4g8Gx6drUUlzrFtPugvcDJj7qx6n/APVW/qFinxD8N6PcaVeWqazp1uLW5tJ5QhdR0ZSev/16yPEug6P4Z8H/AGO/ktbvxLczhh5ExYW0Q6g4OMn3HevhcueBTpwrwvilUbdl797v3m/5OX5Wsl2NZX6bG/418R3+h+CvCkGlSfZbq508b7lAPMEYx8gPYE8n6VSvtUvfEHwXu7vWJTd3VjqMaQzuPnAOM5P4msz4lXVtceH/AAglvcQzPDppWVUcMUOV4bHQ/WjTbq2X4M6vaNcQi4fUomWIuN7KNvIXqRU4bAUoYPD1o0/f9tdu2v8AEa33tb5WG3q15E3iv/kkPhT/AK+Jv60eAP8AknnjX/r2j/ma0LPTG8YfC7StN0i6tTqOmXEhltpZQjMrZ5GfqKm03T7Hw38P/E+l3mq2L6xcW6u8EUysEGcKgP8AE3UkDpxUVMVSWFnhL/vPbX5eqXtlK78rddgs738hngzVP7F+EF/qkcEU1xBqY+zeYu5UkIAD47kZNReA7+41K517xvrrDULvSrMGASKMbznbwOOP61mWV1ar8FdQtDcwi5bVI2WEuN5Xjnb1xTfhbqmnRHVvD+r3AtbTWLbyRO3SOQZ2k+nWtK+CTw+NrRhebqWbS15Pc5kutmr7biT1RJ4f+JWuwayZtdu5dS06bctzauFKlSP4R0FafwmurG3ufGF7Da77GOwklSCXnMYJIRvXjiodH+Hf9mamuoeKr/TF0SDLu6XOftAHRVA55/OoPA99paxeN2haGyt7jTZltIZJMHBztUZOScY9anHRy3EYeusBDRqCbirR+NaafaS300Vrsa5k1zE/w88beJb/AMd2Nte6nJPa3kvly27AeUFIPCr2xUngaa1s/ifrnh2RQmn6nJc2RTsPmbZ/UfjXLfDWaG38eaPNcSxwxJcgs7sFVRg8knpUPiK+a28d6jqVnKrGPU5JonQ5BxISCCOoruxOU0p4uthqMFBTpLZWXMpOz06rQlS0Tfc6T4Y6ONO8Z6lfamuIPD0csspI4LrkL/U/lWd4N8RXUXjK81ldIk1bU7oSNboo3GORjnfjHOOldr8V9Q0+z8Itc6aNk/iiSO4m9diouR+ePzNc78G7uGMa7YQ30Nhq15aBLGeU7QGGcgHseR/kVwQxMsZgMRmVenfmUYcuqslZSvbW3M5Xt0iVazUUdT4ET4mN4mtpfEEs66ZMxFxFeSIAykHhU65z6Cuc+G9vFD8aZrWFQkSy3SKo7DDcVa8JeHL7QvGWn6p4u1u0tyk/7qNrwSyTOQQOhOBzyTTvD1sdB+OLyapPbW8UrTzpI0y7NjhtuTnAPtXBUlT/ANsjRlBqVF25I8sW1zbavmaurteg+3qZEmtX3i7xVZeF2ZLbRGvhHFaRIFVUUnv1JwDz6mrPj7xzrlj4nn0vQbxtM0/Tn8iGGBQAdvUn157Vx+kakdJ8WQasg3i2vPNwP4huOcfhmu58V+CW8S6zL4h8M6lp0+n3x86TzZwhgY/e3A//AK69nE4bAYLGUliYJUeR2uvd521dvpzNbN6vUlNtO2474l6l/bXwz8Nal5McMlxcyGVY12qZOQxA92BP41zV18PPFdtZS3k1jAsMUZlci6jJCgZJxu9K3viQ2j23w90LR9K1K3vTZXMiSNG4yzYyzY67SxODXnBlmIwZZCPTca3yCjX+pJYVqEeeppKLbtzu32o2073FNq+p6NZXsng74V2WpaXti1XWp3DXO0Fo41zwuenT9TU/gDWr/wAZW+p+FfEU7agsto81rNKAXikXpg/j+nvVXQltPGPw9t/DIvre01jTJ2ktVnfas6N2B9ecfgKueHtKX4dWeo63rl5af2nJbNb2VnDKHcs38Rx24H614+KWH9liKc4/7W6jcdPe+L3HF78qjbbRK9yle67EXwt1nVYPB/iiGO+mRLCyMlqAeInJbJFSfCbxBrVx/wAJH5+pTybbGW6GT0mPV/rxWN8O7q2g8L+MI7i5hikm08LGruFLt83Cg9T9KPhPdW1t/wAJF9puYYPM0qRU8yQLub0Gep9q6cywNKUcfL2avzQtp5Qv+N7hF/CXfhtf3mpR+Mb6/uHuLmXR3MkjnlsDHP4AUeE5v+EX+GV34os0T+1b26+yW8zKCYUHUjPfr+lUvhVcQQad4pWaeKIyaRIqB3C7j6DPU1Z8GSWPiLwJdeDbi9gsr5LgXVg87bUkPdCe3f8AP2qswpKFaunH90p0uZJacijrouidrrtfoKL0RW0nx9dT6XqWleK3uNXtLqEiItgvFL2YE9q3/AWl6xYfDh9X8M2IuNb1C4MQm+XdBCvUruOOSP19qzbLwdY+GLC/1Pxo9lKRAyWVlHcbnklPRvlI4H9aTwnLbeJvAR8JnUotP1S0uTcWRlk2JMDnKZ9eT+lZY/6pUoTlgY2pc8HN2vTas9opq6T5ee1l3vZjV7+8dX4Q03xvqIvNE8bWcl3pl1A22W4kRmhk/hIIOa5z4WzRaZ4V8YXFxbpdLaLG4jkGVdlLbcjuM4NQQeEY/D9jeaj401QKFiItLO2vd0s0nY8dqpeCLq2i+H/jKGa4hjmmgjEUbyAM5yfug8msHh4VcPXdKSlCU6S9yLjC/OruPvO7tbmastF1HfVHOeJPEOr+IrpLnV7rz3jBVMIFCAnOABXpHwn8U6LY+DZodXu7eK70maW4sFlcAuXjYYUd+S35ivIqK+hz/hbB51lyy+fuQTTXLZWte6XSzTafk2PDYmVCpzrU9E+DetaXDqOraf4iuoYLHUYhI7TuFUyK+QMn1yfyrnfHmuNq3jq/1i3kDqLgfZ2HTamAp+nGa52inh+GMJQzitmsW+apFR5fsr4U2vNqMU/KKCWKnKiqXRO/9fez1bxHpek/EaSDxBpOt6fY6k0KpfWd5JsIZRjcD/ntWB4u07wv4d8Mx6Rb3Ntq2vyS757uAkpAn9wHp/k+1cQQD1ANFcWX8K18E6VGOMm8PSd407JPT4YymtZQj0jpeyTbSNKmKjO8uRcz3f8AwO53XiLVLGT4UeGbG3voHvra5leWFXBeP5mIJHbtW7r1lpfxJtbHWNP1mw0/WIrdYb21u5Nm4j+JT6dfwryiggHqM0p8IKHLVwtd06sJ1JqVlL+LLmnFxejjtbZqydwWMvdTjdNJW9Nmd94wt/DvhzwdF4etLmy1TXJZ/OuryABhCv8AcVvwHH1PetjVINL+JGjaZeW+sWWna7ZwC3uYLt9iyAdGB/X8cV5TQQD1GaT4RmqdOpDFS+sQlKftGk7uatJOHw8jSSUVa1k077n1tXacFytJW9Nte56dfvpPgXwPqWiW+q22p65q+EnNs25IYx2z9Cfrn2rKttS09fgpc6WbyAXzasJVt948wptX5sdccGuGHFFaUOEacYKVatKdV1Y1pTslzSjZJWWiikkklt3FLGO/uqytZL1O6+Fepafp+m+KY769gtmuNNaOESOFMjYbgeprP+Et7Z6d4+0y8v7mK2t49++WVgqrlGAyT71ytFdmJ4co11jk5v8A2qKjLb3bQ5NPlrr1IjiZR9np8H+dzv8Awb4j0vTfGeu2+pybtH1hpYJZU5Cgsdr/AE5P55qxD8NtNhvVu7zxhox0VWDmVZh5jpnpj1IrzijAznAzXJiOGK8a8q2AxUqLnGMZ+7GXNyqykr/DK2l9VtpoXHFR5VGpC9tvn+hs+M7nRrrxFcyeH7MWmmghYUGfmAHLHPPJ5rGoor6XB4aOFoQoRbaikryd27dW3u31ZzTlzScu4UUUV0khRRRQAUUUUAFFFFABRRRQAUUUUAFFFFABRRRQAUUUUAFFFFABRRRQAUUUUAFFFFABRRRQAUUUUAFFFFABRRRQAUUUUAFFFFABRRRQAUUUUAFFWBZ3R086gIWNqsohMnYORkD8qPsd1/Z/9oeS32Uy+SJexfGdv1xzUc8e/kIr0UUVYwooqza2N5cyrFBbyO7o0ijbjcqgkkZ6gYP5UpSUVdsRWooopjCiiigAorV0zw7rWpWYvLHT5JrcuUEgIALDqOT7iquqabf6Xc/ZtQtJbaUqGCyDGQe49RWUa9KU+RSV+19RXKlFFFajFpKns7W4vJjDaxNLIEZyq9dqjJP4AGoKV1ewBRU89rcQQQTyxMkdwpaJj0cA4JH41BQmnsAtJRRTAK2PCcHh+fUWTxJeXVraCPKtbpuLNkfKeDxjNY9FZV6Tq03BScb9VuvTcEdL8RPEUPiLXElsomh0+1hW3tI24IRe5HYn/CuaooqMJhaeEoxoUl7sVZf137g3d3A0HnrzRRXQAUtJRQAUUV2Sab4d8P6Jp13r9nd6je6jH56W8M/lLDDnAJPUk1z18QqNlZtvZLd/kJs5nRtNu9X1OHTrFFe5mJCKW2g4BJ5+gNVZFZJGRvvKSp+or0PwnY6Pa/FDQpNCvTcWV1G0qq7AyQExvlHx3FRaLp3g3WvEMvhyK11AXMrSLFqJnGDIMnPl4wFyPrXBLNFGbbi+VRUttVrK97vpbbffcXMef0V0Ph2HwzBp93fa8091PHKIrewgk2NJ6uWx0FXfFWkaQfCdp4k0iyvdPWS5a2ktrh94yFyGUkZxXXLGxjVVNxertfpe1/X52t5jucjRXfeI9N8G+GNVhtbuy1DUWngjlZFuNghVh64yzHk+gpk3gzTo/G1/ZNeTJotlaC/llwDIIioYL9ecZrCOa0XHmaaTV02t7W2631Xr0FzI4Wkr0Dw7pfgvxNcXcVnZ6hp0tpayzrG9wHE6qpwc4+Ug4JHQjNZujaPo9j4Yg8Qa9bXd8byVo7Ozt32ZC/edmx0ycYFV/aVO7i4tSVlbS+t7dbbJvewcxyVJXVeKNG0v+wLXxJoaXUFpLMbee1uDuaGUDPDd1Irla6sPXjXhzR9NejXQaYUUUVuMKKKKACiip7e1urhJZLe3llWFd8hRSQi+p9BSbsIgooqa0tbm8nEFrBJPKQSEjUsxA68ChuwENFKQVJUjBHUUlMYUUUUAFFFFABRRRQAUUUUAFFFFABRRRQAUUUUAFFFFABRU9va3Vykr29vLKsK75CikhF9T6ChLW6e0ku0t5Wt4yFeUKdqk9AT2pXQrogooopjCiiigAooooAKKKKACiiigAooooAKKKKACiiigAooooAKKKKACiiigAooooAKKKKACiiigAooooAKKKKAOl8Fn7dbar4fbk31sZLcf9N4vmXHuRuH4iteOwt5tR8PeFroMYba1e8vI1OC8roZSv12qq+3NcXp95caffQX1pJ5c8DiSNsZwwqw+s6k2unXPtJF+ZfO80AD5vp0x7V5lfB1J1JSg7Jptf4rct/SxLRv2Vrp3iXTHmj0220uaG+t4Q1uW2vHKxXBDE/MMZzVfXJtKd9U0y28PiA2khS2uICxkUK+0mXJwQfoMHFZ+p+IdQvrdLfZa2kKy+eUtYREGk7OcdT6elS6l4o1S+tZYJBaxtOVa5lhgVJJypyN7Drzz7nmphhq6mn0vtzPTb79n99tgszpbjSdPaz1WyuNN0uyms9PeaONLhpLtJEAOXI+XnnI7ZoZbTU38N2s+nwIn9kTyfuywOVEmB16ZGfqTWCfGOqmSeVodPMlzG0d0/wBlXdcBhg7z3/DHNVIvEWoxQ2UcYtw1nFJDFJ5Q3+W4OVJ7j5jj0zXPHA4q3vPX1ejcWvzFZmxBHpWmRaBaT6NBfnU4UmuZpGbfh3KhY8HAwB155p17Z6boOk3kzadb6hdQavLaRvOWK+Wqg8gEZP8AiayNM8T6np9pBbxLay/ZiTayTQK725PPyE9OefY1nzajeTWBsZZd8Jna4OQNxkIwST1rojhKzn7z0vrq9dX92mlv8kOzOxfT9BtNf1aLyLKGTyoJLGO9Z/syF1DOpYd+flycdaxtZ0eNtemhf7BoaGJJUWS4MkT5HWNlBypOSPTpmq8PifVEnuZJvs10l0kaTwzwK0biMYQ47EDuKoavqV1ql39pu2QsEEaKiBVRB0VQOABRh8LiITvKXRK929bLZPTo979+rBJnURw6S3w90tdUvrq3VdRuhG1vCJN/yx5zkjHatC4s9Pujo6Hff6RY6RcXkHmErJOVYko4H3QG7AnjvzXCy391JpcGmu4NtBK8sa7RkM4AY56n7oq3aeINUtfsPkTov2EOsH7tT8r/AHlb+8p54PrUVMBWteMtbyfkr32sr31+V35BZmwtpZ65pVlqFvo8cFz/AGklpJb2jFVuFZdwA3E4YYIz7ir2raZp11oWoSLbaPa3NrcwJELGZpDGruVIkJO1vqO4Nc9c+JdTlms5Ifs9mtlL50EVtCERZO7Y7njvT7nxRfzWN3Yi20+G2uwPNjitlUFgch+Od2f50nhcTzRcXZJ33eivqvPT/K9gszqtPbS7PxZqmh2uiwxCzs7mOK5DN5zMsRBZ+cEHnjHHFUdNsdKutFtodP07T764azJuYpJ2ivBNgndHn5So4IAByM1jt4x1ooxDWgnkiMM1yLdfNlQrtwzd+Px6Uy38VarDawwqtoZbeHyYblrdTNHHyNof6E4PUVl9RxKV1vp9p6tJ6vra76PzFZm3Dc2UWkeE7W60q2vTcB45DOW+VDMRhcEYPJ5+lVry003QNNur3+zYNQkfVZ7OIXJYpFHGAegIyxz19BXONqd4y2KmQYsP+Pf5R8vzbufXn1q5aeJNRga68xbW7jupjcSRXEAdPN/vgdjz2roeCqx1i9LttXav7zfy3/Qdjo5/DmnXlzfafp9qY7mWG0vrUFiWijkwJI/cDeD68U7xJo+h28Gpa1Y2ajTmtEjs0LsQs5kaMnOeThGb8RXMW/iTWYNdk1yK7xfSKytJsBG0rtwB0Ax09MCq8urahJokWjPPmximadI9o4c9Tnr+FRHBYpSi3PTS+r8ub8lZ+cgsyhRRRXslBRRRQAUVe0PSb7WtRTT9Nh865cFlTcFyAMnk1TdWR2RhhlJB+tZqrBzdNP3lrbrZ7ffZ/cA2iir9vpGoT6Lc6xFCGsraRY5ZNw+Vm6DHU06lWFNJzdrtL5vZfMChXf6jpr+M9D0W60e6szeWNmtldWs06xsuz7rjPUEVwFXxo+oHQjrnkD7AJvIMm4ffxnGOtcuMgm4T51GSel+t9LWur39RWudl4ftdD0D4jaHb2+pRSmGJvt9yZh5IlKNkK3TA4H1NZXw3ube2+JFnc3FxFDAs8hMkjhVAw3c8VydFZvL+aE4ym25R5W/v1/HYVj0Xwb558IXX/CMyWCa/9tPntOUEogxx5ZfjGetTeKU1C8+GskV7rVtqmoWd+ZroJcK3koUwFHY/8B45rzSnIrO4RFLMTgBRkmsZZZ++9rzL4ubbX0vfbt28w5dTqfipcW914qSW1uIp4/sUC743DDITkZHeupu9U0qbxnqmmzahbx22raLDaJdBw0ccojXGSPcYNedaNpGoavqqaXYW5ku3ztjYhTwMnr0qfw7qY0PVZJLjT7e+hZHgnt5hwyng4PY+hFZ1cFTdNUYSvKEdtL6tWf3x06MHHQ7rwD4Zn0LVNQm1S7sxMdNuFghhnWRnGzlzjooHr1JqHw1qeq6l4GsNM8O6xFY6pp8jrJbySInnxschlLcEjnj3rAPiPRdPsL2Hw5os9pc3sJgkuLi58wpGfvKgA746muUrOGX1cTKVSvvdWulbRNaxu9NX1v100Fa+52/j241KHRbPT9X8SNqOoPKZZ7WJkeKAAYXLKOX5PeuIoor1sLh1h6fJ+SS/BFJWOl0fwTrmrWljd2ccLQ3jOFdnwIwn3mf0FV4/C2qXHiabw/YiG9uYj80kL/uwOMtuPQc10ms3c9v8FdFghkZEuLyRZQDjco3HB9s1P8OIrOP4e+I7m41A6b5skcEl0sZdo0OOMDnnOK53iKqjKb72Wnna/wDwDldWai5edvxMq6+HWsJazTWN9pepyQDMsFpcb5E/DFc94e0TUte1IafpsHmTYLMWO1UUdSx7Cuw8KxeEdA1611W38bOxhbLILCQeYvdTUei+JtD0vxp4gaQSvpGqh4hLCpDorHO4A89zTVataSSvppo0CqVLNLX5WKd58O9Wjs57iy1DStTa3UtNDaXG+RAOvGKoeERrx03XP7HeFYBZE3wkxkxc5xnv1rpdG8Mqly954B8YwT3fltiCRfKmZe4wev5VS+HKSR6R4yjlUrIumOrqeoI3ZFT7ZunK7TtbdWe/VfkHtG4u7vt0/Q5/wr4Z1TxJPKmnpGsUIzNPK22OMe5rvPhx4P1HRfGVnqAurHULLZLG89nN5ioxQ4DelY91I9l8ErJbQlBfX7i6Zf4sE4U+3yj8qb8DLq4h8a/ZY2bybi3k81ex2jIP5/zpYidWpSqST0V1b03JqynKE2noro5bT9J1DW9efT9NtzNO8jHHQKM8knsK6C4+HOsiCVrK+0rUZ4RmW2tbndKvrxjrWx8O4rWPwx4uvJr86exZYGuljLtEjMc4A55ziqXhu38JaHrlrqlv43cvA4YqLCQb17qfY1U8RU5pKHTybvpfpsVKrK7Uenk2cn4e0O+1zUHsbIIJkieRhIdvC9R9a3rD4eatdKkb3+lW1667lsprkCcjGRlR0Psa6LwJdWNz8YtUvNLcPaSxTSRMFK5yATweeua8/wBIup5/FNneySsZ5LxJGfPO4uDnNX7WrOTUXayT273K55ybS00TNrwN4duJvHEVhqEdrGbKcG5guWA3gHBUA/ePtUXxK0X+yfEly6PZeRcTSNFFbuD5SgjhlH3evSug17/kvq/9f0P/AKLWuf8AE0NhcfEjU4tTu3s7RruTzJkj3lfTjvzipp1JSqqbejjexMJSlNS8rnL11+m/D/VrmwgvLy+0zSkuBuhW9uNjuOxAxVDxDp/he1sBJo2v3F/c+YAYpLUxgLg5Ofy4966nWbrwl45Frd3WtyaLqUcCwvHPHuhOPQ9vz/CrrV5WThdLq7P8i6lSVk47en6HJ6p4V1XTdeh0a++zwSz4MUzygRMp/i3eldT8V/DUdja2F9a/2ZBHFZxpLHE6q8rk43hR94e9YnxC0zX9Oi0+PVNQj1KxERWwuIm3Js4yB+QrT+KqLJqnhyN+FfToVJ9ATWanOc6cuZddv6/4YjmcpQd+5l6L4F1XUNLj1O4urDS7SX/VSXs3l+Z9BWf4p8M6p4dmiW/jjaKYZhnibdHIPY1v/GyaT/hMEsfu21paxJBGPuqCuTgf56VLZu958E75bolxY6gn2Yt/DnblR/30fzqoVqvLCo3pJrTtfbUcak7Rm9n09TK0nwJrupRWM9utuILyJphK8mFiRTglz256Cqmq+F9Q0/SptUM1rcWkN21q7wybsOO/0NdH40u7iL4W+E7OORlhnWVpFBxu2njP/fRqH4YsNV0jXvCkhGby2NxbA9pU/wAj8qSrVeR1W9E/wvYFUnyub2v+FzmfD2g32uNd/Y/KVLSAzzPK21VUe/r/AIV2vhbwmt58ONRkaTSDc3LxvbzySpmBeMhmPKE+lUYs+HvhNKzAx3uvXBjAPBEKdfzwfzpnhr/kkviX/r5h/pSrVJzTcXZcyS+//MVSUpK6el0c9oXhvVNb1WbT9PjSRoSfNlL4jQA43FvT09a1tS8AavbadNfWd5puqxQDMwsp/MaMe4re8JW+nr8JL1rvVTpaXl+Ip7hYTISABhMLzg8/n70zwW3hHw1rsepReM2mQKySw/YZFEikdD/OlPE1Ly5enSzd/mKVad3y9PJ6mf8ADH/kB+L/APsEv/I0aD/yRzxH/wBfsH/oS1a8Dm3MHjs2ZzbGwmMJxjKZbbx9MVV0H/kjniP/AK/YP/QlqajvOT/vQ/QUvifrH9DD8L+FtU8QLNNaiGC1g/11zcPsiT2zVnxB4K1XSNN/tNZ7LUbAHDXFlL5iofeutu7PRz8L/Dtnf64dJguDJO+23aTz3z32+me/9Kg8LXHhDQbTVLf/AISxr23vrVomtzZSKu7HDdDz2qniqjblHo7Ws+9tx+2m7td9rP8AM4/Q/C2r61pzXunQpMi3C2+zdhtzd/p6mofFOhXHh7UhYXVzazymMOTA+5Vz2J9a6rwtd3Fl8HPEMtvI0cjXcUe5TggNtB5+hNef100p1J1JXeidvwRtCUpSfZBRRRXSbBRRRQAUUUUAFFFFABRRRQAUUUUAFFFFABRRRQAUUUUAFFFFABRRRQAUUUUAFPgilnmSGGN5JHOFRBksfQCmVv8Aw7/5HrRf+vtKipLlg5diZPli2Z/9jav9he+/sy7+ypndL5R2jHXmiXRtWhsBqEum3aWhAImaIhcHvmu98I61qlx8WLmGa8le3aS4iMBY+VsXdtXb0wMCqXgTWNS1PUfEMN/ez3EM2l3EjxSOSmRjGB0GM9q5HiKivdLRJ/eYOrNX07M4nT7C+1GfyLCznupcZKxIWIH4U2+s7uwuDb3ttNbTDkpKhU4/GvQNLjhs/hnpvk+II9EfULiV7ibY5eXYQAm5OQB1x71BrupaW/hjTo7nWY9ev7G/Vo3EThmgOMoWYc8j9RVLEyc7JaXt1/4YarNy0Wm39dDkf7C1r7D9u/sm9+y43eb5Lbcev0qrY2d3f3At7K1muZSMhIkLHH4V6g19c6x4mOr+F/GMf2iU/u9Kvi0YHGPLC/dYVz/hLUrbT7fXtG1K7n0K8upQv2yGMnymVjujOOQM+lTHEzcW7a6aa/l5eW4lWk09NTkr7TdRsLlba9sbi3mf7qSRkFvp61BPBNbztBPDJFKpwyOpDA+hFdl4vh16LwxZvJrFnrWlwXJMF7C5eSOQj7rFvmHritqXTYde8W6B4mlUCyubMXd83ZXgGHB/ELVfWrRUpba/eh+2srvzPNLq3ntZjDcwyQyr1SRSrD8DSW0E1zOkFvDJNK5wqIpZifYCt15LHxJruo6lrGsLppmlMiboWk3AngcdMDFbegLDonhfxPquj3oubiJoLaC8WMoVRz8xUHlT2zWk67jHb3tPTXzKlUsttTj9U0vUtMKrqFjcWpYZXzYyufpXQeJvDEq3unwaFpt1ceZpsFxMI1L4dgcn26dKpHxDq914XvdJu1l1C2MiyiaYs7WzD0bsD71vfEjWtTtRoVnZ3k9rEmlQS/uXKFnIPJI64AGKzlOrzxjpfX06EuU+ZL1OKFjem8azFpOblc7ofLO8YGTx16Uy2t57qYQ20Mk0hBIRFLHA68CvV0kab4p6RcyHMs2heZI3dmML5J965L4SZ/4TiLGeLef/ANANCxTcHK2yv+f+QKs+Vu2yv+ZzNtY3t0ENtZzzCR/LQpGSGbGdo98VLa6Tql1ey2Vtp9zNcxErJEkZLIQcEH0rrdG1S80n4SSz2ExguH1YxiVfvIpjGdp7E4AzTdX1C+0z4e6K1jdTxTarNPcXtwjkSSsrYALdff8AGm6872SW9l+Y/aSvZLrY5zSNLk/4Siw0vU7WaHzbqOOWJwUbazAH9Kta34b1FdX1MaZpV5LY21zJGrpGzAKpI6960dN1vUtY1fwsuowF2tbxI0vWDF5h5g+UseDitG48Qaw3xcCJf3EcKal5Cwo5EYTdjG3pz3qJVKql00T9NyXOfN8jz2itXxgix+LdYjjUKq30wAA4A3msquyMuaKZ0Rd1cK6/QfDOjjwyniPxNqk9nZzzGG2itot8krDqeeAOD+VchXeaNq2p6H4KtV1rQbPV/Dl1MzW4lbDI/fDDle/WvJzqeIjShHDys3JKyaUmrNtRctOb16XLhbqZfi3w9pVjpNnreg6s19YXLmMpMoSaJx2K+nFaTeE/DmiWNo3i7Wbu3vruMSraWkIdokPQuT39qfreleG7rwpB4v0O1utOjivkguLSZ96N3yhqP43Qyjxqb1sm2urWJ7eT+Fl24wDXj4fF1sVUpYT20o/HdtRU7xcbR6x0UrtrdL1KaS1sZfjHwsdFksbjT7walpuorus7hVwWP90js1bFz4U8J6G8Nh4o8QXcOqSIrSxWsAdLbdyAxPU1pIyaX4G8Dx6oNjHVjchH6rDv649OR+dc38Wra5t/iFqv2hW/fSiSI/30IG3Hr6fhSweLxWNqwwsqzil7T3la8+SfKujW2rstX5A0lrY0LHwXd2fxEh0FNWkgWaBp7e9t+C8ZUkEc98YNZXhHw3b6xc6jPqWpCx07TlMlzPt3OeSAFHcnFdN4B0bVNF+JWj2+qzB5pbB5kTzCxiQocKc9D7Vk+F9F0d9E1zxNrkdzdW1jOI0tYH2b2ZurN2HIqZZjVSmvbX9yklKMVduU5R0T0u7W1fKnqPlXYkHhfwtrGl6hN4X1q+kvLC3a4e3u4Au+NepBFJoP/JHPEP8A1/wf0rf+H+qWOoWXiRdL8MWumW0ekT750d5HZscKWPHTJwB2rn/D/wDyRrxD/wBf0H9KwdevJzo1nL3KtG3M4uSvJOzcdPQLLf1OHrpRpUn/AArd9a/tC48sah5P2TP7snbnf9afB4m0iPTUtW8HaTJKsXlm4Zn3k4xu64z3rQX/AJIfJ/2GB/6DXuYzGV70rwcP3kVryu6d+zdvwZKSMbxhoEWhJpLR3Lz/AG6xS6bcoGwtngY7UuoeH47bwZpWvJcSPLfzyQmHaMLtPBB962viyrC28LSEEI2jxgN2JBOR+oqfxLZ3MPwo8JwSRmOWa7lZA3Bwx+U+3Y1yUMyrPD4SUp6zm09tUlP8rIbirsbeeE/COhTw6b4k8QXseqSIryra24aODd0yT1p3hrQbDQ/ipZafeaoZRHNFLZS26B1nYn5Q3Py98/SrOv8AiKOG+TS/iF4Tt7y+hjVTdQS+XMUxwcjhvzpknh+y0D4p+GV06WZrS8kguYkm/wBZGGb7pry44jFSoThiasrzpza+BwlZXvBrVK3SS1T7q5VlfQS+0ex1T4uTWOka1ewT3FzcNczCPY0MgZiVUg8j3rA8LeFxrF3qNxfX4stL07LXd2y7j1IAA7scV0nhP/kvd3/1/wB3/Nqg0tHu/hd4rtbRS9xDqSzzIv3jFnrj0BBNa/W8Rhoxowna8KK5mldc8pJvbtor6bed1ZPX1Kc3hXw7qujX194T1i7ubjT4/NntruEIzx92Uiqug+GNM/4R9PEPibVJbCwmkMdrFBHvmnI6kDsPesrwvo2qauuoSadMII7S1aW4laQouwfw5HUn09q7vW9S0y3+HfhS8uPDlvq9qtu8JeSV0EEgIyp2+uM8+ldONxGJws44WnWlPmml9nniuVytd2jd20bV7X3dhJJ62OZ8ReF9OTw9/wAJH4a1STUNOSQRXCTR7JYGPTcPQ8VyNehvq7yfD7V5NL8I2em6XcvHDPOt0xLOCCu0N94j2rzyvWyWriJ06ka7vyyaV3FytZO0uVtXTb+VrkzS6HSarr1ndeAdJ0GOOcXVncySyMyjYQ2cYOc559Kd4H8RWuji907VbVrvSdQQJcxofmUjoy+4rmaK9N0IODh0ev6mPso8rid/p198P/DtydV02TUdXvEB+zwXEIWONiOrE9cfjWX4O8S2VlqOpjXrP7VZ6ojLcGNBujJJ+ZfTqelcpRUfVYtNSbdyfYqzu73PQtHv/AXhi+GsaZd6rqd7ErfZ4ZIvLVSRj5j361j+GvEltZweJW1ASmfVrV0Ty1BHmMSeeeBzXK0UfVY2fM272/APYrW7udh4P8RaVHoV14Z8SQTS6ZPJ5scsPLwSeo9v/r+tbXhvxF4J8IX/AJ2lrqWpPMCs1zJGFMaddqKSMknGa81opTwkJ3u3Z7roKVCMr+Z0/g7xLb6RfX8N/atd6TqSmO6hHDYycMPcZrY0+7+Hmg3g1axl1PVbmPLW9rPEFRG7Fj3x+NcBRTnhoybd2r726jlRTd77nWeCvFEGl+L7nXNUjlcXEcoZbdBwz+gJAxXN6ZMtrqNrcSAlIpkdgvXAIPFV6K1VKKba66fcWoJNs63VfE1lc/E4eJ4YZ/sn2mOXY4AfaqqDwCRng96r/EGfQb3W31LRL65uDdu8s6TQ7BETjAHr3rmqKiNCMXFrorfIlUlFprorDkYo6uvVSCPrXoGqan4F8UGDUNVmvtHv0iWOZLeAPHIR3GP/AK1ee0U6lFVGndprsOdNSs72Oq8ceINO1DTtO0PRIJ49M05W8t5z88jHqT6CrnjbVvDuvaJp95Dd3cWq2trHb/ZTD8hweTu/PFcTRUrDRXLZ7frvcSoxVrdDv7nXPCniqxtG8TyXun6pbRCJrm3j3rOo6ZHrWf4t8RaXJoNt4Z8NwTR6ZDJ5sss3Ek8nqR6f/W9K5CilHCwi07uy2XRCVCKa8uh0niTXrPUvCnh/SoI51n05JVmZ1AU7iMbSDz07gVD8P7m6tfGuky2al5Tcqm0fxK3DD8iawa6Xwl4sk8N2sy2ulWE14zForuVMyRZAGB7f4mnOny0nCCve/wCIShaDjFX/AOCaXxl1SO88WnT7batrpyeQirwA3Vv14/CovBWr6DH4Y1bw/rtxdWkd7IkiTwxb8be2PwrkbiaS4nknmcvJIxZ2PUknJNR0lhoqiqd9rfeCor2ah2Ou8J+INLsLXUfD+sQz3eh3km5XQYkiYH5XA9cAZ+laNjqngnwwJr7RHvdX1JoykH2qELHDnuQeprgKKJYWMm9Xruu4Sopt67nS+EfEFrpVhr8N4k7y6lZNBGY1BAc55bJGBz2zSaZr1nbeAdW0CSOc3V5cRSRsqjYApBOTnPb0rm6Kt0INt+af3FOnFu/p+B2Xh7xBol14ZXwz4pjuRbQyGS0u7cZeEnqCO461Nc6x4V0HQ72w8Mi6v72+Ty5Ly6iCiNO4UetcPRUPCwbvd23t0JdGN/0Ok07XrO3+H2qeH3jnN1d3McsbBRsAUgnJznPHpXN0UVtCChe3XU0jFRvbqFFFFWUFFFFABRRRQAUUUUAFFFFABRRRQAUUUUAFFFFABRRRQAUUUUAFFFFABRRRQAVe8P6i2ka3Z6osIma1lEgjLYDY7ZqjRSklJNMTV1Zm5oviGTTfFb6+tqkrtJK/klyAN+eM47ZqLw3rb6LdXlwlus5urSS2IZtu0Pj5vwxWRRUOlB3utyXCL6HRaD4itrbRm0TWdMXU9O8zzolEhjkhfGCVYevpT9X8U+Ymn2ujWCaZY2E32iGIOXZpc/fdj1Nc1RU+whzc1v8AL7theyje52z+MNBbVP7cPhRf7X3eZv8AtTeT5n9/Z+uKoaR4qEaanba1p6anZ6lN9onQOY2WXOdykdPpXMUVKw1NK1vxf4dhexhY6PXPENpcaKuh6LpI06wMwnkDSmSSV8YGSew9K6BrjUvDvwmm07UInt7jUbpkto5FxIsOAZDjrgkAfjXntTXl3dXkiyXdzNcOq7Q0rliB6c0pYdO0Vte/mJ0k7Lpe5BW14W15tFa6hmtI76wvI/LuraQkBx2II6EetYtFbzgprlkaSipKzOm1fxHYtoUuiaDpH9m2lxIsly7zGWSUr0GT0ArO8S6y+tzWkj26wfZrSO1AVt24ID8345rKoqIUYRd0hRpxjsdQnjK5j8TabrcdnEr2Nqlr5RYlZEClTk9sgmr+meLNN0u/kvPDvhUxO6MJzJO0hCEdF4+UZ7+2Kw/DnhXXvEKu+lWLSxIcNIzBEB9MnvXa+A/D+seH5vEcOrWb25fR5SjZDK/0I4Ncdf6vBNbtaWv/AF3Oer7KKa69rnCDWX/4RP8A4R/7Ouz7Z9q87dznbt24/rV/RPEdpDov9ia5pY1OwSUywbZTHJCx67WHY+lZdho2p32nzX9naPNbwSJHIy8kM5AUY6nJIq/feD/EFnqllpdxYhby9QvBEJFJIHXPPBromqOsW/Pfqay9ns2WNS8V+dqGkNY6bHaafpMgktrQSE5O4MSzdSTjrWa2tOfFZ1/7Ou83f2nyd3Gd2duazrqGS1uZbeddksTsjr6MDgireraTqGlC2N/bmH7TEJYckHch78VUadKNkupShBaEesXralq15qDRiNrmd5igOQu5icZ/GqldLovgbxRrFgt9ZaaTbsMo0kipvHqATzWfqHh7WtPspby9sJYIYZ/s8hfAKyYzjH05zTjVpX5IyWnmCnD4UzKrovDfjLWtBsXsLY21zZO28211CJYw3qAelM8O+D/EOv25uNN08vADjzXcIhPoCetVvEfhzWfD0qR6tZNB5mdjghkb6EcVjiKeFxa9hWSl5MpVY83KnqT+J/FeseIY4oL6SGO1hOYra3iEcSn1wO9XNF8ea9pemx6d/oV7aw/6lLy3Evlf7pPIrlqvaVpWoap9o+wW7TG2hM8uCPlQdTWU8swPsFRlSjyLVKysn39fMpza1bJPEWuan4g1A32q3Jnl27VGAFRfRQOAK3dO+IniKzsobV/sN6LcbYJbu2WSSIdsMf61DH8PvFz6f9uXSW2bd+wyKJMf7mc0zRvAnijVrMXlpppELZ2mWRYy30B5NZ1sJltWlGlUjFwjstLL07EfWIK75vxKlr4m11fEx19LpptTfI8xkD5yMYC9OnQU7w74m1nw5dXRtDHtuOLm3uId0b/7yn61Dptvq2keK7aBLNhqdvcrsgcdXzwPxp/iBNY1Txddx3diw1WeciS3jXJD+gFazweEmnTlTi4uKXTZbK3ZdOw1Ud9zVh+IviOG+W4gNlDAqsv2OO2VYGDdcqOp9yaxZNf1JrC/09Xiis76cTzQxxKF3DpjuAPQVszfDfxjFam4bSwwAyUWZC//AHznNc9pWl3+qammm2Nu0t25IEXQ5HXr9KzoYHLoXlShHS17W6O6b9HrcFWUk2pFKvQ9ZsLjRPg9DY6kI4Lq61ITxQ+YrMY9v3sA15/NG8MrxSLtdGKsPQg4NXdb0vU9Lmhj1SF43liEkQZ92UPQ1eNwrxM6XvpKMua1tXba2unno/kUpJfM2tJ8ea5p+kxaWUsL23g/1Au7YSmL/dJ/rms3W/Euta1bJb6nem4jSZplBRQQzDB5A6YAwOgrT0/4eeLr6zW6i0vZG43KJZVRiPoTmue1TT73S76Sy1C2kt7iP7yOOfr7ipoYHL1WdSlCPPe90le/V+XmSqylopXOotfiP4ihtYYZ006+eFQsU11aLJIoHT5v8awrvxBq934gTXri8aTUI5FdJSB8pXoAOgA9Ku6B4J8S65aC70/Tibc/dkldYw30z1rO13RdU0O7FrqtnJbSEZXdyGHqCODSw+Ay6lUl7KnFSd07JbPdendD9spPl5tTVvPG2s3HiG315I7G2voFZQ8NuFDbupYHOTz1rO0HxBquh6o2pabcmGd8+YNoKuCckMp4Iqlp9ndahew2VlA89xMwWONBksa6L/hBtUZnt7bUNIu75AS1lBeBpuOoA6MfYE1hiHlOBj7CtyxTVrO3wpvf+6m3q9LmsYzlqhmu+Odc1bTX01hZ2VpIczRWduIhKf8Aaxyar+GfFus+H4JbWzkhmtJTuktrmISRE+uD0P0rBYFGKsCrA4IPUGkrrjlWCVB0FSjyPW1tL9/XzI5ne5u+J/FeseIY4Yb6SGO1hOYra3jEcSn12jvWFV7T9Mub6wvr2Dy/KshGZstg/O4QY9eTTda0640nVJ9Nu9nnwEB9hyMkA9fxqsK8JQf1WhZNX91fJv8A9Ki36obUrczKdFFFdxIUVd0nTbnU2uVtdmbe3e4k3Nj5FHOPeqWazjVhKbgnqt/K+wWdrhRRRWgBRRRQAUUV3VrpGi6R4Q03Wr/RL3W3v97O0cxjitwDjaSAfm+tc2JxUaCjdNuTskrevVpdO4m7HC0V1kGg6NrnjW203w/eSjTp0EsjSj57cAZdffGOtWof+EB1Oa40yK0utK2xubXUZrrcHZRxvXGAG9qxlmEVa0JPRN6bJ918norvQVzmH0q8XQo9aKp9jkuDbqd3zbwMnj0xVCvQdLOkxfCaG41iKa4ji1d/Lt4n2ea5ToW7KBk1Q1zR9J1Hw/pOs6BZzWMl5emxktXl8xd+OGUnmsqWY++41Iu3M436afO+3W1gTONorvNSg8DaHrB8P3mm3t68LCK71BbnYVf+IomMYHv6UyDwXaWXifWIdWuZW0nSIBcySRcPMjf6tR6E5/SqWaUuXmlFpWurrdaLTXzWjs9Q5jhqv3mk3lppNjqkyoLa+3+SQ2SdhwcjtzXUWth4Z8UafqEejabc6VqVnbtcxI1x5qTov3gcjhqh8Rq0nw68IpGrOzNdBVUZJPmelDx/NUhBKz5rNPe3K2tm10/MLnHUVq6RoOo6hrNlprW01u13MIleWIqB6nnrgZP4V0wT4ftrEmgPZ3kEas0I1Z7no443FMY25Fa1sbCk+VJydru2tl33/BXfkNs5OHSbybQ7jWUVPslvMsMhLfMGbpxVCvQPC8emQ/DnxB/ajyT2kGpRHFu2DOQMKAT0B9fSs/WLHQNQ8EyeINI0+bTZ7W7S3mgacypIGGQwJ5B4rCnmH72UJRdublT6apWvrfd9hXOPortLc+DLRLOyh0e+8QXMkStczxTsmxz1VFA5x71oW3gvSR8RdR8PzzTrZRWT3EUjH5o/kDDd64z+OKcs0pwvzxasm9Vulvpe/XqkHMed1ffSbxdCj1plT7HJcG3U7vm3gZPHpiut0Wz8GeJLxtB0/T72wu3RvsV5Jcb/ADXUEgOuMDOO1VL5Gj+ElrG4w6a3KrD3EeDRLMG5xgouLurp9nfXRvsHMcdV7RtKu9WmnisxGWgge4fe+35FxnHqeeldXbr4Jhu7bS7XRb/XmdUE95DOyHe3XYgHQe9LD4UsIfG+v6LJLcPBYWU00LK+1iQFK7vXrz60p5lG0lyuLtdXXS6W179etmHMcKKK7HStL8PweArfxJqkNzcTG9eAQRy7BNxkAn+EDkkjk9KdrOiaVqei6Nq3h+zmspL+9NjJavKZFD8YYE845rT+0afPytO13G/S6v536b2sHMcZRXe3UHgPTdcPhy8sb2by38i41QXO3ZJ0LKmMbQazYdB0240DxCbSf7TfaVMskU0b/JNbZ2kgfkfxojmMGlJxaTtZtbpuye/52fkFzlKK6ObSbKz8AwatdK5v7+7KWo3YCxIPmYjvk8VzldVGtGrdx6Nr7t/8h3CiiithhRRRQAUUUUAFFFFABRRRQAUUUUAFFFFABRRRQAUUUUAFFFFABRRRQAUUUUAFFFFABRRRQAUUUUAFFFFABRRRQAUHgE0UUAej/E67n0bQNA8N6fI0FqbITzeWceax9cdecn8an+FOsXtx4d8R6TcTSTQxWEk0O9s7PlIIHseOPao2Gl+PPDOmwvq1tp2uabF5BFy21Zk7HP4A/nV3w3H4d8JaTrGn3OvWVzql5ZSbmib92gCkLGG7sSf0rxpcqoOk179+3nuec7ey5Gvev+u5Q+HWoTaX8NvE99b4E8UkXlsRnaxGA31Gc1kfDO8u734kaTNeXU1zJ5jfNK5Y/dPrS+GdQsbf4aeJLCa7hjuriSEwws2GkAIzgd6yfAWp2+j+L9O1G7JFvFL+8IGdoIIz+tdPsrqs7av/AORRvyaVNNf+AVPFf/Iy6t/1+Tf+hmu98b2ceoa/4JsZf9XPaQo49QSMiqviDwdps2tXOsN4p0ldInmadmEu6XDHJUKOp5wKj+JPiDT5tZ8PalodxHKtnbIQgbJjKsCFb0OBUe09rKnydE/loTzc7jy+f5FP4t6teXHjO6sVmkitbArDbxIxVUAUcgDvWxruqXOrfBC0nvJGlnj1BYWkbkuFDYJPc4x+VHiXRdI8aXn/AAkmj69p9m1wim7t7uTY0bgYJ9+lS+LU0y2+DlvZ6VcG5gi1ERm424EzgMWZR6ZOB9KzUoctKCWqavpt3ITjanFLVNCiK28YeCdG0vSdet9PvLCLy5rKaTyxK2B83v0z361h+MLfxho/hi30PW7dJNOSbfDcg+ZhuflD9h14NW18PeHfE2g6fPoeoafpeoxR7L23uZSu9v7wJ/p61Nr9xZ+H/h5P4Zl1uHWL+6nWQLCxdLdRjufp+tOD5ZqMdddmtV53HF2kku+zWq87mJpvgtb2wt7v/hKNAt/OQP5Utzh0z2YdjWz8Hd2n654hMckcrW2nSlXU5VirDBHqOK86rs/hZqFjp8+ttfXcNsJtLkjjMjY3uSMKPeunE05+xkm738vM1rRlySu7jPhjqN9L8R9PuJLuZ5LmVlnZnJ8wFTnPrVfxrq+oS/EC9ujdSiS2vCkBDEeWqtgAenSq/wAOrq2sfGul3V5PHBBHKS8jnCqNp6mqvieeG48WajcwSrJDJeO6OpyGUtwRVezX1hu32f1Hyr2t7dDvfGwH/C7dIbAyzWpJ9TmorXV9P0X42atdak/lQvJLEJcZ8pmAw36EfjUHizVtMuvi1pWoW1/by2cbW2+dXyi7Tzk+1V2u/DF18UtXbWzFcaZdyOsVwGO1GOMPkdutcUIfu0pJ/B89znjH3Umvsl+Lwr4rstZ/4SDw5rVprRDmRWS5y0gPZgTg/TNUPhzPeXPxfiuNQgFvdySytNGE27X2HIx2q1pHg6LRtZh1Q+MtKhsYJRJ5kU/7x1BzjaPUcd6rQeK9Mb4wjxFzHp5l2byuDt2bd5H15+lO7nGcY+97r1tb5Du5KSWum9rfI4rWv+Qxff8AXzJ/6Ea7v4oXEVr4r8N3U8fmQw2VvJIn95Q2SPyFQ6v4M0xNWn1S48UaV/Y8krTEpLumZSc7Qo6nt1pPiPrWh6h4s0W+hMd7p8dtEJ4UbJVdxyhx3ANbe0jVnDlTaSf5GnOpyjbszZ8WaFdeMNXOueGfEtrdKyqY7ZrgxyQkDoB29e1cz4nXX9V8YaXp/ii1W3ucx2+5Vx5kZb72ejd+a1dV8FaTqOonU/DXiTSbXT5MMqSTlXh45HrVX4j6/aNc6FZ6bf8A9oz6PGu+97SyAjv3+7+tZUH70Yw10fSzjp1IpPVRjr8tUdB8R9B1TVdb+z2+uaVZ6faIsdvaveCMpgdSvr/Sqnie3dfhY9nrOr6ff39lcq9q8VyJH8skKVz1PU/gB6VD4h0nSPHV0uv6TrdhZXUyKLu0vJNhRwMZB71heLrXw1ouhW+j6fNBqermTzLq9jztQf3F7f8A6vepoxuqcL6p7W273f8AVyaavyxvqvIb8Mg32vWmt8/bV0i4Nrj727jO3327qz/B8WlPfRPdapqNjfCdPshtLYSHdng5LDBziszStQvNL1GHULCdoLmFtyOO3+I9q338ZSLN9rsdB0aw1AnJu4IDvB7lQSVU+4FceOweMVas6Ebqqoq6aTi1dWfMneLv0TestNT14SjZX6GrcWcXh6HxNqsscOqaha6sLCKW6hDqCdzNKU6Enbjnjmrul6fpWr22m+KLrS7ZXW0vZbm0hXZFcPbgFW2joDu5A44rlbfxZerqGqXF1aWd5BqknmXdrKh8tmzkMMHKkHoQac/jDVF1ayvrSK1tIrGNore0ij/cqjfeUgnLbu5J5ryKuTZnOLS0qW+NSsmvZcvJZbe/rorL4l72hoqtP5f8Hf7je07Wf7Y8EeJWm02xtriP7LiW0gEQKGdflIHBweh61P4ts4dW1DxbZxW6NqVrPDeQMq/O8e1UdPcfMpxXN3ni2eTSrrSrHSdN06zuijTRwRtlmVgwO4nPbGOmM1reENdZfFN7401K+sbeSGNy1sCQ9w5TaqqnORkDJzxiuerleKwftcZTp8lm3CN7u/7m0dL6SdOSdrpJlKpGVot3/p/5lTxLpentr66HDe6fpy6ZapDNPNkCebrIcqDk5JH0FWbN7TQ/Aj6hDY6dqF8urPbxXUkPmRhPLBJAbg57ZHc1xdzNLcXEtxMxeWVy7se7E5JrrtJ123074eJZPb2N+ZdTdprS4BJ2+Wu1xggrznke9etj8BiKWGoUm3U96PNHa+jcnfzd9G+XpojKE4uTexuWkNpLbnXLe0hs5NR8PXjTwwrtj8xDtLKOwPHHrml8M2/ktoVheaf4csLS5WMTRXgWa7uw5++MDcmQRjpXI3fi3Up7yWdYbSGJrJrCO3jjIjhhbqFGevfJzzU8PjS6jezum0rTJdSs0SOK9kjJfanC5GduQBjOM15VbIcxlScOVPmvb3ruPxcqu3Z8qaV7SateK6mqrQuXhocOq6Re6dptsgv9O1jygQPmeCVti5PcKwH4E1ieOGsf+ElurfTIo47S1xbRlBjfsG0ufUkgnNdD4X11NPuNc8WfabKyluYJIYbCJyXaZ9uGAOSFBy2c9eK4Qkk5Jye5r2smo4l4ypKq3yQWl7/FJRc12fK1o1de80tjKq48qt1/pCUUUV9Qc4V6H4YttWj0SyuvB3idIpWB+32dzcogjkz1CtwVPrXnlFcmLwzxEFG/3q6fqhNXPT7zXtF074h6ZdyS2jsbE22rXFmv7oyuCGYY644yRWRbeDLHT7ia+13WdPk0eJHaJra6Vpbk4+QKo5BzjNcPRXLDLZUklTqNaJPTor7dt3309Bcp1VzdWrfC21s1ni+0DV5JDBvBdUKYBI6496s2eq29j4C0Zkmie6tNcNyYA437QoIJHXHHWuMord4CElyt6czl999PxCx6Fr/he31/xFPrmn63pa6ReyefLLLcqjwA8srKecjmrb+ItI1zxL4j017xLWy1S0jtbW6l4UNF9wt6A8/pXmVFc/8AZfNFRqTb5VaOm2qd/N6L/IOU9B0PTR4Jt9S1bVtQsHuZLOS2s7a3uBK0jPxuOOij1rL1nUI4/BHhRbK9QXlo9wzCOQb4iZMqSOo9q5KitY4C81UqSvK99rLZq1vm2FjqNB8YapF4m0vUNY1C6vbe0uPMKyPu2ggqxHvgmtZvBti2uy6nea7pp8OtK0xnjuR5roSTsC9d3auBop1MD73NQlyXVnZLbfTs9Xr57BY663u9PX4da7aQzJG0mpxPBA8g8wxjvjqcdzUenXVovwy1OzkuIhO+pwOsO8b2QKckDqR71ytFX9SjZq+8lL7rf5DseseIJNUkED+G/EWmaV4a8iMBobhI2T5Rv3KPmL5zx1rRiS1n+J91qDXkM2nXmiyETRyBjsEYDEgcg/WvFq2fCWtLoV7dXDW5n8+zltsBsYLrjP4V5VbJpRpP2crvla2SbvbVvq9N/wACeU6vwpoNv4Y1pPEmqazpkmn2QaS3NvcB3uWwQoCjkdefSsy51CyuPh7aR3E8ZlbXZJ5oFceYI2Xk4647ZrjgKK9BZe5T9pUneWnS2iv/AJu7HY9a8RTas2orNpHiXTNL8LDYYjbXCptTAyCi/MX68U3UJbW3+I2v6hJe2n2W/wBIma2kE6kPlUAHXrweK8norlhkqirc/RrZK97O77vTV/ghcp1NzdWrfCrT7JbiI3KapJI0IcbwpThivXHvV3T9YttO8FeH5VmikubPXGuXgDjeFAByR1wcda4miu2WAhKPK3pzOX330/Edj0LVPClpq3iWbW4dc0waDdTG4kma5CyRKTlkKdd3UVneCLzTrf4hNaWaynSdQaSxCvyzRSfKpP44NcdW/wCD9dstAmkvn0lbzUE5s5nlIWFsEZKj73Wuerg6scPODk5+7ypaL5vXfz+5BZ2LvxPuIRr0Wi2bbrPR4Fs4/dhy7fif5VydPnlknnkmlYvJIxZ2Pck5JplehhaHsKMad72/F9X83qNKyCiiitxhRRRQAUUUUAFFFFABRRRQAUUUUAFFFFABRRTljkZSyxuyjqQpIFJtLcBtFFOaORVDNG6qehKkA0XQDaKVVZmCqpZj0AGTQysrFWUqw6gjBFF1ewCUU9I5HUskbso6kKSBTO1CaYBRT3jkjAMkboD0LKRmtBo9F/4RlZVuLn+2vtW1osDyvI2n5un3s471jVxCp8ujfM7aK9vN9l3Y1G9zMopyRyOCUjdgOpVScUg56c1tdCEopwRyhcI5QdWCnA/GkAJIABJPQCi6ASinSRyRkCSN0J6BlIroPEGh2mn+EPDusQyTNPqYnMysQVXYygbeMjr3JrjxGPo4epRpzetWTjH1UZT/ACiy405STa6f52/U52iinLHIyF1jdlHVgpIH412NpbkDaK2fBOir4i8U2OjvM0Mdw5DyKMlVCljj3wK3dE8O+Hta8X39razanDo9hayXEpk2md/LwCFwMDJPHFeJmHEGDwFSpTrXvCHPKyvZNtL5yaaS8uhvTw86iTXV2OJorauk8MtpmoS2s2oJeC5UWMM20gw8ZLkD73XpisdI5JM+XG7467VJxXpYbFKvFy5XGzt7yt0T07rW1+6a6GUocr3uNNFFOMcgQSGNwh6MVOD+NdLdiRtFKqszBVUsT0AGSaV1ZG2urK3owwaLq9gG4Gc4p8MjQzJKuNyMGGRkZBzTKKYHeajf+AfEUqahqQ1HR73YFmjtIVaJyO444/Ss7xn4i0++0yw0HQraaDSrEllMx+eVz1Y/r+dcp+tdzd6B4Q8P/ZbDxNe6s+pzRJLOLIII7UMMgNuBLHHJxXhY/G4fLp04SU5ylfljFOTst3bsrrVvqktWkKjg+bVPRd3ojhiAeooFd3YeAo38dz+G7nUMQGza6trtAAHTblGIPQev0NGneHfCGvPPpOgajqn9rxxs8D3SoIboqMkKAMrnHGSa46nGGWx96LlKKjGbkotxjCV7Sk7aLR36qzbVk7dawdX53tv1RwlFdToWh6RD4fbxD4muLuK0ac29tb2oUSzuBljluAopPEug6XHoln4i8PXdzPplxObeSO5A823lAztJHBBGcGu1cQ4R4r6v73xOHNyvk50ruPNtfR+V1y35tCPq8+Xm+dutu5y9Feh614a8FeH/ABMdE1S/1i4kkZAr24QCBWA278j5jznAxgYrkfFejvofiS+0fzDP9llKBwuNw6g4+hFRlXEeDzSUY0VJc0eeLlFpSjom1fs2r7bpq6dwq4adJPm6O3zMsAnoCas/2fe/2WNU+zP9i87yfO/h8zGdv1xXa/CAaWG18X320Tf2VcbhFtx5Oz5uv8Xp2q1p0Ggy/CmeW9ubyLTIdddo0RVM8uYlCqP4Qe5PQYry8x4rlhcZLDKi2ozpxbs3fnT+FLrpZbre9rGtPCc8FK+6f4Hm2BnoKK6vxNoOjjQdN17w5LfNbXk7WrW93tMiSrg4BUAEHNX7vQvBWiX6aHr2paq2qYUXM1qE8i2dh90gjLYzyRXof60YR04yhCcpPm9xRbkuR2nddFF2Xndct7mf1Wd3dq2mt9NdjhcDPQVZtLC8u7e5uLa3eWK1QSTsvSNc4yfxq54o0W40HX7rSZmEzQMNsiDh0IBVh9QRXT/Cu0gvNL8VWt5dfY4G05TLMVzsUOCTjucDgVpmue08LlazGg1KD5GtG7xnKKuktXo7pd+gqVBzq+zlo9fwRwZA9BRXbL4f8L65o+oTeF7rVEv9PhNw9vfBD58Q+8ylQMEenNRWeheHdL8PWGreKLjUWl1EM9raWOwMIwcb2ZgRz2FZf60YPla5Z+05uXk5Xz3ceZaduVN3vayet9Cvqs+6tve+nY44gHqKK67WPB4/tfRYtBumvLHWwDZSyrtZTnDK4Hde+K0YvD/gW41o+GrfVtWGpFzAl66p9maYcbduNwGeM5qanFmXxpxqR5pJpydotuMYtxk5LdWkmmt7p2TswWEqXadl89/Q4qDT72ewuL+G2d7W2KieUdELfdz9aq133h7S75PBHjDRxbvJepe2sHlIMkuJGGB+NYXi3RdP8PpDprXclzrS/NeqhHk2+ekeerN69hTwPEVHEY2rhG05Kdo8ut4+zpzc32V52votktWE8O4wU/LX1u1b8DJ0a3ju9YsrWbPlzXEcb4ODgsAcVe8X6XHpninU9NsUle3tZiik/MQB6mq/hn/kZNL/AOvyL/0MV3nj7xzrGkeNb+z0RobO2t5/3iCJT574BZnJ5PpXo4itXji4wpK94t2bst15P8jkbdzzKnmKUR+YYnCf3tpx+deg+K4dPi8XeHtettG+0xapbpdPp8I4eXuAPQnHH1rptAn8fXXiaAa2tpaaRPLsksp2iA8s9EVPvZ6Vz1s45KSqKKtZvWVndaNJWd3p6C5jxalaORVDtGwU9CRwa9J8DLY6bq/jgyWcc9rZwSlYHGVISU7V+nAFM8F+L9S8Ra/H4f8AEPk3um6jmHyjEqiEkHaUwOMGtamZVE5yhTvGCTetnZq+itul5ofMcfpOhSah4f1bV1uFjXTRGWjKEmTeSOD2xiobhdH/AOEetWha4/tbzn+0Bh+78v8Ahx713nhbVNW0fwZ4ts4LvB0mREtjsB2kyMGPTnOO9YutYk+FGjXEigySapcF3AAJ6k1nDGVJV3GXw86Ss+jhfXTVdfX01V9TjkikdSyRuyr1IUkCmjnpXs17L4maCwn+H1xYzaNFbp/okBjD7wPnDq3JJ/OsLwdOt58Ymmm0b+yy0cpls2H3W2c9hjPXpSp5xKVOdTkXupu3NqrdJK10380HMeb7H8vzNjbM43Y4/Ol8uTy/M8t9nTdg4/OvTfh34n1DWPFL6HfrBJo00Eqix8pRHGqqSAv5Uvw+8TalrviibQdQML6RcW8yCzESiOJVUlQo7YxVVcyr0ufmpL3EpP3ujv5b6Py8w5meXUUp616HpEGleEPA1l4kvtLt9U1XVJGFnFcjdFFGv8RHc/4its0zNYCELQc5zlyxirXbs3u9Ekk230SNqdPnb1skediiu91bV/Dfifwje3N3Yafo2vWjK0AtUKJcqeq7fXr+lXLddJ8D+DdL1S40i11TW9WUyxi7XdHBEP8AZ79R+ftXmS4inCmoyw8lWc+RQutXbmupbOPLq5fK19DT2Cv8Wlr3PNhRXpTjSfHXg/Vb+HR7TS9c0lBM32Rdsc8XOfl7dD+lN8J2vh+D4VXWu6tpkd5NbajiJTwZTtXajN125OSPaolxRGnSbqUZKpGcabho3zSV4tO9mmmrPTztZj+r3ej0te55vkV1Pw88O2OvXGo3Gq3U1vp+m2puJ/JALsPQZ+hrq/C+o6b4407WNJ1Lw7pVnNbWT3NrcWUPlshXseTnt+tN+EGsRxeFPEUJ0qwkNpYNMzuh3Tgk/I/PK15uc8Q4z6hiYU6Tp1qbgn70XZTatJPbXVbXT1LpUY88W3dO/wCByFvb+E5v7dkN7dwJFHu0pJPvyt6PgEVzld74Ug0/XNK8aapc6VZxyRWRmt0jTCwNg/c9OlWvAdj4e/4Vxqus65YLciyvUYBRh5OBiPd2BJGa7HnkcvVbnjObjKnDlum7zjGyjtfV633ld7E+x57Wst2ecUZGa9O8C3Ol+MfiC7XehWNnaDTpFFvCgKrt6N0+9z1p3grxFoeqeJLfwz/wielLpF0xhicxk3HQ4ZnPUnHOMdarE8TV6DqReFk5UoKc1zR91Pm0vfV+69Fo+/cjh07e9u7I8vyKK9N/4SHRNA8WHw3p/hfTLjTYrr7LPNdR+ZcSndtZtx4HPQY7VmeJNH8N6P8AFmbT9QL2+iRyCSREBOFK7tgxzjPH0rfD8SOpUcKmHlG9N1I7Scoq11yraWqstd97kuhZaS62OFyPUVPY27Xl9b2kbKrzyrGpboCxwM/nXpGneMrS/wBdi0yw8CaPPpMs4hRVtCZShON271xz0qjfQWXhP4vvZWen21zam4iSKK4BYRbypyOeozxWceIcQ5ToVMO4VeRziuaLulZNO2zTa0enmP2EdGpXV7HL6von9h+KzourXEZWGZFuJYc4CnBJGRnofSoPE0OlW+u3UOiXL3Onqw8iV+rDaM+nfNd38T76C/8AibFpEml2SLFfRCSdEPmThguQ5zyOagvvCdlqvxquvD1tEtpp6SB3SIYCxrGrED0yf51x5fxD+5o4rHOUX7B1JLTlsnC8rLXmd9F0TaepU6OrjDvY85yPWivRrvx5oNpqT6fZ+DdGk0SNzH88WZ5EBwW39iev9aqeLvDen6P4+0lLBd+lak0NxAj84RmGUPqP6GvSocQVPaKnisPKk5Rco3ad1FXadtpJO9n566EOirXjK5wmaK9S8ca1ovg/xbeafovhvSrmXeHuJLyHeFJAIjRcgKAMc+prH+LFjpaw6Drul2KWK6taNLLBH9xXBXkf99fpWeX8SyxdTD89CUIV1eEm1raPNZpaq6u0+vWw50OVS1u1ucLRRRX1JzhRRRQAUUUUAFFFFABRRRQAUUUUAFFFFABRRRQAUUUUAXNDs/7R1qy0/dtFzcJET6bmA/rXfeLvG+qeHvE9xonh9LWz0rTZPs6232dGE23hi5IycnPevO7G5ls72C8hOJYJFkQ+4ORXfayfAfifVT4guteuNJknw95Y/ZS7F8fNsYHHP+fSvh+JMPQnmFGpmFB1sOoTVlB1Eptxs3GKbu43UZW93XVXO7DSkqbVOVpXXW2nqbbeH9FXx3LrwsY/7PTQ/wC2xZkfJvx93HpnnFc3Z/EW8vftdn4pgi1HS7mJlEEcCIYG/hKEAEY+tWP+E+s28dyXz2cg0KSy/sw24++LbGM/Xvio7FPAXh6S41SLVm8QS+U62ljJZbVVmGAZC2QcfSvlMNl1SlTUc3wtSrUdOmqVk5OLV7x51dU5p2cptq6tq7WOqVRN/uZJK7v5/LqvIfZ3kng74c6ZqmlJEuq6zPLm7eNXaKKM42rkEDJrH8UeKIfEmi2I1KzDa3bykSXcaKgniPQMB/Fn2q5o2qaDrXhCHw34ivpNMmsp3lsrxYTIgV+WRlHOM0zWNR8MaTp+maZoSrqktveC6u7+S3EZlwRiNc8heK9nB4WFPHylWws5Yv2tSXOk0uR83J+8tyuHJyw5L/F9nS5jOTdP3ZpQstPPS+ne+tzrhfePd9o+j6bZ+G9EREWO3vGhQMoAyzbxubPt/Oobu38P6Z8crhb2OztrdoRJD5q/uFuGQEEjpjOT9ayfFs3gzXNdl8S3Hia9ljmKyHTRakzAgD92HJ2gcde1T+Ita8Fah45XV71jqGm6hZiKaMRMJLJwoAb/AGj9K+VwuAq/Zw84KpQqxmqdGcJKb5HZzm37WaSlabspapNuVjrlUX8ydpJq7T016LZbaF3xDP46g0PUo/E2l22u6XPCRFcWwjKW7dpFKDIA96wLa0S6+EFjGqoss3iIQ+ZtGQDGR19Kv6Ff+F/Bsd9eWHii51qS4tngisktmijJboZMkjiufTW7OL4Z2+jRTONSi1j7YF2HAQIQDnpnOOK9nLsFiORQwtDliq1NqUac6SfuyTbpSvy8vu80laMr90YVJxveUrvlfVPquq/pHSeNvFmo+E/ELeHPDPkWNhpypGyeQjGdtoLM5IJOc1p2ljp7/FPwnrFpaRQQ6zafapLdVGxZNjbsD0PBrD1ybwX4wvU12/12bRb2SNRfW32UyB3AwTGwPcDvSp400k/EfRtSSOa30PSIfs1uCm59gVhuIHckivOWV1ZYBU8JhpxxCoVY124yXPN07JczVqspVPei05WV9Vexr7Ve0vOSceZcuuyv26aFrwn4x1K48f2uhxR2sWhz3RtRYC3QoI8kcnGS3cknmqPhX7dpvifxHbeHPDxv79JpIbSYqGSzUSEbiG46AAZ9K5vwrqdpp3jiy1e5Zxaw3vnOVXJ25J6V02j+INDvLXxRo17qU+lRatfG5gvViLArvJ2Oo5wRj8zXs5tk31CdVYXC3pzp0lK0ZNNqq+aUlC0qjUdZK/NNaO6ZhRre0S5papu23bpfb9Dd1SHxBffDrxCfGE2n3dzaLHLaGN4mmhO7ByY+gPv71zviK0lvvAPgKzhaNZJvtaKZHCKCXTqTwKtaHc+CtN0DXfD6a9O82owLm/e1ZYsqchFXJb8TXO+JNZsL7wX4a0m3eRrnThcC4DIQBvZSuD34BrkyTAYqOMhClTcYRruafspU4KMsLOPMoN6Ln0ave71s5IuvUjyNt3fLbe7+JPf0HnwVqFrqem299cWBjvbtLf8A0e7SVhuPXCnjjvXQeLPHOqaB4ouNG0GO1tNJ06X7Otr9nRllC8MXJGTk57157p11JYX9ve2+BLBIsifUHIrvdY/4QLxJqzeIbnXrnS2uCJLyw+yl2L4+bYwOOa9zOMG1jKM84pvEUVCa92lKSU242bgud3cbqMtlrqrmFGfuNUXyu63fT10+46PRlTR/jHpq6OqWthrlmt3JAEUhd0btgEjK/MM8Yqh8PfFOuXev+JvtF3G2zTriZcW8Yw6EBTwvYduh71j2/jXT5vipZeIZ4pbbSrNDBCiruZYhGyrwO5JrK8E65p+k6trtxePIsd7YXEEJVCxLuwK59BxXzNThjEVsHVeKw3PVeHoq7ipS5lOd1fW8lHkUtXsvI6lioqa5ZWXNL8l+F7mhbTyan8LPEWo3nlyXc2q25aXy1U5OM4wAB9BWn4z8Qah4G1K38MeGzBZxWdvG1y/kI7XMrKGYsWB456Vy+maxY2/w21XRJJGF9cX0M0ShTgquMnP4Vuatd+EvGX2XVdV1yXRNUSBIbxDamVZ9owHUg8Ej1r1MRl0aWPlLG4dzwiqVPdUHNXdOiqcuRJ3irVIppNJvpuYxqXprkladlre3V31+4n8Ox6J42+JVvdx6WLeFbQ3N5akhY5ZkHOOwUkjP410WkzeNrnW0h1+30ObQZ38uez8+22RRHjK4O7IH54rjx4u0bTfHFpfaNpgTR7a2+xumwJJcxkYZ2x1Y9efSnW9l8ONPvjqza5c6narl4tLNoVdj2V3zjAryszyutNpVKElTdGMaUXSlWnB3ldKSmvZ1NY+9K2yXN7rNqVWK2kr311ST28tVvp+Gps+ELa10ybxRpmgX2nQ6/Hd+XYTXZUgwg8hGbI3f/WrI+I0/ib+wrW08W6GBfRzlotUUIN6Ef6slBg+v4VneHpvCOpafqFhrajSLqa4860vYojIsS/8APMrn7tXte1fRdN8CTeFtL1m51yS5uUmad4jHFAq9kDEnJx/OvQp4CrQzuFR0ZVKvPC7lTkmlyRjKcK8XyKG7dKV7yuraozdRSoNXsrPZ+ezi9b+ZwdFFFfrJ5IqttYN1wc16T4x8O3njPWk8SaDPZzWl9DGZt9wqG1cKFYOCcgDGa81pQSM4JGeteLmeWV8RiKWKwtVQqQUo3ceZOM+VtNc0dbxi079NU0zalVjGLhJXTt5bf8Oew6Re6bqPxQNnb3ivZWOhPYtdDo2yPDOPUDJ/KsfwX4auPCmvDxNrV5Yx6ZYJJJDLFcq/2pipVQgByc571yHg3Wo9B1K4upYHmWWzmtwqkDBdcA/hWJ/CBngV8nT4RxUZ18HSrctCdKnTk3FNyS5+ezuuWT5tW01rotDreLhaM2ryTb9Nrep6l4V1jV9T8Dpp3hu7soNWtL2WWS1nSImaKQ7soZARkEnpWb4/u9bh0Gx03Xdctp72W486XT7eGELAo4VmaMD5jnp6VwdtDNcXMcFvG0k0jBI1Ucsx4AFd/N4I8N6EkcfjDxQbW/kUM1pZx+Y0YP8AePP8qWJybLsnzGNeTi3KcqkYxoqdVt7++ry5E3e/KmtFz20EsRUq0+XytvZfd3/qxn/FGeCf4n3M0M0UsRlgw6OGXhVzyOKm8b+Ir7SviRrl5ol9GonkVTIipIrKFHTII/KmeIvBFnF4ffxF4X1hdY0yI7bgFNssPuR6fgKy9P8ADsVz4C1PxIbl0ksrmOFYQo2sGIGc9utdGXUMoeFwznPnhSgsO4yhvKTp25otXTvFaNW1vexNSpV5pWVm3zaP1/zNz4eX15rfiTWmvLiOS/vtHuIIy22PzHKYVRjAqrer9j+FLabcPGl5Drz+ZD5gLDESjOAeme9cYODxxSd89/WvYnw1H64q9OajBOm1FR2dNNJJ3tZp7W0tv0M1iXycrWuuvqdol9Da/DTRGWSN5rfXJJzDuG7AUEZHXBxXba1c+L9X1k6l4b1bSX0O6KyLPLHbZtgQNwk3ruyOfWvJ/DFjY6lrttZ6jfLYWspIkuGxhBj3qpfRxwXtzbwTebCkrIkg6OoJAb8RXkY3hTD4nFtRlF1Fzy/eUvaR5asr6JtLmi46NPa9000awxcox2002dnojp9e8U6rZ+MNQvdM1w3rsFgN41tGPNVQBwu3AGemB0rW8CX39vL4pGt6rb2899p6QrNLtjUtvAUYAHfGcCvO60/Dug6hr9zPb6ckTSQQNO/mOFAReuPfmvRzHh3L6eXOF40nGMF7XlgmlBxa2SVrxWmkV0XQzp4mp7S+++l31O08O6PdeCbLWNa12W1hklsZLSzt0uFkad5MDICk/KMdaiv9LuPGfhbw/NoclvNd6bafYrq1eZY3XaflcbiMgivPiScZJNAJByCQfaofDWJdf688QvrPMmpcnuWUXDl5Oe9rSbvz35uttB/WY8vs+X3fXXe972/Q9Ol1iw8L6p4L0uW6iuW0d5Jb+SFt6RtKcFQR12jJ4qGy8FXNp4yXWrjULBdBiuvtf28XSFWjDbgAAc7u2MV5tS9sc49KyXCdajB/VsRyynGUajcL83NOU24rmXK1Kc7fEknZp2H9bTfvR0Wq17JL57I9K0/xQ66N471nTbtbO5vLyJ7f5gJNjO+So9cHqOlZXjKW08TeHbXxXFLDHqkWLbVINwDSMB8syjvkcHH9K4mjvXRheEcNg8UsXh5cs1JO9teRU4U3TfeLUFJdpWdtNZljJThySWn63bv+Jc0OeO11qxuZm2xRXMcjnGcKGBNdz4li8FeKfENzrUfiX+y1kk/0iGa2YtJjjen1AHB6GvOqK+gxGD9rUVWM3GSVtLbP1TOJo9Fg8aaSnxC069jili0bT7Y2Vu23LqpUjzMeuT+VR6VH4V0TxXba5eeK21YpceZGkMLbgSfvSM3QDPIHJrz6iud5TTS5YSaTjyvbVa9Wm76u9g5T1fwq2jw6/wCNrhrxdS0yayeaR4AQdjvkqM9wDWVoC+D/AArfHxAniEavNCrNZWkduyNvIwC5PTGa5TQNcl0iy1W1jt0lGo2ptnLEgoM5yKyKxhlUnOopTajKy6e8lFLXTT5WFyna+DdR0670jxNpurapFp8+q+XIk8qEpuDMzZx9aqapqmnn4f6Xo8VwJrq11GaWRNpAKHoc+9crRXZ/Z8Paupd7qVtLXUeXtfYdjvrix8G6hcw6rpHidfDymNfOtGikLxuBztIPP61bHjHRpfihDrTyypYQWZthO8ZLykIQGIHPJrzaisXlMJJqpOUtHFXtonvra7+dw5Tpvh1q1jo/i6PUNQmMVsIplLBC3LIQOBz1NO+G+r2GjeMU1HUZjFbCOZS4QtyykDgc1y9FdNbBU6vtOZv31yv0V9vvG0KetelavY3Pij4U6BcaPC11Po5e3u4Ixl1B6NjvwB+ftXmlXtH1fVNHuTcaXf3FnKRgtE+Nw9x0P41w5xl1bF+xrYeSVSlLmjfZ6OLTtrZpvVbOxtSmo3UtmdBa+C5ovB2peIdca500Q7Us4njw1w56jB5A6fr6VveLdPu/FPw+8N6xo8L3bafAbS7hiG542GOcDnHH6iuF1vXdZ1uRH1bUrm8KfcEj5C/QdBTdF1rVtFmabSdRuLN2+95T4DfUdDXmVcozSs4YqdWPt4Tcoqz5FFx5XC/xarXmte/S2haqU1eKWjXz9TvfBen3fhfwP4k1zWYXsxe2v2O0ilG15WbOSAee/wChqhbf8kFu/wDsMp/6CK5LWtb1fWpVl1bUbi8ZPu+a+Qv0HQVVF5eCxNiLqcWhfzDB5h8st/e29M+9TDh7E1JPEYia9pKrCo7X5UoJJRV9Xp1dtXsP28VpFaWa+87n4Jf8hXXP+wPP/Sm/Cf8A5F3xj/2CT/WuJs7y8smdrO6ntmkQo5ikKFlPVTjqPaktby7tY5Y7W6ngSZNkqxyFRIvowHUexrfH5BUxUsVJTS9r7K3l7N3f39BQrKKjptf8Tt/hj/yKHjb/ALBn/wAVS6J/yQ7xD/2EYP8A0JK4m1vr20hnhtbqaGK4TZMiOQJF9GHcU1Ly8Sykskup1tZGDPCJCI2I6Er0JpYnIKlbEVKvOrSq0qnyp8t16vl0CNZKKVujX3ncfAf/AJHWb/rwm/kKx/hR/wAlC0P/AK+B/I1gWN5eWMxmsrqe1lKlS8MhRsHqMjtTLW4ntZ0uLWaSCaM5SSNirKfUEciujE5LOtUxk1Jfv6cYLyspq7/8C/AmNVJRVtnf8je13/kpd7/2GG/9HV6Lcadp+p/H6+h1GCO4WO2EsMEn3ZJBGuAfXucV4288z3BuXmkadn3mQsSxbOc565z3qZ9R1CTUBqEl9dPeAhhcNKxkBHQ7s5rkx/DtfExiqdXlaoyp3V73lya+nu+upUK6juutz0mw1j4lan4ijsY7abSbZZ185IrUQRRRhucvjpj35qn8SoZo/jNHNJFIkcl1bGN2UhXA25we9clq3izxJqtqLXUNbvbiD/nm0mFP1x1/Gq+r69rGri2/tPUri6+zDEJkbJTp0P4D8q4sDw1iaGLjXUKVOPJKDUE/tWaldpczutnay6tlzrxcbXb1vqdn8QbW5i+Mvny28yQyX8HlyMhCv93oehrci1K2039oe/8AtbiOK5P2cuTgAtEuP1AH415rqniXX9US2XUNWurkWrb4C7co3qD1z71n3t1c3t091eXEtxPIcvJIxZmPTkmnS4VrVsNChippWoSovlu93G0ldLpG7XcHiEpNxXW50OpeBfE1v4hk0iPSbqVzKVjlWM+Wy54bd0AxzXT/ABCuLdfHfhfRYJVmbSUt7eZ1ORv3DI/DA/OuPh8aeLIbIWUfiC/WALtC+byB6A9f1rDWWVZxOsjiUNvDhjuDdc565rshlGY4qtCrj5w/dxko8qerkuVylfbTaKvvuQ6sIpqCep1Xxj/5KXrX/XVP/RaVpfE3/kTfA/8A2D5P5pXC3dzcXlw9zd3EtxO5y8krlmbjHJPJp1zeXlzDDDcXU80cClYUkkLLGPRQeg47V00MknShgIua/wBnVn5/u3DTtq7idZNz0+L/ADuQUUUV9GYBRRRQAUUUUAFFFFABRRRQAUUUUAFFFFABRRRQAUUUUAFFFFABRRRQAUUUUAFFFFABRXXeDPCNtr+ganqU+pfYvsMibmcAxhDyzHvkAHAHU1raT4O8K+JrW5t/DOtXp1G2QPtvIgiSLnGeOg/lXm1s1w9GUoyv7rs3Z2V7bv5kuSR53RXoeieFfBGq6h/YNr4hvpNUIISbyQIHcDkL3I4NYHhjwpc6x4qn0SS4S3Fr5jXMxGQiIcEiqjmdBqbldcqu7prTuHMjm60/DGi3niHWYdJsWiW4lDFTISF4GTyAa6+w8P8Aw71TUE0mw8Qaot5I3lxTSQDy3b8qx/Dfhea5+IH/AAjFxeSWsqSSRtPD1G0E5H1rOWZU5U6lrwlGN/ei9u9uqDmOZuImguJYHxujdkbHTIODUddX4L8KL4j13U9MN1KklrDK8TAD946sFAOegOa09K8O+BZ9Qj0ObxDfPqUjCLz4oR9n83ptBPJGeM96urmdGlJwd20k3ZN2XcOZHDWtvcXVwlvawyTTOcJGi5Zj7CmzRyQyvFKjJIjFWVhgqR1Br0L4faNZaP8AE/8As3VL2Vb6zuNtqIo8pMdp+8f4RjmsrxfpNlqPjp9P8PXNxeXd3dSLOs0ewRyFzkA91HPPtUxzOEsQ6dvd5VK9nb79rW699A5tTj6K9AuPDvgDTbw6TqniS+a/U7JpoIR5MT+n4VieIPCc+i+KrTSLi4EtvePGYLmMcPGzYyPcVdHM6FWXKrrS6umrpdVfcFJHNUV6DrXhHwp4Z1aa18Qa1etlv9Hhtog0nl/33PQZOcAelY/j3wxa6ELC+0u+a+0zUYzJbyMuGGOx/OlQzOhWlGMb+9s7NJ9dGCkjlqK9An8K+FPD9paL4r1e9GoXMQm+z2kQIiU9Mmsrxt4YsdK02w1rRdRe+0u+LLG0ibXRh2P6/lRSzOhVmoxvronZ2fow5kcpRXey+C9FsNE0rXdX1me3sbu2EjokYaVpT0RB6YySTUGveF9Dl8JyeJfDGpXNxb28ojuYLlAHQnvx9RSjmuHlJJXs3a9na97WuHMjiaK7Lw94V0seHl8R+KNSlsbCVyltFCm6WcjqR7U7XvCujyeGpfEfhXU57y0t3CXUNwm2SLPQ/Sq/tOh7T2eu9r2dr9r7X/XQOZHF0V2eieFdJh8PQ+IPFepzWNpcsRaQQJulmA6t7Cna34T0mfw7N4g8J6pLfWtsQLq3nTbLCPX3FH9p0Pacmu9r2fLftfbfT10DmRxVFFFegUd58CrSG48drcTKHFlay3Cg/wB4YA/9CNcdrN7PqOrXd/dOXmnmZ3Y+pNdF8Jdbt9C8bWtxeMFtZ1a2mY9FV+hPtkCofHfhHVPD2uXERtZpbJ5C9tcIhZHQnI5Hf2r5KlVhQ4jre3dnOnDkv1UXLnS87tNrtZnQ03QXL0buZ+geItT0O2v7axkj8m/i8q4SRAwZee3rya7n4fJpbfCXxA2smU2MV7FJIkRw0m3aQgPbJwM+9U/AXhm1tPD2r+J/FWnf6DDblLSO4BUySnoQOD1wB9ah0L/kiHiP/sIW/wD6EleTnmIwmPc6WGVmq9CMpxtrLmjs11grJ9tDWjGULOXZ6Gn4V/4RLxqL3RF8KwaPdJbPNbXNvKWIK/3s9f61kfC7QdH1vTPEEmsDYlrbJIs4zmEZJYgdzgd6k+BP/I6Tf9eE38hS/DH/AJEzxv8A9gz+jVzZlGrgVjsNhqs4xX1dx96UnFzm1Kzk29bLS9vvKp2nySkv5vwQ/Rv+ET8T+OdF0rT/AA8bLTwXSUNKd9wMZBYjnPHrUXgbwxpeqeMNcjvYZZbHShNKLWJjulCuQqZ69qofB3/ko+kf9dG/9BNXvDun+Irjxh4h1DwzfR297YSzymMk7pk3tlQuCG6dD6iunM41MHUxOFo4h04qjC0pSk7OVSabctWm9ubdaW2RNO0lGTjfV/ki1Y6x4A1x7jTNT8N2/h0eW3kXkUjMyOOgYAf41a+Bl5p8d1qlo+mJLcrZzSNdeYQXjGP3e30PrVzwhrsnjfWk0PxN4Us7oSKwkvIrcxSQkDqT2/MVmfCa3jtvGniK0tpPOiisLqONx/GA2Afxrx8wjBZdjsHVjOEoxhLldV1I7tXjK/NrbWMrLRNI0g/fhJWfyscJrl1ZXupyXOn6cunWzBdtushcJgYPJ55PNUaK1fCUNhc+JLC11NS1pPKIpMNgjdwDn2JFfqiUcNRsrtRXdt6Lu3dv1d2ec3fUyqK7b/hFbWLwdftMj/23FNK8Q3HHkxSLGwx7kk59BWgPCumx3mqSW+nNf/2WsFsbY3HlrLcsuZGZsggDkYB7Vxyzagr76O3Tul1fdr8SeZHA2Nnc30/kWkLTS7GfavXaoyT+AFV69R0TRbGz8QaXqH2U6b9qtruO7s0nEvlbYj8ynJOCCcA9xXNwQaBrujak1lpZ0u506NZ0dZ2kEsW4KwcN/EAc5GBU080jOTtF8umumjba117rpfvsHMclVq4sL23EPnW0i+dD58fy53R/3uO3Brt/EOh6Xa6ddtaeHZZ9PSENa6vaXJmZnwMGVc7VU85GARU3hmGx02+hb7Gbg3Phme4fzJm67H3KMdAwGPbtUyzWLp+0hHvpp2v30+evkHMecUV3OiaBB/wjlvrS6Cmqy308gjge7MUcESNjrkFmJz+ArE8caTa6RrKRWeVgmgScRNIHaEsOYyRwSDXTSx9KrVdKO+vbpv1v969AvqYNFFFdxQUUqqzMFUZYnAHvXp2t3GlfD2O10e10Ky1PV2hWW9ubtN4Ut/Ao7f8A6q83HZg8NOFKnBznO9ldLRbtt7JXXzaGlc8wor0PxHa6R4i8Dv4u0zS4tLv7KdYr23iH7pwcYYD8R+uarfE/TtPbTNB8SaRZwWlrqFrtljhQKqzL14H4/wDfNcuHzyFWpCnKDjKUpRd7e7KKvbzutU1uNwOForutTsLDRfhRYyT2Vu+raxOZUleMGSKFf7p6jOB/30alh8S+G/Dmh6fb6HpFhquoyRB765vIS2xz/AoPb6cU/wC151It4ei5+9KK2S93eTeyV7pdW9g5e7OAor0fxrbWOrfDu08VjQ4dIv8A7X5EiwIUSVTn5sfh1+tTmPw9o3w08P6/c6Na3moO0qRo6ALK28/NJjlgoHA96xXEEXShJUnzSm6fLdaSSb3va2m4+TzPMaK9Ogu9N8aeBtdnutDsLHUNKiWaGe0j2bgc8EfgfzqpoFvpPhXwNB4p1LTINT1HUJWjsYLgZjjUdWI7nj+VP+3rRlGdJqqpKHLdO7a5lZ7W5dW3tZhyeZ55RXr3gS68O+Mrm+l1Dw7p1tqVpau4EMY8qZCMZKn+JTjn3rmfAOk6VBoOp+L9ctPtttYuIba1P3Zpj/e9hkfrUriBR9rGrScZw5Vy6O7n8KT2d++nnsw5PM4eup8A+H7HXYtca9aZTY6dJcxeWwGXXpnIORXTeHPEGi+L9Uj8Pa54X060S7zHbXFnHseF8cc1H8OrCTS9Q8b6bK257XTLiIsO+0kZrmzHOK31atTlB0qsVF7p3TkldNfNMairo43TYPD7+F9SnvbuaPWEZPsUKg7JFJG7Py44Ge4rGrs/DWnWM/wt8TahNaRSXdvLAIZmX5owXUHB7Zrb0C1tfD/w2tPE1r4fg1rULud1keeMyJbKCQPlHTp1966Kmbww0qqSlKTqKCTaSu4KVk+kba63d790LlueY0V2vibXfDfiDwv576Zb6Z4himAAtYisc0ffPbP19K10Gg6L8MNC16fQ7S91J5ZUiEiDa53H5pMcttA4B9a2qZzUp04OdCSnKfJy6b2buns46b/5C5PM8zor1uzvPDniDwNdeJ9Y8N2aXWkzhfLtR5aXBIG1Wx/DkjP0qDw7qGm+NtD1zTr7w/plnNZ2TXNrNaQhChHb+X1rlfEVSMZznh2lTkozd1o3bb+bRpvbcfJ5nldFAor6cgKKKKACiiigAooooAKKKKACiiigAooooAKKKKACiiigAooooAKKKKACiiigAooooAKKKKACiiigAooooAKKKKAO98IcfCbxf/vwf+hCj4Kca1rP/YHn/mtc9pXiKXT/AAvqugrapImosjNKXIMe054Hejwf4il8N3l3cRWsdybm0e2Idyu0MR83H0rw6+CrTo4mKWs3dfdFfoyGty58KP8Akoui/wDXc/8AoDVq6d4eh1zxn4luL6+lstPsJJZrmSIfOy7jwPyNcp4Y1Z9C1+z1eOBZ3tnLiNmwG4I6/jWv4f8AGVxpXiHUdSaxhuLbUtwurRz8rKxzgH2zV43D4l1Z1KG7gktt+Zt7+W3S4NPob3hHUfBMXirTYNH8O389w9yqR3F3c/dOfvBB6Ve0D/k4a5/6+pv/AEXWDF4z0bSbtLvwz4Vt7G43AtNPM0zBc8queFyOM0k3jaxj8dweK9O0MwygMbiJ5yRK7AjdntxXn1MHiJyqONOXvU5R96Sbv56uy7W+dhWZo/CpmXxX4nZTgiwuiD6HfXFeFP8AkaNJ/wCv2H/0MVo+GfEV1ouoalqEOn/aBqEUtuQxICmQ54IHJ9qxdOuH0/VLa78vc9tMkmxuMlWBwfTpXqU8NUVStK3xKKXyTRVtWekSf8nCr/19j/0XUXw+aIfG298zG4z3Yjz/AHsn+ma5d/Fk7ePV8WfY41lEwlMAclemCM/Sl8ReIrO48Rwa54f02TSbpJDNIxmMm+UnO7ngD2rgeX15Q9k425qShfSyavvr+VybM09Q1LwGl9cJdeFNV89ZWEub853ZOf1q74n1UX+q+EbddEvdLhtmjW3+0tuMkZdcEHqelQz+N/Dd9cDUtV8FW9xqfBaRJiscjDuy9/1rndb8UX+seJodcvFjLwOhigXhEVTkIPb3qqGEqznFypyXKn8U76tW91Xf3uw0jS+MbM3xH1XcScMgHsNi1o+MYnn+H3giCP78iui/UkAVynizWZPEHiC61iW3S3e4IJjViwXCgdT9Ks6r4luL7Q9F0sW6Qf2SD5cquSXJOckdq6YYOtGlhY21hv5e41+fYLOyOl8QaX4L8K3g07WF1XW9TRFM2yURRoSMgZ6/zqf4gXNpd/Cvw/PY6eNPtjeSCOAOX2gBucnrmqOoeNtB1jZe674RivNUVArTJctGkmOhZR1qHWPHNvrXhVtH1TRIjLE5aykt38tLfjAG0dcDI964KeGxblRnUhJyi/ebkrbNe6r2tr2Tt3FZ6Fj4mM3/AAiPgtMnb/Z5OPf5ab4X/wCSP+Kf+vmL+lc/4j8RS61pmkWMlqkK6ZbmBWVyTIOOT6dKNN8RS2PhTU/D62qPHfyJI0xcgptxwB36V2RwVZYSFO2qnf5c9/yHZ2Ok+JwLeEPBskP/AB6/YWAI6b/lz+PX9a5XSrLXLjRdSuNP+0DT4FBvdku1CO24Z+b9a1/DfjGOz0Q6DrmkxaxpYffFG77XiP8AstS+IvGEF1oR0HQdHj0fTXcPMocvJKR03N6dPyow8MVQisOqd1zN8ztazlfa979Nt9bgrrQ67xxeeGbfRfDDavot5fxNpqfZ3gufLVRgZXHc9KzNG13QrfQ9cXw/4T1VYprQxXcrXPmJGpBwTnp3rF8P+MobfQ10HX9Hi1jTo2LQKz7JIT6K3pSeIPGMFxobaDoGjxaPp0jBpwrl5JiOgZvSuOnl1WKVCUJNc2/O+W173te9/K2/UXL0ORHSiiivqDQK6fQ/H3izRrRbSz1ZzboMJHMgkCj0Gelc1EjyypFGpZ3YKoHcngCuhsfA/iu9u7i1t9GnMtuwWXcVUKcZxknGcEV52ZUMBiKfJjowlHe07Neuo41HB3i7FXxJ4n17xEyHV9RluFQ5SPhUU+oUcVTi1TUYdJm0mO6kSxuHEksGBtdhjB9ewo1rSdS0a8NnqlnLazYztcdR6g9CPpWz4pu9Tu5dCGpaSlgsVtGkBC48+PI+c+tTToYSlTp0aFOPs90lZJNappd79VtuDqSbvcxtI1TUdHuzdabdSWk5QoXQDO09RzRYapqFha3drZ3ckEN5H5dwi4xIvofzrqPjUiR+Pp1jRUH2eHhRgfdrPj8B+LpNN/tBdDuDBt3dV3keuzO79KmFbB1qMa9eMV7RRettbapa72e3boJTdlqYmk6heaVqEV/p87QXMRykgAJXjHeptP1rVNP1c6tZXssF6zMzSocFixycjoQfSmX2lahYi0N3ayQ/a4xJBu/jU9CK0YvB/iWSW8jXSZg1km+4LEKEGN3UnBOOcDmt6ywUk5VeV8ys721V9nfdXe212NTa6mhqfxG8ZahZNaz6qY4pBtcwxLGzDuMgZrC8P61qWgaiuoaVcmC4Clc4BBB6gg9RWhr13qc3hPQ7e60pbazhEn2a6C4Nxk85PfFNsvB3ia8uY7e30idnkhWdSSAuxujFicDNcOHwOWYbDTpexp04Sumko2aWmvR+ae2w3Wm3zSepn69q19rmqS6lqMiyXMoAdlQKOBgcD2FUUZkYMrFWU5BHY1vSeDfE8esLpLaPc/a2XeqjBUr67s4x75qDxF4Y13w+I21fT5LdJThH3Kyk+mVJGa78PWwdOMKFGUUre6k1strLsS5Xd2zck8fTSeLbbXX0yIpDam3e18z5ZA2SxJxxljnpWXp3iJN+pw6vZte2epS+dMiybHSQEkOrYPIyRyORUXh/wn4h1+JptJ0yW4iU4MhIRM+mWIBqLxD4c1vw+6Lq+ny22/7jHDKx9AwyK54UcAp+xi1zWStfXR3XW+j17k6bGpZeKbHS9Xs7rStDijtrSKVFjlk3STM4wWkfHP06YqKbX9LtdMurXQ9He0kvSv2mSefzcIrBvLQYGFJAznnHFZ/h/wAPa1r8rx6Rp8t0U++wwFX6scAVPfeEfEllPcQ3Wk3EbW0JuJTwQIx1bIOCPpTlSwManLKS5lbRy13urq+urvqGhpjxRpFtJeX2l6HJaahdwPC6i4/0dN4wxVAPrgE4FQaf4ohhv7KW4sHeCDS302VElwzqwYFgccH5ulYekaZqGrXq2em2kt1O3OyMZwPU+grU13wb4m0O1+1alpMsUHeRWV1X6lScfjRKhgYS9lOS5n0cte2l3cLIdZa3pT6Uuk6tplxdWlvM8lm8VwEljDHlCcEEHr25zWXrl9FqOotcW9jDYwBVSOCLoqqMDJ/iPqe9UaMiuynhqdObnHf1dtd9NtR2CinwKskyRtIsaswUueignqal1KCK11C4tobqO7iikKpPHwsgH8Q9jWvtI8/J1tf+nsO2lyO2l8m5imxny3DY+hzXsvxI8SeL7O6tdW8OzGXRL23SSJ47dZAjY5BODg/57V47p0MV1fQW811HaxySBHnflYwTyx9hWzpPivxB4baaz0fWpFtlkYLgBo25+8oYHGeteBnGWLG4inOMIzlBP3Zp8rUrdbOzTWmj66alxdkdT4nv/Gk3w/a+8QapHBb3soijsntgkso67unA4z/+unfD+1/4S7wFf+Ey6i5tLqO6tix6IzYf8ufzFcg9xr/jLWUjuLyS9uzG7J5rgKqqpY47DgGs7StU1DSbg3OmX09nMV2l4X2kr6VzLJ5PCSw9NwhWUlUXKrKLvpoldppNXau9R82t+h0vxa1OK/8AFr2VqwFlpka2cGOgC/eP5/yFdZ40v7/wWNN07wnpFvDbyWqSG+FqJZJnPX5sf5zXkru0jtI7FmYlmJPJJ6muh0nxz4r0vT1sLHWp47dRtRSFbYPQEgkVpicjmqOHpUlGcaaacZNpSul7zsnqnd6prVgp6s7fxh/wkVz8GkuPEPnyXsmorJh1wyR4O3IA+X1/GsTxf/ySHwh/11uP/QjXO2vi7xJbW97bx6tO0d9n7SJMOXJGCckHHHHFZk+o39xYW+nzXk0lpbEmCFmysZPXA7VngcjxFCUFLlSjUc/dulZxcbJW0s3prquwOaO1+Gv/ACJXjb/rxj/m9WdVtJ/EXwg0SfS42uJdIleG6hjG51B6Ngc+h/GuBs9Rv7O2uba0vJoIbpQk6I2BIo7N69TXb/D6wupNDe98J6+1n4hjkKz2csqok0fYqG4P4+9Z5rg5YWpLG86T9pGSvey9zkak1snr73TQIu+hpfBDRL+CbVtYureS3gNjJBF5ilTIxwTgHqAB+tO+Geo6o3w61nT/AA7Iq6za3IuUj2hmkjIAOAep4P6etXUude0Cy1bxB401aKW/lsns7C0WdXbL4ydqcDoP1rybTL+90y8S80+6ltrhPuyRtg1wUcDUzmWJqScXd03G13BuF21fTmWtm7bt22Kb5bHpfhTXfiXr2q/Y1uzZxxgtPcT2YVIQB3yOvtUHw+uZrzU/G9zPcrdSyaXcFp1XaJOvzAds1yuseOfFerWRs77WZ3t2GGRQqbh6HaBmsfT9Rv8ATxOtjeTWwuIzFMI2xvQ9VPqK9BcP1J0aseSnTclFJQWmjTbcrJu9trWRPPqjs/Cf/JHfF3/Xa2/9DWl0SLxf4Z8JWfiLw/qTXFleOfOtoozIImHHzqeO3Ue1cZb6nf2+m3OmwXcsdnclTPCD8shByM/TFXfD3ijX/D4ddI1Oa2RzloxhkJ9dpyM11YjKcQ1W5OSSnPm5ZK6a5Ixs9HZ3V00mJSWh32pyN4n+G+ra14i0O30++tGT7JeJCYmnJPIwev8ALn2rH8U/8ka8K/8AX1P/ADauY8Q+Jte8QbBq+pTXKIcqhwqA+u0YGaoz6jfz6fBp815NJZ27FoYWbKIT1IHassHkdeiqfM0lGpz8qbaiuRx5Yt67u+yW9kNzR2vhv/ki3iX/AK/of/ZaX4M/6zxL/wBgeSuKh1G/h06bToryZLOdg8sCt8jsOhI/AUadqV/pxm+wXk1t58Zil8tsb0PVT7V0V8nqVMPiaSkr1ZKS8tI7/wDgIubVFQdKKKK+hICiiigAooooAKKKKACiiigAooooAKKKKACiiigAooooAKKKKACiiigAooooAKKKKACiiigAooooAKKKKACiiigAooooAKKKKAClHUZ4HekooA9H8RLDHpng7TtL1idN4ikiQ221Cxc/viM/eBOMH86x38Nm+vfEl9qWspENMvtlzMYMmXc7hmCg9crwvv1p97e2b3ngopdQsLaCJZyHH7oiXJDenHrU2rX1k2m+OI1vIGe51WOSBRIMyqJZCWX1GCOR6185SValFRg3dveyvrUs+nb/ADIRk634fsodLsNV0fU2u7O7na2PnxeU8UgwcNyRjBBzWlD4T0K6v5NFsfExuNWRGIC22bd3UZKq4P69Kh0640p/Buj2WoXEfljXHkuYg/ziEogLY644PNdnpE81h4uXfqHhzTtFdnjtUtWi3TKQQgJHzemSxFLE4vEUoOKk7rmttrZ6fZd/RJaa3BtnA6R4es7jw2df1DVPsdql2bZ0WHe5O0MNozyTn8MZqa88I+ZqWjw6LfC9ttXRmt5ZE8sptOH3jnGMH8qL94rb4fHSpLiA3kWtOzRJKGO3ygNwx1GeM9K2ND1vTbCLwc1xdR7IoLyC62NuaASsyhiByOGz9K6KtfFRTqU23rJJWVrKLa6X3S6+QXZj3Xh3RJbG+fRvEBvLqwQySxS2/lLKgOGMZzzj0PWkg8PaRaWFnP4h1t7Ce+jEsMMVsZSkZOA7nIwDg8CnXPhW002yv7zVdYsniWMixWzuVke4kJ+XjnC45NdM2o6jrWm6XcaHqOhxLFaR293DepCHhdOC2XGSpGDx71nVxVRRXs6jcb6ydlbTa/K1v5eVwucB4j0m40PVpdPuHSQoFZJE+7IjDKsPYg1e8PaFaXmk3es6pqD2en2siQkxQ+ZI7tyABkYGO5q7r/ia+tfE11Pp2rR3wEaQfaWtUCuFH8K4wACTg9xVvwfdapdQ6leadr1rb6rLMplsrkRrDcx4+9hvlJB7YrpqV8SsKpSaTtHXXyvo4+76tO3VId3Yz4/DNldeJtK0zTdajurXUyuycR/PFk4IdM8EfWqGgaL/AGrqd5Z/aPK+zW08+7Znd5Sk4xnjOK6+4vNH03xp4XvbhtNgvopN2qNYf6hDu+U8cZx1xUehaVDoGravealrGlqk1jdx2gjulczF0bB46DHr1JArn+v1VTeru46aat3aey10t8tbIVzHt/DOlQaBp2taxrjWsF8reXFFb+ZJuBwe+MAYOffFTQeBnn8QJp0OqQta3Fi17a3mwhJIwO4z8uO/XFaF9ojaz4F8LLbX1nDdxwzfubiYRb0L8spPHBHI9619Cl0467Y6DHqEU0Wm6FdQ3N3EdyB3+Ztp7hc1hUx1eMJShNtrnurLRJuz28kt3e/kK7OQl8OaTdaXe3Gg649/cWEfm3EMlsYt8YOC6HJyB6HtSxeG9Hs7OyfxBrj2F1fRiaKGK2Mnlxn7rSHIxn0Har+j6dH4V0/VtSv9U06c3FjLaWcVtcCRpjINu7A6KBzzTtb0xPFq6bqmn6np0IWyit7yO5uFja3aMbScHqpAB4rf61Pn5faP2d/ist7bbW+dt9B3M+08FXD65qulXV/BbNp9t9pMxBMciZXDZ7Da2fwxWlpmleFT4Y8QyRapLcLCYNlw9h88fJ+7k5+Y8H29anvtb0u61bxOYLyPyBoa2VtI7bfPZCg+XPXOCR7CsfwfGt34V8R6dHPbx3MyQPGksoTeEYlsE+gqJTxFSlz1ZONnDolu4tvb/huoa2Od0f8A5C9l/wBfEf8A6EK7v44a3qEnjCTTI7iWG1tUUqkbFQzkZLHHU9B+FcJo/wDyF7L/AK+I/wD0IV6r8T9K8N674tnWTX4NH1K3VY51ulPlyrjKsp9cHGK1x1SnTx9KdSN0oy6XtrHXT7vmD3RiavdTeIPg1FqGoMZrzTL/AOzpM/LMhAOCe/UflUfxP/5k/wD7BkX8xVfxtq2i2fha08H+Hro3sMUpnu7vbgSyeg9v8BUPj7VtO1D/AIRr7FdJN9ksI4p9oPyMCMg5Fc+Eoz9pTkotRcqjStsmtPS71t5gkdhqdhb6h8fbeK5QPHFbRzlT0YpHkfrivPdf8Ta1c+KrnVRqFxHPHcN5O2QgRgNwAPTiui8ReLbWH4rQeI9Hk+220ccStsVhvG3DgAgGk1jQvBd5qMutQ+LYLfT5XM0lmYz9oUk5KKv1/Ks8Glh/ZyxEHZ04paN2et1a2jenrYS03LXxhuTeaj4VvCoQz2KSFQMAEuDTfjbrupJ4ql0i3upbe0jhRmjiYqJGZcktjrxgc+lHxluLd9U8MyRRmCIWCOIz1jUtkA/hXP8AxU1Sw1nxpc3+mXAuLZ4olWQKVyQgB4IB60ZXh1P6tJw0UZ/J8yt87XCK2NHxp/yTHwd9J/51d+Leo3kemeGdNiuHjtm0uKZkRsbmxgE464A4+prG8U6pp934B8M6fb3KyXVoJvtEYBzHk8Z7UfEnVtO1Y6D/AGfcif7LpccE2FYbJATleQM/hW2Gw8nUouUdpVXttduz+fQEtje8Wa1qQ+EPhxBdyhrp3jmfcdzomcKT1x0/KqkVxNdfA66W4laXyNTRYi5yVBxwPzP51meItW066+Hfh3S7e5D3lpLK08W1gUBzjkjB/A0WmracnwqvtFa5Av5L9JUh2tkoMZOcY/WlTwrjRjaFn7W+3Tmevpb8AtoasFh4w1vwdplqTZ6Po1sp8qWa48gTZ/ibJye/51f8QWjWvwcltptat9YeHUkxLC5dYsj7gY9eufxqDXP7D8Z6No0y+JrPSZrC0W3mtbvIAI/iXHXPt7U5W8KyfDu/8Nad4giSeG4Fy090pjW5YDkRjrjgAd65HOTcG42tO7ioPTXdy1vfy79gK3i25n0P4b+GtK06R7dNQia6unjO0yk4IBI7c/oKs/DfV7278DeK9NuppJo7fT5JIS5yUBVgVBPbocVT0670XxT4MsND1nUl0jUNNLC0uZ1PlSxn+En24/IVt+F7XQ9J8H+LLLT9RXU7gae7XN3GpEQyrBY1z17kmjEOEMNKjUg/ac972fWejvttpv5CexW8E2E8XwrubjTdSstMvdQvDDJdXE3lYjUfcVvU8/rVrwBp8+h6lLHqni3QrrSrmJo7m3N+H3ZHBAPGa5fwdqujXnhe78I+ILlrKCSYXFpd7dwikxjDD0P9TVq00vwb4Zhub/UNYsPEdyYitrZ26kpuPRnPbFPE0Z81elO95y0She60taWyt5tWsNrcx/A9vb/8LL021wk1uNREYzhldQxA+oxXR6J4gnvLHxRHc2OnS22m27XFjA1qmy3dZAoI4yevfOcVweh6nPpGtWurW8cTTW0olRXB2EjsQCOKlsNaurOHVYoo4WGpwmGbcD8qlw3y89cjvmtc2ySeNrSm4p6U0r9Gptyt2vHS/XY66VXkil6/kdXqN5LrfhTw9qmpJDLejV2tmmESoXjwpCttABxmr87W+m3nxDu4rG1ke0u4vsyvECsTGbaCB04znHTiuHi1y6j0ez0sRQmG0vDeI2DuLkAYPOMcVYvfE19df27uht1GtyrLcYB+Qq+8bOfX1zXFPIMRf2cYpU+Z6J2XL7aE7JdPcUtPkX7aO/X/AIDR1+mXT6/ZeFNS1WK3uLz+3fsry+SqmSL5TtYAAH8qg0C+sbOTX7Sz1Gx0bWW1J/Iurq3DRmEMR5anBCHPtXK6X4kvdPtNPtYobdksb/7dGWByz4AweenH196s2Hito7e9s9R0mz1Kyu7trwwSll8uU9SrA5HHH4VjXyDEJVKcYXp30inHb2jlblkuVqz+F2T2utBqtHR31/4B2eiXGr2fxIge6tNPtnu9NkZprMK8V3tjciVTjAJI5xisey1uex+Hza4lvaSapPrLxrcSW6nywYgSVGMDp6cZrIXxneL4hsdUSxs44LGBre3skBESRMCCvXOTk8561nahrb3GkNpENnBbWX21rxEUsWRim3bknkY9s0qPD1edWDrUY2apqVrWtF1Lxerezjdax0teyQOsknZ9/wBDqbLSI/FWn+F7pI0QxzvY6iyqBhEzIHbH+xu59q5LxVqEeqeIr6+giSKCSY+SiAALGOFHHsBXTeH7ybw38PtXma+t/M1hUitLdJQ0i9Q8hA5XC5HPrXDV6uSYef1uvNu9ODcYf9vPnn9zagu3IRVa5Uur3/Jf5/MKKKK+oOcKUEg5BIPqKSigBWZmOWYsfUnNJRRQAUUUUAFFORHckIjOR12jNb9/olrB4E0zXY3mNzd3csLoSNgVRxgYzn8a5cRjKWHlTjN6zlyr1s3+SZUYt3t0OeoopcH0P5V1EiUU4o4UOUYKehI4NCKzttRWZvRRk0rrcBtFKysrFWUqw6gjBpVR2OFRmOM4Ck0XVrgNopyI752IzY67QTitDQI9Gkluv7auLiGMWztbmEAlpv4FPB+Xrmsq1ZUoOdm7dErv7hpXdjNop0au52ojM2OijNIQQSCCCOoNa31sISinKjtnajNjrhScfWhUdgWVGYDqQMgUXQDaKKKYBRRRQAUUUUAFFFFABRRRQAUUUUAFFFFABRRRQAUUUUAFFFFABRRRQAUUUUAFFFFABRRRQAUUUUAFFFFABRRRQAUUVr+DLW3vvFmlWd3EJYJrpEkQk4ZSeRxXPi8RHC0J15LSCbdvJXKhFykorqZFFbfjmyt7Hxnq1hYwiKCG6aOKNcnaOwHeqVzo+r21v9pudKvoYP8AnpJbuq/mRiscNmNCvQpVubl9ok0m0nqk7euvQcqcoycexRoqSOGaSN5I4ndE++yqSF+p7UkUcksgjijaRz0VRkn8K7OeOuuxFhlFKysrFWUqwOCCMEGrOl6fe6pdi00+3e4nKswRMZwBknn2qalWnSg6k5JRWrbdkl3uNJt2RVoop0atJIsaDLMQAPUmrbtuI0NT1aS/0rTNPkhRE0+N0RgSS+5t3NHh7V5dGup54oUlM1tJbkMSMBxgnjvVXUbK606+lsb6BoLmFtskbYyp/CoFVmOFUk+wrnhChUo+5Zwlro9HfW9/O9wcbaMQDAooorpAKKKKAJrGYW99b3DAlYpUcgdSAQa1/HmtQeIfFF1q1vDJDFNtwkmNwwoHb6VhUVi6MHVVXqk18nb/ACFYKKKK2GXNF1G40nVrbUrTb51vIHXcMg+oPsRxXXXPiLwLe3rapeeFbwXjt5kkMV1iF37nHUA+lcLVz+y9Q/sj+1vskv2DzPK8/Hy7/T61w4rDUJyU6kuV7XUnG/lo1f8AqwrXLfi7XrnxHrUmpXMaRZUJFEn3Y0HRRWRRRXVSpQpQUIKyWwBRWx4P0KbxJ4gg0e3uI4JJg5DuCQNqlu30rNvrdrW9ntWYM0MjRkjoSDjP6VCxNJ1nQT95JNryd0n+DHbS5DRQTgE1veM/DVx4Zu7S3uLmK4NzbrcKYwRtB7HNE8RShVjSk/eley723+64WZg0UUVuB12ieKNLbw7F4f8AEmjvf2lu5e2mgk8uWLPUZ7jml1jxTpcfh2fQPDOky2FrdOrXU08u+WbHQewrkKK4P7Ooc/PZ73td2vve17b6+upNkFFFOjXzJFQcFmA/Ou5uxQ2itzxp4cuPDGunSZ7iO5kEavvjBAO7tzWfq2mahpNwLfUrSS1mZBIEcclT0Nc9DGUMRCE6ck1NXXmu6W42minRW94q8NXHh+30uaa5imGo2ouUCAjYCAcHPfmsGqw+JpYmmqtJ3i+vo7fmJqxPaWl1ds62tvLOyLuYRqWIX1/UVb1TQ9Z0lIpNU0u7tI5fuNLGVDfSui+ErXianrDaeGN2NJnMO0ZO7jGPf0pPCk15ceD/ABSuoSTSWSwxSKZSSBceYNuM/wAR5z7V5WJzOtSrzjFLli4J78z53bTtb5320KUdDC1PTfM8QPp+kafqHzbfKt5kzNkqCcge+SPbFQarouraVPHBqWm3VpLJ9xZYyN309a9I1hpo9b8cz2JYagmn2vlMn31jKJ5pXv0xWBoT3E3w6uvt7O8UWr2v2EyEnDknzAue2NucVx4bOK0qUKllyr2aabfM3OMXdPsubXTWzd1YpxRzo8M+IPss90NFvvIgJWWTyThCOufpUGkaLq2sM66Xpt1emMZfyYy23616AL+8l+PU6PcylFu5YAu47fL2EbcdMVUuX0iD4e6It1JrEcElxcNKdP2BTMH/AIy3cLjH40lnWKtCLguaag1ZN25lJ2avrbl7q9/LU5EcJ9hvft/9n/ZJ/te/Z5Gw793pjrU+raJrGkNGuqabdWZk+55sZXd9K9PtLm2m1ae6ktdYgvYfDf7uV/LN5Mu7/Wrg43bD35wK5wXmnN4G1W3sYNeurVriAia9MXlwS7uq4OcsMg4p0c9r1ZxXs1a8U/8At52une1l0Wreq0YciORu9H1WztWurrT7mCBZfJaSSMhQ+M7friqNdh8Xb67uPHGoWstxI0EDIsUW47VGxTwOmck81x9e1luIq4nC061VJOSTsuiauRJWdgoooruEFB6UUGgD0vxHrV14H0nRtF8PeTazz2SXl5dGFXeV36LlgeBirXiHxF5ngvwl4iW0ginj1KSS4SOMBJHXAY7enzD9TWRNfeGPFuiaYutavJo2q6dALZpTbmWOeJfu9CMEVX8a634duPB+leH9Ca5YafcSEvNHtMoI/wBZ7ZJPHYYr8voZXCrWw1Oph5e2VSftZ8rs4uM1dz2kndcqTfKtNDvlUaUmpaWVvw6GzL4ZtZPjGG2p/ZDKNXLY+Tycbz+G7io/BGp2+pav401u8soriE2Ek4gZfl2hvlX24Aqxc64IPgra3MkWzUrpW0uKY/ea3V9xx7Y4rkfBWsWOlad4igvGkV7/AE17eDahbLnpn0HvToYPF47AV/aJuVPloRtu1TqLnmrfzaX7coOUYzVuuv3rRHUeC/EepeJ4Nd0jXDb3Vp/Zc9xFH5CIIXQZXZtAwKpeA7nxJH4Wkh8KaHsu2uC1xqsgTbtxwgLjC1ifD/WLHRbzU5b5nVbjTJ7aPYhbLuMDPoPetey1DQda8BaboOoa5Jolxp0rsQYGkjuAxzn5T94e9dWY5asLVq0qWHXsZSpu3JKUF7sry9nC3Pqopra7TexMJ8yTctdeuv3s0fiZBfTeANL1HXGsJ9XW9eF57Uo2U25CsU+Uke1T/EHxTqPh3xJZWuiLbWYNnbyXDCBSZyV6MSOgHGBisjWb3wnN8Of7C0vU51uLG7a4T7RAQbssuCVA4Qex9Pesj4iazY634ihvtPaRoUs4ISXQqdyLg8VjlGU/WKlKjiaLdODr6Sg4xtJwcPdd0k1dxWtvVaOpUsm4vXTr6nY+PPFF94d8dLY6DBaafbsYZrlEgQ/aHkALbiRnGDjAxU72NnD8U/F8MNrCkX9jTSrHsG1WaJGJA7ckn8a4n4ga1Ya14z/tSxeRrbZAuXQqcoqg8fga6CTxdoknj3xBrCzTC0vtKe2gYxEEyGNFAI7cqea5lklehgaLpUWpyoNT0d3PmpNKXVy+K19Ur20K9qnN3el9PxLXgdr5/AFvD4Lu9Og177Q5vlmKCeRf4AhcYxWH45uNUuNd0dde0L+ztTjKJPNtCi6+cYbAGPyqHSI/Buq+GrS1vb46Dq9qzeZc+Q0qXKHpnB4Iqx4w1/SpNP0DQ9PvrnU4tLmMkl9OhUvlgdqg87QP6V34fCyp5vKVOi3JzqXcoSjKKalr7VPknB6KMHqk11iRKV6er7df06PzOj8V+K9R0f4pNpOlx2ttZfaoUuIlgQ/aC4XcWJGehwMdMUzUvFF7o/xS/sDSYLSz0lL5IZLVIE2y7yN5YkZyc/hXIeLtb0/UviRLrtq8jWTXMMgZkIbaoTPH4GjW9b0+7+JsmvwvIbFr9JwxQhtgIzx+FYYThqk6NBVMPq8O+a6/5ee7bm/vq8rX1Wthyru7tL7X4f5FHx5bQWfjXWbW2jWOGO8kVEUcKN3QViVr+M7+31TxZqmpWbM1vc3LyRllwSpPGR2rIr77K41I4Kiqt+blje+97K9/O5x1Lc7sFFFFdxIUUUUAFFFFABRRRQAUUUUAFFFFABRRRQAUUUUAFFFFABRRRQAUUUUAFFFFABRRRQAUUUUAFFFFABRRRQAVu/D7/kedE/6/Y/51hVseCrmCz8XaTdXUqwwRXcbySN0VQeSa83OYSnl2IjFXbhL/ANJZpRdqkfVHXtf3Gm/GbWrqy0V9XvBcSrbwqMlHOPnxg9K6zwJD8Rj4niPii9QadOHWe1up4mLgqflWMEkc/TisHw7r+jj4geLsarFZjVo5I7HUQflRj0Oe3rn2qPwdpOk+F/GVlqniDxbpt1KJCsKWkzTZZgRudiAFUZr8Xzmj7XB1KE6EY1Vh6cY81KdSpO1O9qeqjT5ZOzaTafvStZHtUZWmpKWnM+qSWvXvcpfDOa2i8c6v4Zmwljqyz2e3sGBbYfqOQPrR8MrFvD954h8RahHg6FA8KA97hsqAP8965zxH5mg+OZrq1vbW6eK6+1RTW0m9DltwGfX1Fd58btSsbfRLOw02MwtrUg1S7U9TlQFz+I/8dr3s1p1a+Lo4Wgm6eYQgpPt7Ozm319+k+X1SOek1GDlLem3b57fc9TgfCGiyeKPEEkVzd/Z4VSS6vbkjOyNeWbHrk/rXc/DW38GzeKJJtAudViuba1mIS92FbhChBKlQNpGQcHPFcp8L76yt9YvtP1C4S1h1SwlshO5wsbtgqT7ZGPxrpvh74XuPDHiJ9Q1+/wBOtIxbSxWwF2jeezKeRg8DHOT7CtuNcS3HG4arXlTtTXsoR2ndPm0s+b+Vr7Efe0vcWCjrCSjfXV9u3p+pynh/RNHj8OHxH4kuLtLN5jb2tva7RLO4GWOW4CirGqaFpSWWmeJPDtzcy6dNerbyxXOPNglHOCRwQRnBrd8Farq158P4NG8N6haW2r2N07tbzrFm4ifnKmQEZBzxVfxje61Bpul6fr/iCC5vZL1ZprGCOEJAqnAZnQD5jnpnpWv9p5lUzedKVVKXtJR5OZ39kk7P2apWSatJVOe3NpfXlF7KmqKdui1t19b/ACtb/Mv/ABCs/BMXj6/i1u91V7u6lDO9qEEVsCAAGyCWPc49aTwPoll4d8eavpWoSXM0sdhM0EsO0JJA0eSxz/EQRjtnNM8d+D5vEXjW91PRtS0240+eQefObtALcgANuBPTjIIzmp9P1Wx1b4sXa2NxG8A0uSwtpXYKJmWLaDk+pzivnKdaVTIlh6OInNfVm6qf/LuUVDlWy5NOZcvWKv5vpcbV+aUUve081rf16anl999j+1yf2eJxa5/dedjft/2scZrul8E6Fa+FtI8SavrM9tZ3UO+ZEQNI7nokY/PJPSuFv7O40+8lsbtAk8LbJFDA4P1HFd78Qif+FY+CVzx5DHH4V+o5nVqOWEpYeq1GcrOSs248knu7rW17/M8ZLe6LMfgPwzr2ijWfDOuXEFpBJtvft4GYlAyTwBzjnHf1pmieE/AviUXGneH9Y1UapFEXja5jURy47gAZx+Oeai8FEj4PeL8HH72MfoKq/An/AJKHB/17TfyrxK7xtPD4yosTL9w3y7fyqXvae9vb0KVrrTc57wr4cvvEHiFdHttscgLedI33YlU/MxrrP7C+GK3n9kt4k1M3e7yzdhF8jf09OmffHvV/4Pm2XUPGMk6yttt33CLHmbNz7tvvWAJvhWV/48PFOMf89Yv8a6cVjcTicbUop1FGCjb2ajvJXu7/AHJbb3EkkjI8VeGLrw74lTR7yQSJIyGKZBxJGxwGH6/lXV+IvBPhXwrqkg8QaxfG1fH2WC2RTPIMDczdlUHj3qn8Qtdsdav/AA4ljYalarZosQN7GFaRNybSCDz0PPvR8e3ZviHMrMSFtogo9Byf61VHEZhi6mFo1pum5Qm52sm+VxSa3s3vp0bXoNJXIPGXhPR7bwzbeKPDWoz3WmSy+VIlwB5kbfgB34xiuthtfCB+ECQy6pqK6Wb8M8wgHmCbHK49Peuei/5IDN/2Fl/nR/zQM/8AYX/pXDXjXxFKnTqVpPkxHInpe3RvTddH941ZdOhl+B/CdnrVvqOr6pqDWOi6ef3syrl2J6Afhj16itvS/C/gDxLcNpvh7WdVg1IoTCLtF2SED2A/nWV4P8MWt34XuvEGva1Pp2jRy+XshBZpnGOMdPQV0/wxufA0fjWyt9C07Vpbx94W5u5FCp8pJIUeoGOfWts3xtaP1mrQq1G6d7KKShFpXak3pJ9XZ6LRK4RS0ujnfg1DJbfFO0tpRiSLz0Ye4jYGuT8Qf8h7Uf8Ar6l/9DNdx8Nf+S2N/wBfF1/6C9c9bT+H7fxZqreIrK7u7YzSiNLeQKwfzOp9sZr06WIlHM6lXlcn7Km7Ld+9Pa7X5kte7bzOZf7h+le0/E7SNCkudK1fxJqc1tZiwjhigtVDTzNjJxngAAjk15x4tuvCNxZRr4d0vULOcOTK1xKGBXHQYPXNdL8dnZtX0RCxKrpkeB6ZrHHupjcdg+XmpX9pfbmtaO26V+/bzCOiZV8ReE/D83hCTxR4T1K6ntreQR3MF0BvQnHoB6j169aoeCfCUGrafda5rWof2botodskwGWkb+6o/EevWtbwn/yRfxX/ANfEX80rZtX8OxfBTRv7dh1GWze7fcLJlVvN3PjdntiuKrmOLw1GeHjOUn7ZU1KyclFxUtNk3uk2NRTd/IyrPwn4K8SrLaeE9bvo9TRC0cN+oAmx6EAf57Vy3hPwxe694pXQQfs0qs3nswz5Sr97j17V1PhzVfh3puuWl/pem+KZLyF90Sho33HHTaDk8VU07SpPGnxD1i5srifSLMF7id5BtkiTjIIB65963pYzFYZV1Oc401C6lUSbjK9tl8S2aXfQLJ2LX9j/AAtW+/sttd1k3G/yzchF8rdnH93pn/8AXXM+LvD0vhjxZ/ZMkwnVWR45QMbkY8Ejsa3Ek+GenXaCGHW9alRxhmZYonOfzx+FWfjjz8RYCBgfZoOPxp4DE16ePhR5qjhOEm/aJLVcusVo1vqmktgaXLct/FePSpviwqazc3FvZ/Zo90kCbmDYOOPrUnx4h0L7ckxvLr+1hawiODyx5RjyeS3rjNZvx1/5KP8A9sIf60348/8AI32//YOh/rXDlFBynlkudr909Fa2nJ5db6+itYcn8R0vjjSNHudC8M6p4g1OSzsINMijEcC7ppnKqcKDwAB1JrmdX8J+Gr/wjd+IvCOpXsi2JH2q3vAN4HrwBj1755qb4xOx0nwhHuO0aUjAe5VP8BTfh3/yTbxt/wBe6/yNTgY4nDZZSxcK0vjS5dOWzqcrTVrve9737A7OVrHO+CNXh0ebVJpLiSCWXT5Yrd0Bz5hxt5HTp1qrrPiXXNYto7bUdRlnhRt4TAVS394gDk+5rIor7b6hh/bvESinJ21aWltNOxld2saUeu6xHrH9sR6hOt/gAzhvmIAC4PqMACnax4g1jV5IX1C+kl8g5iUAKqH1CjgGsuitVhMPzqfs1dKydldLsvIV2XRqmpLqx1YXswvy5kNxn5yx6nNWNF8Ra1o6Spp1/JDHK250IDKzeuCCM+9ZVFFTC0KkeScE1orNLZbfd07Bdmgda1Y6x/bH9oXH9obt32jf8+fr/Spta8Ra1rKRx6jfyTRxNuSMAKob+9gADPvWTQelH1TD80Z8ivHROyul2XYLsnv7y6v7yS8vbh7i4kOXkc5ZjjHP4CoK6++8O3V9qV693e6fZrZWNvPK6RFU8tlUDgcluRn1NNfwlp8cdldSeJ7RbG/+W1m+zyFncHaQU6qAepJ71zwx+HjGMVptok30vZWXbp2FzHJUV0EXhtYr/U7fVtVtdPi02TyppCDIXbOAEQct0z7VK/hGd9VsrWx1C2ubW9t2uo7shkRYlzvZweVxg1q8dQW8vPZ22vvttrbcLo5qiulm8NQDSbjWNM1u11C2tZYo3/ctG29mwAVbt3z3q1qfhue51LW7zUNQsLKOwuES5aOJgg3DjYo57Yx71P8AaFG+/wCDvfTS1r9UK6OQqW0m+z3cNwI45DE4fZIMq2DnBHcVvT+Fsajp0Nvq1nLZ6hE00V5JmJFVc7twPIIx078Ul54esV05dSsdfgu7Fbhbe4l+zOjQlgSDtPLDg9KbxlCa5W9/J+as9NHurPW4+Yr+K/Et94imtzdR21tBbIY7e2to9kUYPXAyeTWLXda/ottYeKtes9EkszBDYPJJFLEzeSoVcqpb+LuG7ZrNtvCURWzt77XLSx1G9jWS3tJI3PDfc3uOEJ7fWuTBV8HhsPGFGPLC10rO+ur0/Fv53HKbk+ZnL0V0Vr4XYadPqGqahDpsFveNaTB42d1kA6BR949fyNUfEmjto17FD9qiu4Z4VngnjBAdG6HB5B4PFd8MXRnPki9fn+ewrmXRRRXQMKKKKACiiigAooooAKKKKACiiigAooooAKKKKACiiigAooooAKKKKACiiigAooooAKKKKACiiigAooooAKKKKACiiigAooooAKKKKACiiigAooooAKKKKANnwjdaBZ6k03iHTbi/tgn7uKCTYQ+QQTyMjGRj3pfGniCfxN4hn1WaMQq4CRRA5EaKMBf8+tYtFecsqw/176+7upy8qu20k7X5VeyvZXaV3ZGntZez9n0Cg89eaKK9EzCiiigAHSit3SfCusajZw3sMEQhmfbCJZ0jaYg8hFYgt+FXdZ8K3EnivVtP0mBI7WxYeY88wRIgQMbmY9Sc8da8+WaYSNV03NXSbeq0s0tfO7sPlZy1dP4n8SWureEvD+jQ288cumRlJHfG18j+HBz+dLong2+ufFdtouolLdZozMJUmQh0wcMhzhuR29/Sqdj4V1i7SWRFtI4o5jB5st3GkbyYztVicN1HTiuavisvrVYTnUV6dpJ3095SivXqNKVi3oHiW107wNrnh+W3nefUXVo5FxsTAHXv2qL4c+ILbwz4nj1a7t5p4lieMpFjdlh78VialZXWnX01jewtDcQttkQ9jV/RfDuqatbtc2scKQK/liWedIlZ/wC6CxGT9KdfCYD6vWdSSUK2snfR3SWj80lsCbuvIteFvE9x4e8UPrFrGJI5XcTQOeJI2OSp9+ldK1/8KHvP7UOnawsm7zDYjHlbuuM56e2cVyNn4a1i51C7sRaiGWz/AOPpp5FjSHnHzMTj6etaGh+GZI/FcGl63b/u5beSZCkgKyKEYqyspwRkdq4sfQy+cpVlVcZqOvJKzlFK6uuumz313HFy7EPi7xRP4j8Tx6tcQiGGEosECnPlxqcgfXrTviP4htvE/iiXVrS3mgieJECS43ZA9uKbeaEZrHw6ml2skt7qMEjOobO5hIRnngAAfSqes+HdU0qCO4uI4ZIHfyxLbzLKm/8AukqTg+1dOFhl0KlL2doygpQir9L2el9buO+/4ifNqaKeJLVfhrJ4W+zz/aWvRcebxs2jt65rV8K+IfDD+BZfC/iQahEn2v7RHLaqGJOBxz07/nWDe+Etcs7GS7mt4gIVDzxLOjSwqehdAcqOR9O9aV54TbTZbItbjURc6W1yyJdIDHIFYlhg8quAffkVx4mnldSm4RqfFNzvGSvzJXdm9Fp30KXMWfCfifQU8M3XhTxJa3UmmvOZoJ7f/WRnPcfh/Or/AIf8U+CvCetQXGhabf3m5ts93dkb0jPURqOM9OT24rlbDwjrl5DbTRwQIl0ga2MtzGnnZ6Bcnk8dKg0zw7qt+90scMcK2j+XO9xKsSRvnG0liBnIPFKvl2V1nW5qz5ZfHFTtG70u13b+TfQFKWmh0dn4k8OaJ8S08RaWmoXVgRI8iSKqyeY4YELn+EZHX3rjtTuFutSurpFKrNM8gB6gFif61NrWj6jo08cGpW5gklj8xF3BsrkjPB9jT/Dui3uvX7WNgEM6wvKFY43BRkge9ephcPhMPH61Cd/dUeZu94xvbXbq9SJN9TNblSK6j4ieJLXxNf2Nxa288C21osDCXGSR3GD0qKLwldTanNZwalpssVtAJru7Wb9xAM4wzY5OeMCodY8Oz6ZbW2oRXlpqOnzS+WtxbOWUOP4WBGQcVU5YStiKdRv343tv9pa/NpaX1EpdC1oviS1sfAWs+HpLeZ59QkR45VI2KFK9e/arXgnxZY6fpN14d8Q2L3+i3Tb9qHDwv/eX8hUnizw/LqXxF1my09La1t7ciSWRyI4YIwi5JPYZNY2t+HJ9P09NSt76z1KwaTyjPauSEfrtYEAg+lcX1bL8VTcZaOq1Pd3UrKzT6OyVgVTY62w8R+A/CzSah4ZsdRvdUKFYXvOEhz396wvAfi7+w9fvL3U4XvbbUY2jvFB+ZgxyWH454rk6K2jkOF9nUhUcpuokm5Nt2WyT6Weqt11K52d3JqHw50mcaho9jqmo3aHdBBeELDG3Yt3YD0pPiV4i8PeJLix1mxF8mpgIlzC6gRqqgn5T3Of0rhaKKWRUYV4YhznKcbq7le6fR9LeiTv1DndrHTfEbxJbeJvFB1ezt5oI/KRAk2N2V+la/wARtf8ACviaxi1K3/tGLWkhjh8p1HlbQecnueuK4KitIZNh6fsPZtx9jpGz6aXT7p2Qcz1Oo8c+JLXxBaaJDbW88J06yW2kMmMOwAGRjtx3o8L+JLXSfCniDR5reeSXU4gkTpjahAP3s8/lWBpljd6lfxWNjC01zMcRxgjLHGe/0qCRGjkaNxhlYqw9COtUstwnsFg18MWpWvr8XMn3tzL9A5ne42iiivUJCiirelade6pdG1sLdp5gjSFVIHyqMk8+gqJzjTi5TdkurAqUUUVYBQelFFAHc6xrOlzLrojvEY3Ol2kMOAfndNm5enbBrI1C/s5NA8L26Tq0tm05uFwf3e6YMM/Uc8VztFcNLAU6aSTejv8A+S8v5fiKx6E2oaPd6r4iurK70pNQnvhJaXF/FujMHO7buBAbOOo6VefVrC4l05ZdYjvlk0u5067mghIaEtk+ZsA/1Y45x0ry+rWmX93pl7He2M7Qzx52sOevBBB4IPpXLUyiLXuyd0tL2/ltva/n69Bcp2FpY2el+BtbC6ra30j3Nrua2JMagPkckDLHBOOwFM8Uaxpt1a+KI7e8SRrzULeW3AB/eIoO4jjtkda53Vtf1LVLVLW4eFLdX8zyoIEiQvjG4hQMn61lVdHL5OTqVpe9e/8A6T5L+Vf1qCXc7jRdQ0GSHw/b6hNbO1tZ3SYnQtFFOz5jMgxyv51LrN9HP4J1DTbrXtLuLxbiK4SC1jEcYQBgQhCgM3I4rgqKp5ZDnU+Z6O/T+Zy7abhynf61qGljxT4h1CPUraWDUtLcQFCSd5VQEYY4bg1Fef2Lrmrad4gl121soo4YBeW8obzkaJQuEAHzZCjH1rhaKI5bGCXLNppWvpta3byXzDlOs8Ta5Z6toN6UcJcXOtyXggIOVjZCAc9Pas/xZe2t5Ho4tZhIYNNjhlwCNrgtkc/UVh0VvSwVOly8vS/46DSCiiiuwYUUUUAFFFFABRRRQAUUUUAFFFFABRRRQAUUUUAFFFFABRRRQAUUUUAFFFFABRRRQAUUUUAFFFFABRRRQAUUVM1rcrbC5a3mEDHAkKHafx6VLko2u9wIaKmhtbqYEw2s8oC7jsjJ49eO1I9tcJbrcNbyrCxwshQhSfY9KXtIXtdXCzIqKmFrcm2NyLeYwA4MoQ7Afr0pscE8gzHDI4wWyqE8Dqfwo9pDXULMjoqZbW6aATrbTtEzbQ4jJUn0zUr2sP8AZ8E0U0klzJI6vAIj8oGMEN3zzx2xUutBNK/W3f7+23UdmVKKmktrmKFJpLeZIn+47IQrfQ96Ba3TQrOtrOYmO1XEZ2k+gNV7WFr3QrMhopalW1uWtjdLbTGAHBlCHYD9elOUox3YENFa93oVxHpemXtuJbpr6KSQxxxEmMK+3tWVsfaW2NhTgnHAPvWVHE0q6bpyvZtfNNp/imNxa3G0U8RyHbiNzuBK/KeR6ipFtLppkhW2nMrgMqCM7mB7gVo5xW7FYgorV0PRpNRvLu1ld7Z7a1luGDIckoM7cds1n3FvcW+37RbzQ7xuXzEK5HqM1lDFUp1HSjL3lZ/ft6j5Xa5FRWhoui6trUzw6Tp9xeOgy/lJkKPc9BTb3R9UstTXTLvT7mC9dgqQvGQzEnAwO+fao+vYX2zoe0jzpXcbq6Xdre3mP2crc1tDq7vT5dfsPDt9p15aJBZWiW9yJLhYzasjkliCc4IOcjrWnqUFhqeueJ7q28jV7k3kfk2r3nlRSx7eZeCN+DgYzxnNeepp98+pf2alpM175hi8gId+/wDu49a6DRvBeo6l4U1TWI7W8MtpIiQxLFkS/NiT/vnBzXzWPjhcDCNStiVGN0o/9xKiau1JNptWuraXbejZrThObtGP9JHUjy4/Fvgu4ZtOihS1kt3+zTAwxSAyfJkk/wB5eT1J61jado8cPhu3AsbHUL2K4lW8S9vtsVkQRg7AwzkclufSuYs/D+tXkQlttLupYzA1wHEZ2+WpILZ6YyD+VO0Xw3r2tQvNpek3V3Ehwzxp8ufTPc+1U6GFw8HJ4uMVGyk27W96bSb5018T66teqEozdkovU6Lx3fQWXje/un07TtThuo4XhZ2LJtEajK7WHcEc+lRCzk8R+D9KtdLa1WexuLj7RbPMse0SMCsg3HlcDGe2K5U2N6L/APs82k4vN/l+R5Z8zd6beua0tW8K+I9Js/tmo6NeW1vkAyOnyrn1x0/Gut0sJhoYej9YjGorcl38VouOkebW6f2euolGbu+XQ6Iwf2hpOu+HrXWY9R1D7ZbzrNLKF+1KiFWVWY87SRjnkDNXdOmttN1Dw5pN3eWxubGzu/tDCZSkRkVise7OMj09TiuK0Tw7rmtrI+k6Xc3iRnDtGnyg+memfatTwToMd34rm0nWrOZDFa3DtC+UZXRCRnv1rgzBYOhRr89dS9nFylGPLzr3ORu11ZW1SstettC4U5ycbLf7jf8ADepafAnh+Gae0LS6Pd2o82TCRyO52hyDlQemeOtRXFz/AGFpkMd7puj6dHLqMEr2ttM00jrG2TJ99go7e+a5S98MeIbLTBqV3o15DaEAmV4yAAehPcfjWRXXh8twmLk6lCspxvrZ31UnK2jsmubqm9NLES5oaSVjt9e0e6j1TXddbW4ILC4E0kM8NwGa7DnKxbQc85wc9MVo25jR9IvmmgFu3hiS2D+av+tCPlCM5B5HHvXm9Fdc8onUpqE6myt8NtOW3ffrfbskRzHXandQvceDQLmNlt7aEPhwREfOJOfT15rT1mIa/purabpdxbSXUOuz3RiMyqJomGA6knDYx+RzXn1auka09hZy2M2n2N/ayOJPKuYyQrgY3AqQRx74pV8rnBRnRd5Rd185Xfa+76r1Q1LubPxJj8g+H7drhLhotIiUyI25Thm6HuPeo/hkxXWtQZW2kaTdkH0PlGsPW9UudWvftVysSbY1ijjiXakaKMKqjsBVKunD4GawKw9R6tO/zdyJanXeC4X1Pwjr+h2WG1CYwTwxZAaZYydyr6nkHHtU8tldaD8Pbiz1aI211qGoRPb28n3wqA7nI7DtXFozIwZGKsDkEHBFLNLLNIZJpHkc9WdiT+ZrSeClKo3ze65KTVtbpLrfbRdCbHrVzKkvi3xtpcVnbX17ciF4LadiFnCAFkBBBzyCBntXPa//AGhYeCrmG60LTdDjvbiNRbjzPPlKc7wGY4UdM+9cIrMrBlYhgcgg8inzTTTv5k0skr9NzsWP5muajlXspR966XLffeKS726J7P8AySiR0UUV7JYVv+BdBj8Q601rPO8FtDA9xM0a7nKIMkKO5NYFdJ8OrW4uvEBWw1n+ytQSF3tJDgCWQD/Vkk4GfxrgzSpKng6koT5Wk9bXt57P8nbccdyfUrPwZd6Ld3OjXl/ZXtqVIt74qftCk4O3b0I64qW00Tw9pOg2OqeKJdQkm1FTJbWtntBWIHG9i3r2FdPqcOqXPhfWJ/HmkadayxQZsrtVjS4knzwo2H5hWTq+k3vjDw14fvdBjS7msbMWN3bLIokjZTw2CRwR3r5ijmDlGMJ1XGnz2lLmUkvcukqllo3u3Zp+71Ro4+RJ4X0jT9N+KHh2TSNQF7Y3gM0LMR5iZRgUcDoRUdhoPg/VvEk/h6O91Q6nLLIsd4FUQGUZO3b129s1J4a0ez8O/Enw5Z/b0mvApe+AdTHDIUbCBh6DrWX8OXRPirZO7qqi9kJYnA/i71NV1JqriKVaTcaKae3M1KpZvTXb0d722BdFbqQeHvD+m/2Ld6/4iubiLT7ef7NFFbAeZcS9wCeAAKXXNB0i48ODxF4ZmvHt45xb3VrdAeZCzfdII4INamm2reJfAdzoOnvG2p2Opvdpbs4UzxsCDtzwSM0slrN4P8AXlnq2yPUtUvIHjtA4Z0jiO4s2OmTxXTLHVfrD/ev2vtElT0s4aa23ty3lzd9L9BW02IL7Q/CHh6SDTfEV1qk2pPGslwbMKI7bcMgc8sQCM1o+ENDbw98Sp7Hz1uYW0uea3nAwJI2jyppnjXwxqnirxD/wkHh9Ir2x1JI38wTKPIYIFZXycjGK1bO+sZPiVBZ211FNFpugvZGcMNsjpHzg/XivMrYypVwbSqucpU5OpH+WVl0+zZ3jbrv0uUlrschoWhaJB4SXxL4ge/lgluTbwwWYUHIGSzMeB7Cs3xXY6HbSWtxoGoPdWtzFvMUuPNt2zyrY4rpvA0HiaHwsLzwpqKXrvOUvdKkRGCDs+1zzkY6f0qv8ULa1hs9IluLGx0/XZUkN/bWZGxRkbCQCQrHngV62Hxs/7UdOVXmvKSsnskm7Sg0mkraTTd3boyWvd2OGooor6wzCiiigAooooAKKKKACirejWMmqavZ6bC6xyXU6QqzdFLHAJ/Om6paPp+pXNjIyu9vK0TMvQlTjIrH29P2vsb+9a9vK9r/eOztcrUUUVsIKKKKACitTSNFn1LS9V1CKaNE02FZpFbOXDNjArLrGniKdSc4Rd3F2fk2k/wAmmNppJhRRRWwgooooAKKKKACiiigAooooAKKKKACiiigAooooAKKKKACiiigAooooAKKKKACiiigAooooAKKKKALGmrC+o2qXJAgaZBKT/d3DP6Zr1jUb2OPxZrFlIfEF1axwzI9gYY1tFgCnaVy2AoGCD1/GvH605tf1ubTBpkurXj2YAXyWlJXA6D6e1fOZ3kk8xqwnGSsk079LtO60eqt0cXt7ysbUqqgmdhbarqVjZ+BLezvJreN8l1jbG/8AfkYb1GM8H1NLfaje3y+O7S6uZJbaFd0UJPyRFZwF2r0XA44rgjd3X7j/AEmb/R/9R85/dc5+X0554o+2XeZz9qnzc/6/94f3vOfm/vc881z/AOrMOf2nu8173tr/ABfab+mhXt9Lf1tY9durqC08aQWFm+vz2aQIsNhDDH9jltzHk8k4KkZJY965DUNTubL4dabb2FxJbW91fXaybDhmjyuEJ9Oeneucj1/W49MOlpqt4tkVK+SJTt2nt9PbpVJ553t0t2mkaGMlkjLEqpPUgdBmufL+FpUJQ9s1JRcfPm5YzV3olduV+rVvielnPEXvb+tj1mxutbh+Lun6bYtONGRIhBAoPkfZ/KB3Y6dec9c1meEzgeEj1/4nt1178LWfpvjOwsILaW3/ALaR7VAYtP8AtAa0EoXAbJ+bbn5tvTNcdFqF/EIhFeXEYhkMkWyQjY56suOhPrXnYTh7E14yhKCp2hGN7ayajVi5O3X3029VvaTNJVorrf8Apf5HW2eqX2qeHfF0eo3cs8KeTIiOcrEfPAyo/h444rqLG61yL4v2+m2jTjR0VRDAufIFuIsqwHTrznrmvJUuLiOOaOOeVEnAEqhyBJg5G4d+eea7ax8aWFjDBLa/20slvH+5sGuA1oku3G7J+bbk7tvr3rbOchqxjUWHpKamppKytFyhTin5O8HZ2tZu7XVUqy05na1vzZzDjQ/sExmfURqO5sBVTyfvce/Su31q68SQ+NV0vQVL6d9iRba2f/j1e3MILM3IXH3iTnrXmv15NaKa9rSaWdLTVbxbIjb5AlO3Hpj09ule7mGT1K84yi1PSStPVLm5dUl/LbRaaN+8jGFVL/gHTX2sanp3hPwlDp95NaqfNkYwttLETYGSOoHp71f8VxM0HjpYYjhdUt3ZUXoMtzgdsmvPZLi4kiiiknlaOEERKXJEeTk7R2554q3Z63rFney31rqd3Fczf62USndJ/vHv+Nc0+HpwaqUXHmTlLa171Y1FdrXRJq+tr7Fe2Wz/AK0seg6FHNZ6p4JWeErIukXT+XIvYtKRke4I/OsXSdU1e58I6/rEV5czav59vHJOpJljtzuyFI5C7goOPYVysmq6pJcrcyalePOgYLIZmLKGzuAOeM5OfrTNM1G/0u5+06deTWs2Nu+JypI9D6is1w5PllObi5vle2mlWVRx6uz5kvldp7D9utun/Asd7oF7ry6vFqOrpGLoaBcPbysAZZEAO1pM9/TOMgCsa8vr3Uvhl5uoXU13JFrAWN5mLMoMJJAJ7E84rnbjVNSuLyW8m1C6kuZUKSSmU7mUjBUn0x26VALif7KbXzpPIL+YYtx2bsY3Y6ZxxmuihkHLUjWaipJwei2UXK6Xl71unotiXW0sdlqE09j8I9FXT5HhS8vp2vGjJBZ14RWI/wBnnFaumSy3vhnwReag7SXUWvfZ4JHOWaEMpxnqQDXIeHfFF9o1nNYC3s76wmcO9rdxeZHvHRh6H6U3XPE+qate2lzI0Vstlj7HDbRiOODByNqjvkDmvErcOY2rUdHkio+0qVPaX1anGaUbWvdcyi9bckVbXRdMcTBLmu9krelv8vvOl0dHf48hVUkjWJGIA7BmJP5U2ymmTwN432TSLt1CHbhyMZmOcVTk+ImtfbV1C3stJtdRJBlvIrUCWXHZj6HHOMZrK0bxPeabBqdubWzu4NSO64iuI9y7gSQw9CCaxeR5pWhGdSlFOEcOlHmvf2VTnk72SV18P42H7eknZPfm6d1ZG74u1O+t/h54Ssba5lhhltJXlWNivmESEANjqBzx7mtjxd/YNtpXhuyuNc1jT4U0yKaGOytw0bMxJZ924ZbP5YrzzUNWvL6wsLG4ZDDYRtHAFXBCltxye/Na2keMr+x0uHTbmx03VLa3JNst9biQw56hT6e3StMRwxi6dGjKglzQqVZtRcU37SU2neUZLmSaWq2bSfdRxUG2pbNJfdbszsLmW51bxtpV9ol1cWN1baQZLrUdRtQpaNVI87aM5JU9fWofDbaMdD8Vw2Gt6tqsraVI8jXEWyHgjDAFid2fUCuQj8Ya4viZvEDXEcl26GJ0eMGIxkY8vZ0247Vft/H2oWrTR2mk6NbWc8bRz2kVqBHKCOrHqcdueK83EcK5pGhGhSimlGna0orWE3NxbcOZpXtCzjFdUjWOKpOTk31f4q3e3ruyz42uLix8JeEbSxmlgs5LA3DeUxUPOW+YnHUitbwZqGvT+PrHUtatxFcjRJWgkKYM0axHY7c8k+veuV0bxhfafpw02ax07UrJJDJDDewCQQsTzs7ge1QyeLtbk8Qya600Ru3haAfuxsSNl27VXsMdK9Crw5jquErYJ0Yaqtao3rL2rbSta639+99la/TNYmCnGfM+mnp/WhtfDy+vbseKhdXU04m0S5kkEjlgzAcHnvzXD1f0fVrzSftf2Nox9rtntZdybsxv1x6H3qhX1mAy6WFxuIrJJQnyWS/uxs7r7vkclSpzQjHqrhRRRXsmIVe03TZr6K8kjZUFrbNcNuz8yggYHvzT/DUdrN4i06G+2/ZXuo1l3HA2lhnPtXcveeIriDxlb6pDItrb2kiorRbVgPmAKqccDb2HUc15GY5hPDyVOCV9Hdu28lHRW1evl07lRjc89vbdbe4EUdxFcgorb4SSMkA7fqM4PuKg74716UZmstZ1OaO1vFT+y7JWu7JFaa1zGnzBT1DdDjmmywX0OqapqSTJeaodGjuLGUWvlzbSwVnMfP7wLnn8a44Z67JSj0Vtd21HeyskubXrZXUbD5Dz60t1mkkSS4ittkbPmUkbiBnaPc9BUABIJAJA6+1d5p8mrXkoutbt4/NfQ7wxysuJZUCnDOPbkA9xWktxr8N/4Qs9Pt2On3VhbCZFhBjnB4k8zjnC+vSqqZ1OnJx5U3Z/a00vez5ddv8AhrMOU89n06aHRrXVGdDFcyyRIo+8Cm3Of++hVMgjGQRnnmvSdKtdLkvPD9qwSTTxrV+sIOCrgbfLHPByQv1qDWLt77QpheQ6tqEyahCsL6hbRwiOQt80QIYnDDgjGBgVNPO5c6g4Xu/Syc5RXS2ltbteV2Dgee4OASCAenvV3W9Nm0nUprGdld4SoZkzt5AP9a7nxi93qOk6yyzXkEdpMjzWF9aqBbHdtCwSLxjnGMDIFT6nqd7c+L9b0eWTNgNLl/0faNm5YAwfH97IznrUwzurO01BWSk5K76cj35dXaXo97hyI84u4EgWArcwzebEJGEZz5ZJPyt78frUJBU8ggivTNDW4V4HsbdJboeEi8SmMNlxLwcdzWB4jlvb3wPp9/rW9tQ+3SRQSyriSSAICc9yA/APua6MPm7qVVTcVa9t9db20ttp3/ITjocpJLLLjzZZJMdNzE4/OiOSSNt0cjofVWIP6UyivcsrWsSB5680dqKKYCqzKwZWKsOhBwRSu7yMWdmdj1LHJptFK2twHpJIisqSOqt94KxAP1plFFFgHxySRtujkdG9VYg/pWh4Z01tc8SWGltIVN3OsbP1IB6n64zWZV/w/qUuj65ZarCoZ7WZZQp/iweR+IzXNjY1nh6n1f8Aicr5fW2n4lQtzLm2O1Gs+GD4p/4Rw+E9OGkfafsnn4P2r723zPMz1zzin6Noei6Pb+Mv7ZsV1D+xp41g3EqXO8hRkdAeM+1Q/wDFBjxH/wAJP/bVyYfP+1f2X9lPm+Znds3527d3f0q54V1Kx1bRPHGpa6JY7a9lhaUwjc0ReQ7SB32kj8q/OMTz0sPzUFVjC1JTvzqTm6sE+Xm1cnHmUnHR3WrO2Nm9bX1tttYzoX0rxd4a1hl0Ow0vVNLt/tcUlkhRJYgQGVl9RkYNa9t4dvdF0LSjpXgqLX7q8t1ubq6uYTKibukaDPGB1PvWGbzw74b8N6paaPqz6vqWqRC3aUW5iSCHOW69WOBT5b7QPE+k6Z/aeuzaLqVhbi1kJhaSOeNSdrDaRhua3r0cS/4KmsL7TaUaknbkX2U41OTnvp31tyiTj1tzW8u/3Xsal94WsLf4g+FvM0lrK11fD3GnTciFxkMn+70Ipnh650C/8aN4R/4RnTjp0sstutwyn7SGUN8+/PHI6DpWPa6x4b07x7ot7py3K6Zp7J51xIC0k7AHdJtzxn0FUvC2s2Gn/EWHW7p5FslupZSyoS21g2OPxFaSy3G1cLP2jqOUaD5Pii+fmqOOik/fS5Vq3Lvqxc8FJWtvr6aFXTfCuu6t9ok0nTpbuGGZoi6kDkfU1taPaWPh3whJ4g1HS7fUdQmvms7aC5G6KLYPnZlH3jniuQuZi11NJG7hHkZhgkcE11Ggajo2o+En8Ma5eyaeYro3VneCIyKrEYZHA5wfWvfzenjXRi6j5qXNHmUIyU+XW92pNy1tdRSfLfcxpuF9Ny9pmoaDqvifwreWGnx6bqn9oxpeW9uhEDDeNrr6H1FasOpaJefEqbw23hnTprK6vngkuJVJuWck5cPnjnoAOBWIuoeFNF1Lw9DpsjXn2K+W5v8AUvIKmQBh8iL1wAKz9L1qwt/ibFr0jyCxXUWuCwQ7thYnp689K8KplbxKqVKcKiiqU+S7knzc0nHqn25FLVK2hsqnLZNrdX/r8yzZaTYp4T8XyPAkk9hdQRW8rD5kBdwcfUAVW0mxs5fhxrmoSW8bXUF7bJFKR8yKwbIH1q/4f1bQ7iDxPpGp3sljBq0yzW915RcIUdmAZRzghqS91Dw3p3gXUPDunX019eT3UUzXHkFI3254UHkADueua7JVsYqs6DjPmlVpSTtK3Jalze9sldSTV773VtSUo2T02f36lzxQ+h6FoGkRW2g2k9/qejxPLPLkiIlfvKP75OTn6U7XbrRfBmpQeHh4b03U2hijOoXF2paSR2ALBD/CBniuf8a6vZapDoS2TuzWWlxW025CuJFHIHqPetzVbjwl4svLfXNT1ybSrzykW/tjamTzWUY3RsOOQO9csMFOjSoyxkajhL2jnbnb5rr2d1H3klHmtbROzetmPnu3y2vpbb5l3wrJ4dhj8cT2UM1zows4pI4XJRmG7Ownrjdxn0rOafTfEXgTWryTQdN0680poWhlsozHuV2IKsMnPTrUP/CRaEsfi2OztWsbfUbaKGwgVM/cbqx7E9fqazNA1ays/CHiLTLhnFxfrAIAEJB2MxbJ7cEVVPLK96mJUZqfPQtdu/Lakp3s+Vu3MpvVaPsDqLSN1az/AFt/wDsbXw7e6LoOltpXgqLX7q8t1ubq5uYTKibukaDPGB1PvVfVfCujQeNvDjahZvo9hqsfmXNnK+BBIOCm7spOPzrOlvtA8T6Rpn9p65Noupafbi1kJhaSOeNSdrDaRhuTVGe+8Hr4qsFWxubrRLeMRXDyMwkuGI5lxnjnBA9q5MNhsx9pNzlNVLVeblhPW6fLaUp8jd7OHKtLWfKrlSlCy2tp/W1/U3/FELWlhqNtrvgG306Dy2+wXunxfcf+Es4OGU9680r0jSdU8P8Ahi11GS28V3WswXFtJDDpv2d1QlhgGTccDHsK83HSvoeF1UjGrCUWo3Vm1OKemto1LyjbS+rTb01uY4i2n/A/QKKKK+qOcKKKKACiiigAooooAKKKKACiiigAooooAKKKKACiiigAooooAKKKKACiiigDV0Lw7reul/7J02e7Ef32QYVT6EnjNT6do91Y+MNO0vWbCSFmuolkhmXG5SwH4g1v+ObifTfB3hTS7GV4LWex+2S+WxXzJWPJJHXHSqmn61quraj4Uh1GAvHZ3iRQXbI26UeYvyljw2MV84sdjMRSlWSiqb50t1JcvMk73s7tbJK193YuyTsZ/i3S2Pj3VdK0myZtt7JHBbwoTgA8AAVDrXhXxFotsLrU9IubaAnHmEAqD6EjOPxr0ewjt4de+IeptqA064juDCl55RcwK7nLADnJ4FZnhS48PaS1/DdeNjqdle20kU1q1lL8xI4bJJwQe9edSz3EQpqNOPNyRhdcs5OTcYt2klyrR9b3e9lqU4I4TTvD+taits1jplzcLcuyQsiZDlfvc+3en6b4c1zUtQn0+x02e4uLdisyoBiMg4OT0H511cuqX2m/BnSlsbiS3a51CeOR4ztbaOcZ6gE9ai1i4uNO+E2hJZTSR/2pdXE15IjENIyNtUE9enOK7/7Uxk5WiormqSpx3+zzNyevaLslu+qJ5UcxqHh3XNP843ul3MAgdEkLpgKW+7z79qp6lY3mm3j2d/byW1xHjfHIMEZGR+ldzBqF5e/BDUYrqWSUW2pRRxO5yQpAO3PsSfzq7eaT/wAJld+DtXABF3GLXUG/umDlifqoP6VMM8q0ZS+tJKMZTi2r7xipp691zadHZXDkXQ861HT77TnjjvrWW3eWMSosgwWQ9D9K0fBGhSeIfElpp4hnkt2kX7S0P3o484LZPTFaPiC+0zxN46v7rUtSbTrEkpBIIDLhE+VF2jnkDNT+F7fS7H4iaAmi6zJqMT3UfmP5DQ4O/wC7g9RXTXx9b6jLmTjV5HL4Zcqdr25trr13BJXMvXvC+qWHiC802HTrsiISTRhlyzQKT8/096p3ug6zZGyW6024ie+G62Qr80g9l69xXeeCriSP4o+Ip2YyGG2vWUOdw+U5A57e1c74JvPFGr+MobyxukuNRVHk869YtHCuPmY56YHpXNSzPFxUufltThGTburtp272V1q9fQOVFO+8E+K7Gya8utDu44EXc7YBKj1IByKr2JX/AIRHUf8AiRmc+fFjUccW/wDsZ/2q9A+HlvYW3jH5vGbarezxTB4IY5DHIdjE7nbgjv064rnNK4+E/ikDgDUbf/0KsYZvWqSdKqk7SpWaU4fHO20nd2tvs9rbj5UYdh4V8RX0yRWukXUjPEsynbgFG+62Txg4OKLbTL/SPFFpZ6pos006zKTYuvM4z90eufaul+Juo3kejeFtPinkjg/smKZlRiu5jkZOOuAOPqa1LiaW51L4Z3FxI0kzxqGdjlmxIAMnvTeb4qVGNSpGPJNTVle65VJ3vfry9Emr7hyq5wV7p99fanqctlpE0McE7GS3RCfswZyAh+h+X8Kl1Xwn4k0uw+3aho91b23GZGUEL/vY+7+Ndxo95Pp958Sry2bZNEzlG7qTM4yPcZrG+G93dTaV4ut5riWWJtHlkKu5Ybh0PPeqWbYuNOc4RjyU+RO923zKLet9Lc27vfy3DlRzWheHdc1zzDpOmz3ax/fZAAqn0yeM1FqOi6tp0TTX2nXNtGkxhZpEKgPjO3645rq/G9xPpvgvwnpdjK8FrcWJvJvLYr5krHkkjripvEN/d6h8F9HlvJHlkj1N4lkc5ZlVWxk98dPwraGa4uUqdW0fZzm4Ja8ytzK972d+Xa2ndi5UcXpel6hqjyJp9pLcvGAzrGMkAnA4+pqxrfh3WdFhjm1KxaGKQ7VkDq6k+mVJAPt1rf8AhjHey2viWPTt/wBqbSmEYT7xO4cD3xmrHguJ7Pwrqb61FJFpr31mI1nUgNIJcvtB/wBnOa7a+PqU6s0rWi4q3V81ttfPtrboZNmAfCHiRdO+3nSZvJ8vzCNy7wn97Zndj3xWXdWN3a21rc3EDJDdIXgc4w4BwcfjXfwWmtj41/aHjuNovjK8xB2fZupO7pt2VHoFlbeKtNm0pWUR6XqpuVYngWkjHzPwGAfxNZLM5wSnUs42i210Ur+b6216q+iFzHHR6BrMmoQaemnzNdTxLNHGMZ8sjIY+gxzzinar4e1nS54Ib6xeNrhtsJDK6yHOMBlJBP412mh6rBrc/jK9a1ubiSeGPybe2k2Sm2VsFVOD0ATIA9arwywxeGbS3tdDvrOym1iBopLy7DkSL12JtBwQeT06Uf2hiFPllFaWT9Wr/wA3S+1nez1C7MjQ/BGtXes2Npf2c1pBcTNGzll3KFOGIUnJx+tZOs6FqWlmaS5tXWCO4MHmbgRuxkA4PXGDXV+fNP8AHXM0jvs1hkXcc4UMQAPwFV/C9tLq8viHwmQVmu2Nxah+MTRufX1Un9KI42vB+0qNcvLFtW2Tbu9+i39OgXZyNzY3dta211cQNHDdKWgY/wAYBwSPxqtXRfEG7hn8QtZ2rA2emxLZQY6EIME/i241L4F8KjxOmpqLv7NJZwLKhbGw5bB3E9ABk/hXbLHwoYX6ziPdWnyu9PzVy4ps5iiutk8M6VqniOx0TwpqkmoNIh+03E0ZSNCOrD/ZxWlb+GvAt9f/ANi2Pii8/tFm8uOeS3At5JP7oPXGe9c1TPMNTSclLa7XLK6W15K10tHvqVyM4Ciuq8P+Dbi88RalpmqXK2EOlRvLfTY3bEX+6O+eo9qvv4b8Jappd9N4b127N5ZRGUw30axiZR12n19qqrneEpz5Lt7XaTaXNtdpWV/y12DkZw1XbnVtUuYEguNSvJYkXYqPMxAX0xnpW34T8M2l/pNzr2uag2naPbuI96JukmkP8KCrmoeFtEvtAu9Z8J6rcXYsRuu7W6jCSon98Y6iprZrglX9nNN8rtzcrcVJ9Oa1k9V162YKLsctbalqNtdC6t7+6in2hPMSUhtoGAM+nA4pP7Qv/t/2/wC23P2vOfP8078/73Wuk8OeG9Gbw4fEPiTVZrOzaYwwQ26B5ZWHU89B/hTvEXhrRV8Mf8JJ4b1S4u7OO4FvcRXMWySNiOOnXt+dJ5lgvb+y5Xdvkvyvlv8Ay81reXa+m4crsczcahf3Fy91Pe3Ms7qUeRpCWZT1BPp7Vpan4kv7iC2t7S5urSCOxitZY0mIWTYCNxA9c1v6d4M0ZfDml+Ita1x7KwuUfzgI9zlw2FRAOTkAkntiqmh+F9KubG+1/VNUmstBguDDbuse6a4bsFX6dawlmOWzvLluoPl+F25r25Vpq7rZXtuPlkcl50vlpH5smyMlkXccKT1IHY8CtfxPF4hhSxOu3NxKs8AmtvNn8z5D3HJxWtr/AIY0d/DEviPwxqdxeWlvIIrqG5jCSwk9Dx1FdP4103Q5NK8Nah4g1Oe2txpccUUFtGHmlbqTzwFGRzWVbOqHtqLhG93JNcr500r2S3TfXy121BQdmea3mq6pe26W95qN3cQx/cSSVmUfgarm5uDK0xuJjI6lWfedzAjBBPcY4rpfGnhvT9L03Tta0TUJL3TL/cqGVNskbr1Uj/PSuVr2MDWw+JoqpQVo6q1rWadmmujutSWmnqa2i61Np63u5ppHnsWtImEhBhyysCPQDHQetUtQv77UJhNfXk91IBtDSyFiB6c120ngvQdN0PS9c1zXLiC0vrVJBFFEGleQjJVR/dA7n1rN8VeF9PttAh8SeHdSk1DSnk8qXzU2ywP2DD/PavNw+aZdOupU07yfLzcrtzLTl5mrX0+b8ynGVjkqK9Am8FaBpen2Gqa7r8ttaXlmsscaRbpXlPVQB/COOT61Q0PwtpK+Hx4i8TapNY2E0pjtIoI9005HUgHoK2jn2DlB1IttXsvder10jpq1Z3tt1FyM46tC/wBH1Cx02x1G6hCW18rNbtuB3AHB4HT8a3vEXhfTV8PDxH4a1OW/05ZRFcJNHslgY9MjuKr+IdHmtfC/hy8F9c3Rv0fZbvysRDYwn1q4ZrSrOn7OVrycWmmndRbt0s9L66W9UHLY5miu8ufC3hPQTFZeKNevI9TkRXlhs4A62+egYnqfpWT4l8I3el65Y6fZTJqEOpBWsJ4xgTBjgfQjIzRQzrCV5qMW1dNptNKSW7Tas+/prsDg0czT4o5Jn2RRvI2M7UUk4/Cu9m8K+CdP1FdD1TxNeDVciOWSGAGCKQ/wknnr1rY+GOhW+gfEW+03ULuUalbwyrEsceY5YimS+eoOMYFcWJ4kw9PD1K1OMm4x5knGS5l3V1tqrvpe+w1TdzyeirutR6bDqDx6RdT3VmANkk0exycc5H1zVKvoKc1OKklv30f3EBWhZaveWej3+lQ+X9nv9nnZXLfIcjB7c1n0VNWjTrRUaiurp/NO6fyaTGm1sbng3w9P4j1KS1j81Y44XkeRI920gEqD9SMVUt9C1m4uHt4dMupJUmEDosZJWQgkKfQ4B/Ktj4Xsy+KCFYgGzuM4P/TM1Nod5dWvw01yS3nkjklv7eNnViG2lXzz15xWM6lSM2l5fiznlOSk7eX4mLYeHNcv5riGz0u4ma3cpNtXhGHYnpmpNM0yS38RJp+raRfzOobfaRArKflJBHt3+grXgiitvBlhNrmsaglndTyy21pZxruLA4Z3ckenTmuoG0/EbwyyRzoDo/AnOZMeXJjce5xWdTESV+1n36ef9epEqrV/n+B5vp2i6tqCRvZafcTpIzKjonykqAW56cZH51bsNIuLPxLBp+s6PfyseWtIgRLIMHG3/PatKa5nh+FFjDDK6JNqs3mBTjcBGhArotBkeXXvh/JK7O5sZQWY5JAeQDn6U6leaTfTVfcn/kOdWST+f4Hn+n6PquoKj2On3E6O5jVkTILAZIz7Ag03UdL1LTr0WV9ZTwXDY2xsvLZ6Y9fwroTczwfChI4ZWjWbWZBJtONwESnH510fh5jPceCpJW825XTrz7OX5JkVn8sc+hAxTniJxvK2mv4Jv9Byqyjr01/A4a78L+IrVQ1xo15GCjPkxngKMnPpgc81j13Hw4uNUlvfECzS3EkbaXctc72Jw+04Jz3zn9a4etqU5OTjLpbY0hJttPoFFFFbmgUUUUAFFFFABRRRQAUUUUAFFFFABRRRQAUUUUAFFFFABRRRQAUUUUAFFFFABRRRQAUUUUAFFFFABRRRQB1uleJ9Lm0C30TxPpEuoW9mzG0mgm8uWIHkrnuM03WPFyXOo6N9g00Wel6PIr21p5mSx3BiWbHU49K5SivLWT4RVHU5X1druycr3aV7Ju71S6vuyuZnV2XjKSDxTq2qyafHPZasz/a7GR8qyMc43Y6jscVYk8U6Dpun3kPhbQZ7K6vYjDLc3Vx5rRxnqqDtn1rjKKUslwcpJ8rtorXdny7cyvZ287+Yc7Nq8103Hg+w8PfZdotLmS487zM7946bccY9c10nhiWYeAmj1nRG1nQPtZ8s202Li0lxyeBwp964Gr+j61q2jyNJpWo3Nmz/AHvKcjd9RU43LFUoezopJ83Nq2tW7tpp3i7vdelrApa6nfeIruGP4RyW8OknSbW51FBYwSEmWRVGXkYnk5P4cCm+Fr7UvDfwq1ua7he3+1TiGwEilW3uuHZc9tvf2rmNRs/EWt+HJfFmpagby2gnFsTNMWkDHHQYxjkVlaprGq6okKalqFxdLAu2JZHyEHsK8bC5XTxNCWHjOMkqt6mrdpLlfLd6t7czeur01NJXi02umhQq/wCHtRbSNdsdUWMSm1nSbYTjdtOcZqhRX1tWnGrBwmrpqz+ZidkfFul2fii+1nSdJuFS+tJoZYp7gZDydWBAPA9KyPBWvN4c1f7YbVbuCSFoLiFm2742GCM9jWJWvc+HtQt/C1t4kkMP2K5nMEYDnfuGeox04PevJrYXL8NTVGs7KraGrd5WTsr33te3UuKnK7XTU6PRPF3hnw/q8d7onhqcA5WZ7m63uEIwVj7A+5+lZNx4hso9B1rRNPsJo7bULuOeJpZQWiC84PHOa5uitIZNhYz9o7t+7q5Sd+V3ju+jFzs2vFGunW00tfsvkfYLFLT7+7ftJO7oMdenNXl8WfvvDDmw40JdvEv+v+bd6fL+tcvRWzyzCunGny6RvbV/aTT69U2LmZ0q+Ktp8T4scjXiesv+ozIX9Pm647VU8M66dFg1WP7L5/8AaFk9pnft8vd/F0OfpxWLRT/s3DckqfLpK19X9lJLr0SX3BzM9DsJj/wgmmp4l0CXV9KDv9gubKfEsBz80b4HAz0zUvxAuwPhtodm2nLpfmXkkttZ870gUEBmJ5JJOcnrXFaNr+t6MrrpWqXVmrnLLFIQCfXFVtS1C+1K6N1qF3NdTkYMkrljivIhkdT63GrJrljNzVnLd3+y3yp63bW/ZXZXPoaXhfV4tKstZRmmSa7tBFA0fVXDg5z26dao6rq+qar5f9pahc3fl/cEshYL9Ko0V70cPTVR1Lav/K2hnY0jr2tnTf7NOrXhs9u3yfOO3b6fT26VTtrm5ti5triaAyIUfy3K7lPVTjqPaoaKuNKEU0orUCayurmyuUubO4lt5kOVkjYqw/EVY1HVtU1K4juL/ULm5lj/ANW0khJT6en4VRopunBy5mte4EwuroXv237RN9q3+Z528792c7s9c+9dH4e8Q29nf3PiDUp7281tUZbXOChYrtDu3XjPSuWorOthqdaPLJeXy7ejBoVizMWYksTkk9zXc/DEldB8YFTg/wBlH+Zrhav6XrGoaZb3tvZTCOO9i8m4BQNvT05HH4Vy5phJ4vCujC1247+Uk/yRUXZnX/A6WNfFN5C0aySz6fKkKMcb24O3PuKZpWsaXNrdvYWXw7sRqHnBY4/tEoZXB7+mCK4qyubiyu4rq0meGeJg0ciHBUjvXXS/EzxO8LbWsIrl12tdx2irOR/vf/WryMxymvPFTr0o83OktZzhZq+r5fiWu2/3lxkrWNZNS8V/8J14i1qx02yaa3i26naeYJY2jAwR6t07UmhweEvHT3Vlb6DJompJbvMs1tKXhyo/iU9K4nQde1XQ9UOpaddtHcNkOWG4SA9QwPWtrVPiD4gvrCayjFjYRTjbMbO2WJpB6E9awxGTYuMksNFRaUUpqUotWVvejqprsn00fcFJdTo9NvLKD4OWks2hwazFaajItxG8jKImIOH+X64/Gq+ga55mia5eaD4L0+zt1s2ivLgXT4CMOg3cE+1cf4Y8Sat4dmkk0ydVSYbZoZEDxyD3U1b8R+M9b1yxWwuGtrayDbjb2kIiRm9SB1onkVb204cqlCc+a7nNWTd2uRaN9ne2ze2pzqxsW+m+HdA8FaXr2r6bPq91qTP5UXnmKGJVOOSOprU1G8S++C2o3EGiW2k239pRCFIA2JBxliWOWOeM+1cp4f8AGms6Nph0yIWd1ZbiyQ3cAlVGPUrnpUx8feIpLa9tbiW2ube7TYYZYFKRAAgeWowFxmlXyrH1KynJKTjUUk3OVuVSukoW5U0tL/5gpKxoeMmP/CsPB654/fnHvmn6uj3XwW0WW1BeOzvplugv8LNnaT+Bxn3rkb3WNQvNKstLuJg9pZbvs6bANm7ryBk/jVvwx4m1fw68v9nTJ5UwxNBKgeOT6qa7HlWIp4eHJZzhUlNK7s03LS9tHaXZ6+QuZXE0/RdTufC+pa1DMItPtmRJQzkeaxPAUdGIrofiwT9m8LDPA0ePH51ieJvF2seILaO0vHghs4m3LbW0Qij3euB1NZ+r6xqGrLaLfziUWkIghwgXag6Dgc/jW9PCYytiKWIr8q5XJ2Wtk4pLWyu76vbsthXVrI6vXGC/CTwyxUOBfTkqeh9qy9X8SaXe6dNaweEdJspJAAs8JfenPUZOKyLjV9QuNGttHmmDWVq7SQx7ANrN1OcZP41QrTCZVGCbrbqc5Kza+KTkr2tf53By7HofxPtbo+DPBl8FY2q6asTMOiuQDz6ZH8qi0KOSz+DPiC4u1KQ3lzElqG43uOpH+e1aninxNqnh/RPCK2EkLwTaMnnW88YkicjGCVPf3riPFPinWPEhiXUZoxBCP3UEKBI0+iivDyzDYzFYWnScYqmqjlzXd7RqN25bb3W99vMuTSZ0HxWY/YfCi54GkJgfjTvHKPdfDjwhfW4LWkEMkEpXokmec+mcGuS1fWNQ1ZLRL6YSrZwiCABAu1B24HP41e8M+LNZ8Pwy29lLDJazHMltcRCSJj64PQ/SvQhlWJoYeh7OznSlJ2u0mpcyavbR2l230J5k2zf8Ixva/CnxZeXQK210YIYN3SSQNk49cZFXNSmht9A+HU9xjykkZnJ6AeaK5fXvEmu+KprWxuHj8sOFt7WBBFEGPAwPX3NbvxNt303wv4V0a7aMX1rbyGeJXDGPLZAOK4amEn9bpKu0p1Zyk0ney9k4eV9ld2td2KT0djT+JOr6Tp3jO/h1DwVZXcruHW5knkBnUgYbjj249Kt22p3Efi/wRBqeiWuj2kRZrWJJy5COMLuB5X5sda5HTPiF4isrGGzc2V6kA2wPd2yyvGO2GPP51z+s6tqOsam+pajdPPdOR854xjoAB0A9qWH4erSpxoVopKMXHm55yveLimovSOjd9+y7g5rcueLLG+h8Z6hYzQyG7e8cKuOXLNwR65yK7X4e6Vf6L8V5NO1O4S4uo7CUuyyF8ZTIGT3FYdv8SvE8UEas1jPPGu2O6mtVaZR/vVh6T4i1bTfEP9vQXJe/JYvJKN2/d1Deua7K+DzLFYOeGqRjH3HFWbd5OyT2XKtNtXr5CTincyB0oq9rupzaxqcmoTw20MkgAKW8exBgY4FUa+lpuUoJzVn1W9vmZhRRRVgW9I1G80m/jvrCYw3EedrYB4IwQQeop9zqt/cRXULz4huphPNEiBVZxnBwBxjJ6VRoqXCLd7ak8qvexsaV4m1rTLH7FZ3YFvuLqjxq+xj3XcDg/SnSeKtekltJpNQd57QMsMzKDIAwIILEZPU9fWsWip9jTvflQuSN72LD3t02nR6e07G0jkaVIuMByACfyAqzb63qtvNZTQ3sivYIUtTgfulJJIHHqT19azqKpwi+g+Vdiy19dtpy6cZ2NospmEXGA5GC35AVe0jU86hpiard3YsbJiIzAQHgBJYlf+BHNZFFJwTVgcU0ejXniZbay1CSfxPHq8s9tJBbwQWpi5cbTJKSBkhc+vNec0UVFKjGle39fcTCmobBRRRWxoFFFFABRRRQAUUUUAFFFFABRRRQAUUUUAFFFFABRRRQAUUUUAFFFFABRRRQAUUUUAFFFFABRRRQAUUUUAFFFFABXod34B0fStO0zV9c8RNa6fe2kcwCQ7pmkYZKIozwARlj6ivPK9E+MTH+yvBy5OBo8ZA99q18hxFXxjzDA4PD1nTjVdTmaUW7RhzK3Mmk79bM68PGHs5zlG9rW+8mvPhzo7afbeILDxQn/COupae5njxJHg42hR94k8Y4wap6j4M8P3fhK917wrr1xfCw5uYLmHYwX1HA+vvU94x/4Z/shk4Ortn/AMepvwx/5EXxv/15J/7PXx8cZnFDBVcZLGyk6GIVJLlhaUPaxg+e0buTUt042stL3b7OSjKahyL3o366O19DCttDnk+HF14gGpyrBFerAbPB2MSB83XGefTtWpo3gzR4fDdrr/izXX0y3vc/ZYYIt8ki/wB7v/KrGn/8kE1L/sLJ/JKk0/xNod14X03QPHGh33lWin7FeQZVtn0OM8Y9QeK7sXmWb1oV44Zy5Y4mUZezUPaKmoJ+4pKzfM1d6ytsRCnRTjzdYp63te/X+rGZ4u8H2Fj4dg8S+HtXOqaVJL5LmRNkkT+4/ToO1S6F4N0lfDNv4i8V642mWl2xFrFDHvllA79/5VP4i8J6W3hK48QeEdeuL7TLeQC6tZwVeInHPYHqO34mpdK8TaLN4T0/w9420K9a1tsmyvIMqwX2zjPXtntxUvM8yr5ZBYOvUquNVxqWhGNeMEm+XlmlFzV43ajrHVLqHsqUar54paaatxv6rp+pn+K/B2nWnhqPxN4b1htT0sy+TL5keySJj0z+nYdRVG+0OeH4dWGvtqUrwz3jQraEHYhG75hzjPHp3ra17wnpM3hK717wfr1zeafbMDd2lwNrx5xz2B7dvxp2sY/4URouen9qPn8nrbCZ1XdHCwjiHUf1nklzwUaijySlyTTS95ae9FK6tbrdToRvJuNvdvo7rdar/Ir6N4J0yHw7Br/i7W20m1uv+PWGKPfLKPXHOB+FR+JfBdlD4dPiTwxrH9raZG2y4DptlgPqR6cjsOtaXx33jUdAWPP2QaVH5Hp1Ocfhto+EWW8LeNEnz9k/s8Fs/d34fH4//Wrjp5rmqymHETxLfNNXpWjyckqihyr3ebmSd+bm+LS1i3Spe2eH5em+t72vftYyvCngf+3vCc+uDUo7RYLvypjKP3ccQUM0hPXjPTvWnpngfwp4ghubXwx4oubnVIIzIIri32JKB128Z/n1pNFkdPgFrAViN+qKrY7jEfH6VD8Av+SjW/8A17y/+g08yx2bvB5pmEMXKP1ac+SKUOVqMYytO8W2ne2jVt9WFKnR56VNwvzJXevXscCylWKsMEHBHvSVLdf8fU3/AF0b+dRV+rRd4pnksKKKKoArS8P6Nea5evZ2PleakLTHzH2jaoyeTWbXReA7m3tb3U2uJ44Q+l3MaF2C7mKYCjPc+lcGaVq1DCVKlH40tNL6+hVNJySZO3gu4FnFqH9t6KdNdjG159oPlpIP4D8u7PPYEVX/AOER1Ya9daQ7W0bWsQnnuXlxAkRAIct6EEY780TXNufhlBZieM3I1iSQw7hvCGBQGx1xkYzXVX19p+pXmt6PDqVpHJqOl2K28zSgRmSJVJjLdATyOe4r5qrmOZ4dvmldXkr8uyU4Lm03tGUpPo+XS2t+hQpv+vJnJ3nhTUo57BbKS21OLUJDFbT2khZHcdVOQCCOvIHHNbmleEY7W016e5vNK1MWemTFlt5i7W8wxtJBA9DyMitHw3e2PhG30jTtUvbd7iTU2uZ/IlEotYzCYgSVyM5OcDsKo6PpCeHrDxG1/rWmH7Tpc0FosN2rm5JwQQAeOnAPOTXFic2xlaMqftLLTlajrV99p2ttyxS20d+b4dCo04rW3/A0Maz8G6hcQ2wa+022vLuMSWtlPPtnlU/dIGMDPYEjNTw6BJeeFdMt7WxH9q3GrTWpJ+VsKi/KSegByfzrrLq8XVdTstasW8MR2PkwtLc3YXz7VkUAgqSGYgrxgc8Vk2urQ3lvpso12Cwu2165uDc7BmMMo2uyZ4Vjwe3JqI5xmVdKcrJp3as/dlyz92SirtKyuviur9VZ+ypr+vQ5rWPDU+n6a2oQ6lpuo28Uohna0lLGJznAYED0PIyKwq77xZb2h8OXdxrFroVrq/mp9kfTJgTcAn5y6KSoXHIPHNcDX1WRY2pjMPKVR3adr2Vnono07SWtr2XZq6Zz1oqMtByKzuqIpZmOAAMkn0rZv/CfiWwsDf3mi3cNsBlpGT7o9SOo/GovB93LYeKNOvYbJ714JxIIEXLPjk4Hrjn8K7S0jt9V1HUZ/Cnii7XUbyKXzdP1GE7pFIJdA3KkgZxx2rfG4yrQqJJLltdtpvr5fD6tNGDdjidN8Pa5qQgNjpdzcCcMYmReGCkBjn2JFR3ml3+larFZ6rp08Mu9SYXGC656A+/TIrqtavL62+Enh+3t5JIoJrmcTFCRkg/KpPp1OPapDNNffD7w9dX7tJPb619ntpHOWaL5SRnuAf5VksdW+KSXK5Sj1vpez/Db536BdnM6vp81zruox6do1xaRwEyNaHLNboCBgnr1I/OrEOkXWmRalDq/h+6ef7EJYiTt+zAtxKwHbqMGu3t7iW0+JPjm6hOJYrG4dDjOGDJg/ga5rwXc3F3pPi+a6uJZ5W0nl5HLMf3i9zWMcbVlSvZcqUOrv71ut+n4iuVdR8H31p4Lste+zXe+V3M6so2xRDGx/XnNc/fWV3Y3ZtLy3kgnGMxuMEZ5FdRrUsh+Feg5kfm/ugfmPIwvFL8VVZ/iLOiqSzCAADqTsWt8JiqznyVGndz/APJZJL8xpnNvpWpJqv8AZTWM4vt237Psy+euMVc1fwt4i0m0+16lo91bQZAMjKCoPvjpXb6tDqb/ABb8QXGm30Gni3hd7m7mTcIotgDEDrn0xVfw/wD2QnhrxXBp+s6jqbnTS8hmh8uIYYcjLEk+/HesHmlXlhNJaqLas38Xnst9L3uLmOcvdNsovAeiamlvm7uL2aOVgxy6qRgY6CtDS/Cv/CQ+L9RtYNKvdKs4I3fyQdzQuEyiEn1Ipl7/AMkz8M/9hO4/mK6ZXdfjVrwVmANrcEgHqfJrGtiqsIVOV6r2jT16SXTb07Bdnmt/pOqafCJb6xnt08wxbnXA3gZK/UVC9jeJp8eoPbyLaSOY0lI+VmHUCup8J+ZrfgvXNBO6W5h26jaA8sWX5XA+oI/WmfEiRbKTTPDMLDy9JtQsuOhnf5nP6gfhXpQxk3X+rtLmTd/8Nk7/AHtL7x31scmzMwAZmYAYGTnAptaN5pbW+g2GqmYMt3JKgTHK7Mc5981QdHTG9HXPTcpGa74TjNe75r7tGMbRT/Lk2lvLfC9TtOB9aREdyQiM5HXaCcVV0MQEg5BIPrQzMzFmYsT1JOTWjpulteaTqWoCYItisbFSud+5tv4YqvqNvDb3skNpci8iXG2ZUKhsgdjz14rNVYSm4rdf8B/qhFWinOrI211ZT6MMGh0dMb0Zc9NwxmtLjG0U4xyBBIY3CHoxU4P40COQoXEblB1YKcD8aLoBtFFFMAooooAKKKKACiiigAooooAKKKKACiiigAooooAKKKKACiiigAooooAKKKKACiiigAooooAKKKKACiiigAooooAKKKKACiiigAooooAKKKKACiiigAooooAKKKKACul8a+Jo/ENposMdm9udNsltWLOG8wgAbh6dK5qiuKvl9CviKWJqRvOnfld3pzKz9dO5cakoxcVszpZ/E0Unw6g8K/Y3EkV4bnz942kHPGOvejwr4mj0XQNe0x7N5m1SBYldXAEeM8kd+tc1RXFLh/ASoVMO4e7OftGrvWfMpX3/AJknbbpaxaxFRSUr6pW+Wx0tt4kgi+HN14WNrIZpr0XAm3DaAAOMdc8VuWHjDw3qvhmx0TxlpV5O2njbbXVo4D7emCCR2x+Qrz6iuXFcK5fiU9JRk5uopRk4yU2uVtNPS60a2fYuGLqR9LW26HceIvF2ix+GJvDPhPSp7KyuZA91Pcvullx26nHQVY0vxh4d1HwvZaB4x0q7uFsMi1urRwJFX0IJHbj8BXn9FYvg7LXh1RXMpKfPz88vac7VnLnve7WltraWH9cq819NrWtpb0O613xdodv4YuPDfhHSriztbtg13cXL7pZQO2MnFZV94kguPh5YeGBayCa2u2uGmLDawO7jHX+KuaorpwvC+X4eEIpNuM/ac0pNyc7cvNJt3emltrWsiZYqpJv0t8jvtK8Y6FqPhy10LxppVzeJZcWt3auBKi/3TkjPp+A4qLxF4x0mPwy/hnwjpc1hYTtuupp23Sz+x64/OuGornhwdlkcQqyUuVS51Dnl7NTvfmUL2vfXsnra5TxlVx5dNrXtrb1OktPEsUHw9vPCxtHaS4vBcifeNqgBRjH/AAGm/DzxHH4V8TR6xLavdKkbp5auFJ3DGcmudor0amQ4GphsRhpQ9yu25q71ckk9b3WiW1jNYiopRlfWOw+ZvMmeTGNzFsfU0yiivXSsrIxCiiimAUUUUAFFFaFhpNze6TqGowNGY7AI0yE/PtZtoYDuAetY1q9OhHnqSsrpfNtJL5tpDjFydkZ9Fblh4X1W+h0t7ZYmfU3kW3jLYban3nbsF9/Y0/VfC89ppz6hZ6lp+q20UixTtZSMxidugYEA4PQEZFcLzvAKqqPtVzN2+fM42b2V5JxV92mldo09hUtzWMCiupm8E6hFDMn2/TX1GCEzzacsxM6IBk8Y25A5IBzTNN8HXF5bWTzavpVlcagoaztriVhJMCcA8AgZPAyRWH+smV+z9p7ZW+fZu6VrtWTfMvdsm72H9Wq3tY5miuqj8NWy+CdT1O6vLeHULO+WDymkbKgK+UwBgsSuR7A0t54b1DUNaeHyNN0yK3sYbi4lDlYIoygw7Hk7mz0HfpULiPAuc481lBtNvTVcm3WV+dWt106q7+rVLLTf/g/5HPaVf3Wl6lb6hZSeVcW7h42xnB/wrpJvHM4+0TWGh6Rp99cKyy3kER8zDfe25OFJqpL4P1D+0NNt7W6sr2DU5DHa3UEhMTMOqnIBBHoRRe+Erq30y8vI9R066ksMG8toZS0kAJxk8YODwcE4qKuaZPiJw56iblZLfrLltLt7y5bS2lpuS8NU193b/h/+Cb7682lfDnw9A1pZahbzyXPn21ym4Ehl2njlSMnn3rmte8T32rXNkzQW1rbWJBtbWBNsUeDnp3JxyauS+Cb+OGSN9S03+0Yrf7S+necfPVNu49tucc4zmuWrTK5ZfiXKph5KbTbvr9ptprumtFJaNLRkToyp/EjdfxTqTavq2p+XbCbVYXhuBsO0KxBO3ng8D1qnpGr3OmWmo21usbJf2/2eUuCSFyDx78VnUV6yw1JR5VHTT8NvuIsbcfiCT/hFf+EfnsLW4iSRpIJnB8yFmxuxjjtWlN45vJlhnm0rTJdUgjEceoNETKABgHGcbh64rkqllt7iGKKaWCWOOUExuyEBwOpB7/hWM8Hhm1zRV23973++2q2fUOU3oPGGqR+JLvXJI7WaS8jMV1A8ZMUqEAFSM+3rVu08cS2fnwWug6TBp9zGY57RIztlz3Zs7jjt25NcjRRPL8NPeHRL7tvu6PdBZGlLrV3Jo1lpLLCLazneeLCnduY5OTnkVoQ+LtQj8XzeJmgtnuJwyyxFT5bKy7SOuelc/GjySLHGjO7EKqqMkk9gKmWxvWupLVbO4a4jBLxCJi6gdcjGRinUo4ZJqaWzv6N6/e9xqN+h23w63QeIJvGTLaabpVoJC8aSjk7OIlUncc5FcTqV5NqGoXF9cHMtxI0jn3JzUHb2qSC3uJ1kaCCWVYl3yFELBF9TjoPelDDxo1ZVpPdJeiWyvfV3e/oJLU9C8IW8Nxp3hdZoUm8uS/ljicZDyIm5AR3+YDis3T9V1LxB4a8RLrk73aWtulxBJKBmCXzAAqnsCC3y+1c4t7rNtZWEiyXMNvbytJZyBNqq+RuKtjk8DvU+seJtZ1a1+y3lynkF/MdIoljEj/3m2gbj9a4VgZyqOUWnrv1jabbtpu72e23UTi7ndSavfL8T7PRo5RHp0iQxzWyqPLlDQjcWHc89T7VRhuLbRfCOkva63caM91JPJNJb2vmGVlkKhWbI4CgfL71xJ1jUzq6asbt/tybds2BkbRgcYx0FWdI8SaxpcD29rcoYXk8zy5YlkUP/AHgGBwfpUPKpqMVG2ijdd2lK97p909U9hcp12tNayW3imW1t5IPMtbJ5VeDyt0hcbmCdg3X8asazdSac3jG6tFSOdGshE+0ZjJABZfQ4zzXATaxqkzXrTXssjXxU3JbBMmDkZ+h9KW71rVLoXYnu2cXhQ3A2j95s+7njt7VUcrnopNNafh7Py/uv8A5T0DQSutS+F7/WGF1crb3reZIm9pGi5jDD+PB7d6z7rUrfVPDmpx3Op3/iB0aJ4DJZbPs7mQDG7Pyqwyu3pXGQ6tqUK2aw3kkYsXZ7bbgGJmOSQffFamuav4nv9Lja/SeKxeQSB0tfJjkfsxKgBjUvLZxqp3Vr6dLe85aadnbRr5oOU67Vr241j+1rPTdUaNhav5uhahalRbqgy3lkfKGXBweDSaTqMsyaPpVjqUmj3f2VIhpd5ak2t4WHD5XrvznLVy174k8VXOmzLcSSiFkWOe4FsFd1I4DyAZII9+aWPxB4u03SrdT58NuqeXbXEtoNyr6JIVzj6Gsf7Nqez5Fy+Wq3t/h1+7mt9oXLoc7cxvDcywyKFeN2VlHQEHBFR1bi0/Urm3e8isbuaEEl5lhZlHrlsYqwmh3z+HH15UJtkuBARsbPKlt/TG3jGc9a991oR+KS7fMu5mUVf1CyRb1otO+1XMQCfM0BVtzAcY+vA9ar3dpdWkwgurWe3lIyEljKt+Rqo1IytZ7gQUVaudPv7X/j5sbqD5d/7yFl+X15HT3qtTjJSV0xiUVZu7C+s0R7uyubdJOUaWJlDfTI5pRpuoGGSYWF2Yov9Y/kttT6nHFL2kLXuIq0VZtbC+umVbWyuZywJURRM2QOpGBUcVvcS3Ito4JXnJ2iNUJbPpjrT5466gRUVPNZ3kN19lmtLiK4/wCeTxkP+R5rR0rw7quow3U0VrMi29q1yC8T/vVBAwmByTn9DUTrU4R5pS0C5j0U945EVWeN1V87SVIDY649akFpdGQxi1nLggFRGcgnoMe9XzLuMgorRtNP2aqlnq8d5ZKVJYfZ2Mg4JHynnrU8mg3VvpumapdB1s76RlysbFowrAZPGOc5Hris5YinFpN77ee+33MVzHoq69hJNqc9ppkN1eBHYIFhbzCoPUqORUC21y119lW3mNxu2+UEO/PpjrmrVSL6gQ0VNeWt1ZzeTeW01vLjOyWMo2Poahqk01dDCiiimAUUUUAFFFFABRRRQAUUUUAFFFFABRRRQAUUUUAFFFFABRRRQAUUUUAFFFFABRRRQAUUUUAFFFFABRRRQAUUUUAFFFFABRRRQAUUUUAFFFFABRUtrbz3UwhtoXmkIJCIMkgDJ/Srq6FrTX8Vgul3ZupoxLHD5Z3Mh6Nj0rKdelTdpyS66vp3Cxm0Veu9I1Sz1BdPutPuYbtyAkLRne2emB3p2r6Jq+j+X/amm3NmJPuGVMBvpUrE0W4pTV5barX07hZmfRWndeH9ctdOXUbnSbyKzYAiZ4iFweh9qpy2tzEYfMgkTz1DRZX74JwCPXmnDEUqivCSfo0FmQV0PgC+trTXja38qxWGoQSWdy7nCqrjhj9GCn8Kz7fRNYuLlra30y6lmSTymRYySr4ztPocA06w8P65qFvLcWOk3lxFCSsjxxEhSOorhzFYXF4Wph6tRJSVr3V1fZrzvqvNF05OElJLY6+DWtLi8dCwF8iaTBpsmkW92OUXdGVMvHYuSc++ag02GLwfoeptqF7YXNxfPbxwW1rcLNuVJVkaQ44AwuBnnJrktJ0fVdWleLTNPubt4xlxEhO36+lJBpGqTamdMh0+5e9BIaARneMdcjtXgz4dwq/c+3tFKnzrS79nJzUm/s80neTtr0s9To+tS3trrb56f8Mdhr+j2d34g1XxK3iGzj0q5Mt1DJDcA3Ds4JEXl/eBycHPbNaWiLptg+g32mHw7FYqkEl7e3cgkuVlyPMUITkEHphffNed6ppmoaVdfZtSsprSfG7ZKm0ketVKU+GJ4rCwovFOUEuVaKzjy8quk7Sl1u7xv9gaxSjJyUdf1/r/AIc7/XIVk0TxbaJdWbTLrEd6FFwnzw7JPmXn5vvDgc1e1C80/Vf7X0OHUrSKa+07TzbzPKBG0kK/NEW6AnPfuK8yoq/9Uk0uas7ppp22kvZNO13dc1JO3ZtX6h9b8v61/wAz0rQp7Hw6fDWj3upWT3MesNf3TxzBo7ZCgQAuOMnGTXO+H7y1itPFizXMSG5snWEM4BlYzKcL6nGTXL0V0UeGYR9pKdRuU+VydktY1HU0XRXdra6Ldu7Jlim7WWi/ysequtndqW8Q3vh/VdGFr+71Pesd8MJ8q7VO4uDgYIP1ryodKKK6skyR5Upr2nMpWsrcsVa+qitE3f3uVRTsrRRFev7W2gUUUV7xgFep6r4e/tjwB4Su7nU7PS7C2tZFluLhuNzPwqqOWJwfyryyvQPHkd0fhh4KlAY2qxTKxHQOW4z+AOPxr4ziqNaeMy6FGp7OTqyXNZO37mpeyel2tFe6v0ex2YRpQqOSvp+qMPxb4RuND0+21W3v7XVNLuSVju7Y/KGH8LDsap+K9BuPDt/BZ3M8UzTWsdyGjBACvnA578V0ml+ZF8ENaa6yIJtRiFpu7uMbyPwFM+NQI8R6cxBAOkW2D68NXLlOd4+eZQwFeamoyrRcrJc3IqUovTRNc7jK1k2noti61CmqbqRVtE/S9/8AIyj4f1DSr/w5PDdw+fqflz2rBT+6YuAu7PXBxXVeCY7+H4ra7FqlwlxfLaXYnlQYV22jJApfE0MtvqXw6hmQpItvBlT1GZQat6J/yWzxP/1wvP8A0EV8zmWbVswy2tOrytyoVndJX92typX7Wtps3qdVKiqdVJfzR/K5w3hDwpdeIILq8a8ttO02zA+0XlycIpPRR6mu18MeG10nwz4s1Cy1ey1awm0iSITW5IKOOdrKeQcc1isJJPgTH9lyVi1km8C9gVO0n2yV/SpPhhHdf8Ih41lAb7J/ZhUnsZMHH44zXdn+Lx+NwmKruuo06deFP2fKtVGpBXcvi5m3zKztays73M8PCnCcY8uri3f5P8DD1iHWE8BaHPdXkUmmPPOLSBVw0bA/OScc5rTu/h//AGZLGdc8RabptvNGjwSOGYy7hk4Uc4GQCTxSeJf+SReFf+vq6/8AQqk+Ncjt4nskZiVTTLcKPT5c134THY7EYilhMPUVKM6mK5nGMb/u6tk1dNczv7zad7tvXUznTpxi5yV7KPXujF8TeE9S0TXLbSt0d614qPaSW5ys6scDH41s3Hw8aKY6aPEukvrgXP8AZwc7i2M7A/Td7V1mntAvjL4bm5xs/szAz/eKsF/8exXm0kGpf8J21uyy/wBo/wBpYx/F5nmdf61ll2dZrmSjS9uqcqdNzcuVe+1UqQ1T2ivZ3ly2fvKzRVSjSpa8t7u2+2if366ehD4t0O48Oa9Po9zNHNLCFLPGDtORnv8AWsmu1+Nv/JStS+kf/oAriq+x4cxtbH5RhcVXd5zpwk+mrimzixMFTrShHZNmh4bjtpfEWmxXu37M93Esu7ptLDOfbFdPql74rm1/xJZ/vJYBHOtxBOf3MUKngqCcKQANuK4itW88Ra5eaeNPutUupbXABjZ8hgOgPcge9dmJw0qlRTST0tr01vdf0umpztHaXt41x4z8LaPezkaUbeyaSAnCOxUcsO5zgc06XUVkn8RRXD+Ib/NtP9qt7mNFhhI+63LfLtOMYrzq5urm5kSS4uJZXRFRGdiSqr0A9hV+/wDEWu39iLK81W6nt+Mo78Njpn1x71xPKn7qTWis/vvdabv5bLUXKd9oZuLHxH4c0281bVZrlY4PLtLGIJbpG3zAMc/NwfmOPxrB1K4uY/AWqwRzzJEPEBi2K5ChPLc7cemecetYEfiTXo7OOzj1a7SCLGxRJjaAcgA9ce3SmS69rEqXqSahKyXxDXKnGJCO5Hr70U8tqxnzSt0/B37eb7+rvcLHeavd3FlJ4tuLWQxTCwsVV16rkICQexwTzSeFJpb+y8NT3cjXV5Gb8WrTHexkWPdGuT1w3IHrXnk2pahN5/m3s7+eqrNlz+8C/dB9cYGKn0bUhb3lmL9rqaxt5C6xRTFChPVkPZuh/CpllUlQcb+9+PwctvvDl0On0S91q88EeKjqc11PCscXzTkkrIZBkAnpwOR7CovBcfh6Txlpa6eL133SMFvAm0yCNjGBj/bA603XvFME+i3llDqWq6lNebFaS8RUWKNW3EAKTlicZPtXHxu8ciyRsyOpBVlOCD6itKGEnVp1brk5r2S2+FLbTr6Akdno15q+oaJ4pXXJrma3S08w/aCSI7nzFC7c9DywwO1b2uX3iKP4q6daW7XQtn+zqkC58qSJlG8sOhBG7JNcBqviDWtVt1t9Q1O5uYlO4I7cE+p9T7mtfxL4y1K61K7/ALL1K9gsJ1VREW2kDaAw9gcdjWNTL6sqt+WOqlp0V1Fdt9Oy7eYWNrxXcX+n+DtPXQ5p4LH+0btfMtyQeJTsXI5x1wK0NYe6h03VtRtw0fiBtIsWumQYlQMT5rcchiAme/NchH4pu7Hw9pVjpN5c2txbGbz9v3WDPuX64+nFY8GsapBqbapFqFyt65JefzDvbPXJ70qeW1ZR1SVnJ+cvevr5O3n00DlO+8LS3N1a+ErrVGkluhrEkdu8xJd4AgJBJ5K7s1meH9a1e7uPFM0uo3TOmlTmMLIQExIgG0DpgdMVy93rmr3eoRahcalcvdQ/6qXfgx/7uOn4VFpmp6hpl213YXckE7KVZ1PLA9QfWt/7MdpNpXe3Ze85W2217fIOU3ddhmn8KeFfLjkkLrOg2gnLeb0+tdP4gubrTpfGslvI0M6rZx71PzJnaDg9jjIz71wVjr+tWNm9nZ6lcwwOSxRW4BPUj0P0qvNqOoTCcTXtxILjb526QnzNv3d3rjtTll9SckpNcqbfreal+luo7HoPhq4nvF8IXF1M88w+3R+ZI25toXgZPPc1lm6un8OeCo3uJ2ja+nDKXJU7Zk25Ht29K5K31LULcQCC9njFvu8kK5Hl7vvY9M96fHq+pR6cmnx3sq2scomSMHhXHO4elL+zZKfMrb//ACf/AMmvuDlPQtQktbXR9buPtOpWry69MlzLYKDJtAyiscghc7vqRSPqTx6lDe/2bq8p/sQrdXWUS78ovhZwATyBheeSPzrgrDXdYsbue7tNRuIprgkzMGz5hznLA8Hn1pE1zWE1U6qupXQvm4M/mHcR6H29ulZLKZ6ptP7+yVtP83000Fym54zjmm8P6Vfx6vc6jp/mywwfbIdk8bDDMCcncvIwc1yVXtW1bUtWlSTUr2a5ZBhN54Uew6CqNerhKMqNJRlvrt5v0X32VykFFFFdIwooooAKKKKACiiigAooooAKKKKACiiigAooooAKKKKACiiigAooooAKKKKACiiigAooooAKKKKACius8KeH9Lk0K58SeI7i4h0yGQQxR24HmXEnXAz0ArW0/wAL+E9d0rVNW0e71GFLG1d3tJyu9X6qdwHKHB98151XM6NKTTTsnZu2l+1/mTzI89ortvDfhfRLrwaviTV9QuLSGK7aO42YJZMcKgx94k/SmaN4e0HVrzVtY+03ll4Z0/aSzgGdyeiDtkn+YpyzOinPf3dHp1vay7t32DmRxlFd5baB4T8TWl3H4Xk1K11O2iMyW94ysLhR1AI6Gsi80Gz/AOFfWfiO0kmaf7W1teIxBVDjKkcZGRj86cMxpSai007pWa1Tauvk7aP5BzHNUo5OB1ruNc8FWth8OrTxBHPM1+RFJcwkjakcmdpxjI/h7+tQLoOhab4d0DVdYkvzNqUrs0cDKNsS8AgEdc4/CpjmdCceaF3q47dUr/kHMjmhpd8NVi0ua2ktruR1QRzqUILYxkHkdaTW9NuNI1a50y72efbvsk2HIz7GvR/iR/Zf/C1LLyBd/wBpfarb7QXK+Vs2rt2989M5qLx1B4Ls/G2ojXZNTu7q4n8yQWhVUt1IGAc8s2OfxrjoZtOo6bcH70OayV3e6/ASkeY0V0Hj3QYvDviBrG2uGuLZ4kmgdh8xRhkZ965+vYoVoV6cakNnqUnc6j4WMyeOLF1+8qykcekbVqeCrj7b4c8SyXQ1G/vpPIMgt5sTvDlt+CQSVztyB2rlrXT7pdFn1qG4MIt7hLcqpKvl1JyCO2BVK0ubqznS5tZ5reUfdkjYqfwIryMXl8cbOrKEtfcXo4Sc7X31uti07HpdjcX0D+GotO0S6MsbXMltHf3Y86SEphlXCgqOpX36VVgtLEWFjfb9WsdKi1q3+1WGpgMjFjyyNgE4AOfauCnvr+5vPts15cy3K4PnNIS649+orRvBq2q6BLrN/qk11HbXCW4SaRmOWBORnjtXDLJpUnFuajd2b1bu5SdtW0/i0ejTu+tlXMdfpsGtxfELXbjWFuVsPJujeSSg+U0RRvL5PBGdmKzdS02+vj4Ma1tZpo2solEiqSoKytuyegx3rlJ9U1SaxSzn1C7ktF+5E8rFOPbpTYdU1GGyeyh1C6jtW+9CspCH8K3hlGIjJVFKKkko2SdrKMlf1127JK/UXMjv/Fd1dWmleMPs00kJk16NHZGIJXa2Rn0qlrEGt3H/AAiUnh5Lp4BZRC3aAEqlxuPmbscA5657Vw7T3EodGnmk8xt7guTub1Pqfep7PU9Ts7aSCzv7u3gk++kcrKp+uKdPJZ0YR5HFyT6rR+4ofp9111uHNc7+dY38HSx3lte6hOusXB1E6VKqjzeNrMApyv3sdqsXNzff2lcxtoN1Mi6HFDfwm8H2wxb8q+VGd4GMjHTGa820+/1DT5GmsLy4tWIwzQyFcj3xSQX99DffbIby4S7Jz5qyHeSffqaxeQSvL3k1q18S1bT2TSVraW8u2r5zpPHFl5GjaLdQ3WpGzkWVLe01BAJYAGBOCOqEng+xrkq0ok1XxBqDh55bu5WF5WaeXJCIpZuT6AHiqmnWdzqF7BZWULTXE7hI0XqxNexg4rC0HCrNXjdt7WTbev8Am97Nsh6vQgort2+HN6xmtbTXNGvNVhQtJp8M+ZRjqB2JHpXOwaHdzeGrzXg8a29pcJbyIxO/c3TArHD55l+JV6dVPWK6rWWkd1tLo9n0ZcqM47oyqcysoBZWAIyCR1rS07RLq+0HU9YikiEGneX5qsTube2Biu7v9Ph1ST4e2tzcWkMR05Wb7S2FkAkHyD1J6AVhmGfUMHUjD4leSlbeLjTdTa2rat944UXJX/rex5hRXeeJvBv2r4h3mj6Nd6Yok82ZIYnOLdU52MAOG9q5Xwzo9z4g1u20mzeNJ7gkI0hIUYUtzj6VthM7weJw31lSslBTd/sxabu/uf3ClSlGXLbyM2iuj8O+DtW121urixa32WtwsEvmPtC5zlyegUAcmnW3g+8vPENzpOn31jdRWqCSe+WTFvGuOSW/SqnneXwnUhKqk4K8vLbf1urd+gKlNpO25zVdVpPjzXbCwt9NZbK80+CPyxaXNuHjYZzkg98nrRrHgu5tdIm1bTdW07WrO3IFw1nJloc92U9veuVrKVPK8/o2nGNWMX1WsZW7Ozi7PTZ63RSlVoPR2O1ml8XfEV1trOxh+yWK/Jb26rDBDn68ZNMi8fa1b2MOnXtjpV9LYjyree7tRJJCBxgE8HGP0rqPCen6R/wqXUoz4kW2juZ4muZxA/8Ao7cfuyBy31HHNcKnhzzPBt74kS9DR214LYR7Pvgnhs9uvSvnsNhspxPPha1CKpUpqMFySVpS3d+8m3ddtZXTNPbVU+ZS1e5HqfirW9Tv9Pvr+5We408gwOyDOd275vXmiDxTq8HiG816KSFb28V1mPlgqQ/3sDtTvBPh1vEuo3Fmt0LbybZ59xTdnb2qbwX4TufFFrqUlpcJHLZxo6ow4fcccnsB1zXs1qGS4WnOnOnCMYRUWuXRRnK9trWctX56szVWq3e7uV/CnijVPDck/wBhaGS3uF2z208e+KUe4NaOofEDXbq0uLGCOwsLCeFoXtLW2CR4b7xx/e960tL8DeH9WlfTdK8ZQ3OrqpIh+zMsTkdQrnr+Fc74X8L6lr/iB9HtwsMkJb7TJJ92EKcEn8eK46mH4exlepjK1KPPCzk5waf92VpJX2spWb6JlRrVoxUIydivJqmo6lpWm+Hf3bQW8zfZlC4bfIecn6mrHjmbXJNfaHxCsa39tEkLKgAAUD5enHQ11Ol+DNAm1q2g0Hxhb6hqNvOkjW7wmNZArAsEboTgGjxpop8RfGm80hbgW5uHH7wruxiMHp+FKhmOXxxq9nBRjCFSbbg4yV5RcmrpO0tW7LVryJbm42b7fhscvHq91rOpaLbapqK2UFkEt4bmOLmBAeGOCM4POc16fLD48l1RFkt9DMAYK/iJEiWRoO7b85BK+lefeI/CdnoOjvJfa7AdYDgDToxuZUJ6sexxzitJvBWj6VY2q+K/Fg0y5uYxKtpFA0pRT03Y6V42d4DAY6NKeHlFRXNGMXRc93zSlBRcZPe7vzU3o2r79FDEShfmv99vv3/zMT4l6rb61431PULRw9u0gWJx0ZVAGfxxWZq+jajpMVnJfweUt5D50B3A7k9eOlanjbws3h37Hc29/DqOnX0Ze2uYxjcB1BHryKf4w0fVLOHQFutSk1E3tor20Zz+6UkAIM+5r6jLKuGw2GwmHws17NR5VdO7UI28rNW965zVJSnOUpbvX7zmKltYZLm5it4V3SyuEQZ6knAru5/Avh7S5Y7HxF4xhsdTdQWgjtzIsZPQM3b9Kwtc8Mah4f8AF9vo0tyolkeNre5jzgqxwrj8f5V00M7wmJbhSlrZtXjJJpdU2lzJeVyHBoyNZ0280fU5tN1CLyrmAgSJuBwSAeo9iKp111/4avbr4mt4avtVNxdSTLG94ykliUBzgnPTAq5/wheg6fenT/EXiyKwvmchIY7cybBn5TI3RcjBx2zULO8NTp0/aS5pyipe7GTun1SSbt67dQ5GcLRW94p8L3+g+JRobFbqaTYbdohxKrcKQPrx+FdDc+BdC0100/WvGVtZaw6gm3EDPHGT0DuOla1M6wcIQnzXU1dcqcm13sk2kurYcjOAorp/G/g+68K22mteXKSzXiyFkQcJtIHB7g5zXMV2YTF0cZSVahLmi72fo7P8US007MKKKK6QCiiigAooooAKKKKACiiigAooooAKKKKACiiigAooooAKKKKACiiigAooooAKKKKACiiigAooooAKKKKACiiigAooooAKKKKACiiigAooooAKKKKACiiigDvWhk1P4MWy2KNK+m6g7XSIMsFbJDEenIqf4W2F0nhrxVqTxuls+ntEjEYDtyTj1x/WqXw6ST7FczaH4gGm6+rgLb3EirBcRenI5YHNb+q6nqmlaBrFx4n1u1u9UvrcWlnaW8quI1JyzELwP/rV8ripTXtMLBr3pp9ebVpvS1muvNfRGb7GASf+FJRj/qLn/wBBqbwtDJqnwq1/TLJTJeQXUV00S8s8YxnA74wa43+0r7+yhpX2qT7CJfNEHG3f/e+tLo+qaho98t7pt1JbXCjAdD1HofUV6k8BUdOai1zc/Ou26dmVY6/4MWs8fimTWJVaKxsLaV7iZhhVyuMZ9fapPhvGPEGleIfC3AN2q3VuCejo3OPwwKwde8Z+JNbs/seoakz255aNFCK31x1rJ0nUr/Sb1b3TbqS1uVBAkTqAeorOpga9dVKk2ozfLa12lyu61sur102FZs9UF0mt+NfFPhWNh5M+ni0tQegeADH67jXKfFS4QeKLTR4D+40m2htFH+0AC36muXs9U1Gz1T+1LW8livdzN56n5snqfxyahu7me7u5bu5laWeVy8kjdWYnJNGFyp0K8Z391RSt/esk39yBRsz0D4gg/wDC64eDzPaf+gpXO/FD/koGtf8AXyf5CoNW8W6/qkdml9fGQ2Th4H2KHVh0JOOfxrJv7y6v7yW8vJmnuJm3SSN1Y+prTAYKrR9m6lvdhy6eq12XYaVjr/jH/wAjHY/9gy3/APQao/DxRHcatfxwpNeWWmyT2iuoYCQFRvwepUEmsLU9RvtTnSbULqS5kSMRqz4yFHQU3TL+8029jvbC4e3uI/uuh5Hr+FN4Cp/Z/wBWur2t5Py9Hs/IqHu2O80+9uvEHgmEa2/mxvr1tC1yyhWZCDuBIHOMnntmtDUL6yk1TWtIur+e7s4opkGmx6VtW2CA7WVs/LtwDu71wGreItZ1SA297fM9vuDCFVVEBGcEKBgHk/nUl54q1+809rG41F3hdQkh2qHkUdAzAZYfU148shrylzLlim27J6Rvy6q8Hrp05elmac6Oo1fWtY0ez8KRaXGkaz6bCzhYVP2pskbWyOR2x71fu9M01L3VNJVVj09vE9pGyg4CqwO5fYDJHtXOX3jTULe10q30a+liS2sI4ZA0SnZKM5ZM5xwRyMVzZ1C+a2ltmupTFNMJ5FJzukGcMT1zyaKGT4iceayg9dVe79+6b0WsUtNXu9kDkjvLbUr/AFfXfEOh6rHH/ZsNtclYPKVVtPLz5bLgfLjAHvmjSIYLuz0jxlNEjRaVZSJdqQMNNDgQgj/a3p9cGuTv/FWv39i1ldai8kMgAl+VQ0oHQOwGW/E1PcarZWvgtdD06e5llu51ub4yJsRCq4Ea8ndzznjoKc8prQjGMUouTSajdrl5Wptuys2vxjHdhzI1YNZ1DTvAunXlnKsN1Pqk5knCKXIwhK5I6E9RW5qOoXE/i7xDorLCum/2dM4tkiVUDiMPv4H3t2Tn3rzVry6ayismnc20Uhkjj7Kxxk/oKmOr6m19NfG9lNzPGY5ZeMupGCD+HFdNXIlOUppRu+fXzck4vb7KTXlfQXOehx3Vro8fh6xtdWktoprOCZ7OPTBOt48g+fc2fmycrjtisy4vF0jw3rc+ixm1I1vy4HeMebCmxsqM/dPaub03xRr2m2K2dnqDxwx58rKKzRZ67CRlfwrNN7dmyeyNw5t3l85oycgvjG4++DWVHIqim/aNNXTf960r6pRWvq5ddbDcz0qw1C7TxNaXscgjnvPDLz3DogHmSLFIQx465ANYnwYl874hxSzsGuJYJ2jY95SpIP161zVprmrWt7bXkN44mtofIhLAELHgjZgjBGCevrVWG9uoNQXUIJjDcrL5qyR/KVbOcjHSitkE6mExGGTS9pT5E+3xWvptZr7rDhU5ZqXZl/w7BrsviqC30lpU1kzMEIbayvzuJJ6d85rpbZJ1+E3iZbg75k1iHzSDkbuMnI96q3HxH1+SKUxwaZb3kyFJb6G0VZ3B6/N6+9ZXhfxTqfh4XMdqLe4troAXFvcx+ZHJjoSPWsMXhM0xkPaSowjKDptJSu5ck+ZrmsrL+VW3u3a5pGVOLtd9fxNzwnDIPhR4wuChETPaordiRJkj8Mj86v61/rfhr/17Rf8Ao0VzWqeNNb1DT7nTSbW30+4VVNrbwKkaBW3fKOxyOT1NULnXtTuP7K82ZP8AiVIEtCEA2AHIz68jvWMckx1avLEVVGLlOUrJt2Toqmley1uteltrj9rBR5V2/W56J4f5+PetAcn/AEv/ANArmvgpDLL8SNM8tGIiEjycfdHlsMn8SB+NUr/xrq914itvEEUdnZahBnMlvDt80nqXH8WelW5PiLry3K3FhBpmmy798rWtoqmY/wC36jvjpmuOeTZr9UqUIU43q0I0neXwuKmr6Rd01K6t6PuUqtPmTb2d/wAi7pMkkfws8YeWxXdqMKNg9QW5FT+An01fhl4l+22l1dRi5gNzHbS+XIY+xzg/KDnNcZFrWoR6Pe6SkiC0vZlmnXYMllOQQe1O8N69qfh++N3pkwRnQpIjqGSRT1VlPBFehisgxFXDYiEWuadWFSOrV+VU9G0rptwdmr20fkRGtFSj6W/M7LwvqmhW9jrcnh/wzq8itYPHdtLfK8caHoxG0dD/AFrzkdBXTa7411bVNMfTEt7DTrKRg00NjbiISkf3scmuZr0sjy+rhnVrVo8sptfblN2Ssryl130SslbcitNSsl08rHe6F/yRXxD/ANf8P/stGnf8kO1X/sKRf0rAsfETWvgzUPDf2MOLydJjP5mCm3HG3HPT1q94M8WWuk6VfaHrGljUtKvGDvGr7XRh3B/AflXHiMBioxqzjC79tGaV1dxSje2tr6PR2JUlp6Gn8D0ZvEOpuFJVdMm3H0zij4XyPF4P8aSRsVYaaMEdvvUad490vQWlg8OeGxb2c8brP51wWmlJGFJbBwFyeO9c94b8RNouja1potBONUtvILmTb5fXnGDnr7VjXwWMxjxFR0uVTdKybje0ZXlezaWmtr7eegJpW1L3wh4+I2j/APXU/wDoJrp/DRddO+JTWufte6Tbt+9s3ybsVwPhLWD4f8RWesLbi4Ns5byi+3dwR1wcdfSr/h/xdeaL4qutctYUZLuSQz2znKujsSVJ9s9a6M3yzE4mtVnSjf3IWu93Cbly/NaX21CMkkih4QM6+KtJNru877ZFt29fvDP6Zr0of8nH/wDbT/2jXPp4z8L6ZcHUvD3hEWupn7ss0+9Is9Si+tZw8auPiIPGH9mru3Z+zedx9zb97H49K5sbh8bmNSrUVBwTozgruN3J2stG9Ozv3vbS7TUevUxtbFxfeLb5FJeea/kVST1JkIFdf4k0nwnoOofZPE+r61rOrJGvnJb4Cx8ZC7mOe9cLPeyPq8mpRDypGuDOoznaS24fWu11bxh4U1qUanrPhKWfVtoEjR3ZSKUgYywHNd2Po4uMqChGTgotPkcVK+ltW17u+z3sTFrUs/E+Wym8AeEpNNtXtLMrN5UTvvZV46nue9R/EprhI/BMlqjPcJpsbRKq5JYMCOO/NUfE3jSx8ReFItNvtG8m+tWP2OS3fbDEhI429+Bj9azfEXiqXUzoUlvbm0m0i3WJH37t7KQQ3Tjp0rgy7LsXBUFOnbklVvdp6S5nHW7bveze+90VKS1On1nWfBXiS/aXxVpmq6HrGAs8sIypIHUqeRx7Vl694fm0HxhoTDUm1Kyu3iltLhiclN44IPTGR+dW7/xl4R1u4XUfEHhGWbUtoEjwXO2OUgdSP/11h+IvF0+s+IbDUWs4re10/YtraRn5URTnGfU460svwmNpyjThTlCCjJSjKUZRTtoqbu5Wv3srdAbR19z/AMnHD/r8T/0UK4HxpI8njHWXkYs32+YZPs5A/QVpzeMC/wARv+EwXT+fOEotjL6IFxux7elc/q95/aGrXmoGPyzc3DzbM527mLYz3616GUZfXw9WlOpG1qMIPb4le6/rQmUk18z13VBE3xo8J+djb/ZsBGf722Tb+uK8v8aGc+LtYN1nzftku/P+8a1NX1++8U+LNIuLCBLG9hihtbf99kb0J2tuIGMk10XibXtIGsP/AMJN4HaXxFDhZDHMVhmYDhiB1B49a8zAUsRllWjzU+aXs+VxTjzK0m76tLld7Np6NIp2kmV/iuZz4S8FG5z5v2F92evRMfpivOq9I+Nl5cTweGre+CJfpZNNcRqMCMuRhcdsbSMV5vXr8L3/ALMg5K13N6bazk9PLsTU+IKKKK+gICiiigAooooAKKKKACiiigAooooAKKKKACiiigAooooAKKKKACiiigAooooAKKKKACiiigAooooAKKKKACiiigAooooAKKKKACiiigAooooAKKKKACiiigAoFFFABRRRQAUUUUAFFFFABRXS+B9Hi1mDXIzavc3MNgZLVEznzNwAwB161U1zwtr2i2iXeo2DRW7Ns8xXV1Df3SVJwfrXmrNsJ9alhJTSmmlZtJu6T0V7vcv2cuXmtoYtFXL3Tb6zvY7O6t2juJVR0QkZIcAqfxBFaCabPaafrsF5ossl1ZmNHn80AWbb8HcP4t33fat6mNoxjGUZJ81rWa1TajdXaurtbb7K7aTSgzDorqvFHh//AInulabodjJJNd6ZbTeUmWLSOmWPPT+Qq5aeDL3T9E1+61zTipt7ISWsqyBlEnmKCMqcZwehrzpcQ4GNGnUlOzna0brmfNJRWl+718ky/Yzu12OJore1HSLq7vrK10/Q5rWZ9OScxeZvMwCktMPQEDOPam6l4T8QadpZ1K709ktlIEjB1Yxk9N4Byv411wzXCPkjOpGMpbJyjd30VrN3v5EunLXQw6K3NO8JeItQ0walaabJJbNny23AGTHXYpOW/Co7fwzr0+svo8emym9jQSSRnA2KQDuY9AMEdfWq/tXA3nH20bwvze8tLb310t1uHs56aGPRWpr2g6tockS6naGETAtE4YMjgdcMODVGztri8uorW1heaeVgscaDLMT2FdFLFUa1L21OacO6aa+/YlxadmtSGitzW/CXiDRrL7ZqGnmO3DBHdZFcIx7NtJwfrWbfafeWP2b7XA0X2mFZ4ckfPGSQGH4g1nh8fhcTFSo1IyTulZp3a327DcJR3RVorYj8Ma/JqFxp8elzyXVsEaaJcFlD429++RS654Y1zRYYp9RsWjhlbYkiurru/u5UkA+1QszwUqkaarR5pbLmV3pfRX1019NQ9nO17GNRXSw+BPFkocro8oK5wrOoZ8DJ2jPzfhWXo+h6tq99JZafZSzTxAmUfdEYHUsTwPxqYZrgakZzhWi1HdqSsvXXQbpzVtDOorU1jw/rGkXcFrqFk8UlxjySCGWTJx8rDg81taH4B1661ezt9QsJ7S2mujBI+5Qy7T85AJ5xg1FfOsBQoqvOtHlabTutUt7a6/IFSm3ZI5GitDxDpc+jazc6dcIVaJztywJK5+U8cciur8IaTpdt4IuvFN5o763Ol19nS2DEJEMAl2xz3/lWtTMKUaEa8feUrWtbW+2u34kS93RnCUV1fiW78KanoEd5p2njSNXSbbJaRlmjkj/vAnoa1r638O+C9M06HUNEj1nV7y3W4m8+QrHArdFAHeoeYWjFezlzNtcul9N3e9redybnn1Fdn4s0fSb3w7YeKPDtq9pDc3H2W4sy+4RTdtpPY/4Voa0PC/guWDRrjw/FreoCJZL2aeZlVWYZ2IB0+tSszjJRUINyd/d0urb3u7aeut1YOY4vQLGLU9ZtrCe8jso5n2tPJ91OCcmq17CtveTQJKsqxyMgkXowBxkV3MOi+Fr/AMfaFDpbibS9SAaa0MhLQNg5Qnr6frWTott4ZtvE+qHXmYWNmZfItlJBnYNhUyOgojj05OSUvhT5ba7tffpbt1uFzlq29F0FtS8P6vqwuRGNNRGMZXPmbjjr2rsPDK+HPGct3pS+Eo9LdbZ5Ybu2lc+WVHAbPBzWX4I/5J34w/64w/8AoVZVsxm4SSi4yi4XTs9JSS6Nra4XOIoqVbe4ZQywSsp6EISDXZeD9M0B/A2ra1rNnJO9ldRhAjlWcEfcz2BJ5OM4rvxOKjh4czV9UtN7t2Q27HEUV6Xpcfg7xB4W1DWLrw//AGa+ksrulnM2LhT0UlumTxmq0CeHfE3g/W57bw/DpN9pcSzRPBKzB1Jxhs9elcX9qq75qclZpPbRu1uuu62FzHntFdtoem6LovhGHxNrmntqk97M0djZlyqYXq7Ec/hU13ZaD4m8Kajq2k6T/Y+paWFkngjctFNGTjIz0NaSzKCn8L5b8vNpa97d776Xta4cxwdbVjoLXXhHUfEAuQq2U8cJh28vv757V0wtPD3hHwzpt5q2kLrGranH56xSyFY4Yu3TqTWjeSaJc/CDWL7RbR7ET3cIuLUvvWJ1YfdJ5wQc1zV8zk+X2UXyuajzaWfvWfW/fWwuY4LWtLt9PstNuIdRhu2vIPNkjTrAf7rc9ay66vxdo+nWOleGJrdBbtf2YkuZCSQW3AbsfT0rTu9Y8E6deJpuleFYtbtlCq93JK4kmY9doHSt6eOl7OLhGU2+bstnbXVL06sdzgaK6j4m6JZ6D4pa009ZI7aWCO4SNzkx7gcrn2Irl67sPXjiKUasNmrjTuKrFWDKSCDkEdQa6+2+JHi2GBIzfQTNGMJLNbI8ij/eIz+dcfRWWKwGGxaSxFNSttdJlJtbFrU7+81O+lvtQuJLm5lOXkc5JqrRRXTCEYRUYqyQgoooqgCiiigAooooAKKKKACiiigAooooAKKKKACiiigAooooAKKKKACiiigAooooAKKKKACiiigAooooAKKKKACiiigAooooAKKKKACiiigAooooAKKKKACiiigAooooAKKKKACiiigAooooA7j4ULeuniZNO3/azpEgi2feJyOnvUXhBLmDwR4ua8SSOwa1RFEgIBuN424z/FjNcrYahfae7vY3k9qzgK5icqWAOQDj3ANXNa8Ra5rUUcWqancXUcZyqO3yg+uB1PvXzGLybE1sVUlFx5Kkqcm9eZezs9NLO9tNVy767G8asVFd1f8AE6jxhY3d18QNFS3t5JDNaWHlkKcMBGuTn0GDV7xB1+Jv/X1B/wClArjI/FHiGPS10xNYu1tFXasYf7q/3QeoHtnFU5NU1GQXgkvrh/tpDXW5yfOIOQW9eea5KWQYy1GFSUbUlFK19VGpCd3orNqFra2fV9LdaOtuv+TX6nqJEzaleR2Of7Sfwdbi12/eJ2rvC++3Nc14Kh1GPwH4xaSOZLI2kYwwIUy+YOme+K5RdV1Nb2C+XULkXVuqpDL5h3RqowoB7ADtVvVPE/iHU1ZL7WLuZHQxshfCspOSCBweQPyrOnw5i6VP2EZRcZOm23e6dNp2StqnbS7Vm29bg68W7+v4noOnyPD450KaNirp4U3KR2IgkINcl4Mkkfw54x3Ozb9MVmyep85Ofryawf7W1T7RHcDULkTRQfZ43EhBWLBGwH+7gkY96r291dW8U8VvcSxJOnlzKjECRc5wfUZANdVDh2pTpyi5K7VJf+C6jm/vvp5iddN7d/xVjtPiBDqMviTRH02OZ7drC1/s4xAlRhRnbjvvzmuh8S3F5b+NvFpl0ltT057S3TUkim2SopRcMp6nkHPGPWsLSdc0lNGtbWLxRrGjwKgF3YrCZhI38RifPyBh24rD1jxXqE3i+91/SriewedtqBG5EYAUK3Y8KM+9eJh8rxeJnHDumlGlCUU5Kcbv2lOSu1bVqDfNBySl713flNHUjH3r7v8AR/1qafiCx09PC2l6pY3OrNov25ojp94Qro2AzFGAwQRxnHWmeGby2/4S/S5vCGiXH2yJnYwXV2GEw2nIBwMHGa57Wtb1bWpEk1S/mujGMIHPyoPYDgVTtp5rW4juLaZ4Zo2DJIjYZSO4NfR0cmrSwUqVeV5tTVrycfevpK3Lz76yaUn66mLqrnulpodxJZ6ZqHh3XrnQTrOkNBEs17Z3TB4JgHxtD4ByCcgHJqt45tLm6/4RJbe3kl83RoI49qkhm8x+P1FYmseKPEGr2v2XUtWubiDO4xs2FY+pA6n602z8TeILPS/7MttWuorTBAjVuFB6gHqM+1cuHyfMKMo1eaLkpN2cm7JwUfj5eaTTV/eW2nNoinVg9P637Hpt/FfnxR8QIdPEn2v+yoFUR/e4jj3AY74zXIeFY7iL4feJmvEdLJjbrAJAQDceYPu577c5qp4d8SSWtl4gmvNRuv7SvLSOO2m3MXLqwx83bAH6Vl6v4i1rWTCuq6lcXUcTZRHPyqe5wOM+9efgMixtNSwslHki6N5a3fsoU/h0s03G265dd9i51ov3vX8bnXfEu311/idbNbx3TSMtt9hZASMbV+7/AMC3Z/GtPxptm0vxsmkfPKNWga8EPJMflgN07eZuzXO+K/HGqPr162g61eRafME2KMrg+WqtgHleQemK5fStW1LSrw3mnX09tOQQzo3LA9QfX8anAZDjquEws6ijGVKEFGOurUoTfPp7rXLbTms25eQTrQUpJdW/12OvsVmi+HGlLfK6l9eVrFZBg7MDeVz/AA5/XNT31xNcfHsNNI0hTWBGm452qrYAFcZqutatqt5Hd6hqE9xPHjy2ZvuY5+UDgfhUBv71tR/tJrqZrzzPN88uS+/Od2fWvUp8P1m6lSo4qU41VpeydRx2dlorauyu9bGbrLRLpb8CXxACuvagCCD9ql4I/wBo11vgux8TW/hmTXvCWpzyXKz+XdWEKbiB2Yqfvfl/KuP1bUb3Vb577ULhri4cANIwAJx06U2wvr2wl86xu57WTGC0UhUn8q9qWFrVMJCk7cySun70Xbdapaedkznnq3Y9I8VLd3/w8utU8WaPb6fqyXCLZSiIQyzg/e3L+dVvH+kah4oh0rxLoVrLqEE1nHDOkC73hlXggqOa4C/v77UJRLfXlxdOOjSyFiPzp2n6nqWnFjYX9za7vveTKVz+Vc1LLKtFRnTklJNu1ny2aV0tbra/r0IUTutZjk8J/DzTNH1ABdTuNSW/e3yC0Ua9A3oTgfrR8SvD2qa54gXxDoVnNqdhqUUbpJbrv2NtAKsB06d68+uZ5rmZpriaSaVvvO7FifxNWbDVtU0+No7HUru2RvvLFMyg/gKuGXVqUlVhJc/vXutHzW87q1lYLM7zQPD9v4c+I/hex+1GbUHHmXsQwRC5U4UEfjT/AAZZwzar4uvLfT7fUdYtWZrK3mUMCS7ZYKep6f5NecC4uFuPtAnlE2d3mbzuz656063urq2uRdW9zNDODkSI5DZ+tKrltWpF81S8nFK9u0nLo9ne1uwcp7H8PLjxxeazI/iDzbSx+zypHbSQrAJZCvG1MAnHNch4Rt7i18B+NLe5hkhmjjhV0dSGU7uhFclLq+qy3sd7LqV49zH9yVpmLr9DnioJ7u7nlllmuppHmOZWZyS5/wBr1rOGUzTlrFKXI7JWtyyv+PcOU2tO8a+KNPsYrGz1eaG3hXbHGAuFHp0rX0Qs3wh8RMeSb+Ak/lXD08SSCMxiRxGxyUDHBPuK762ApyX7tKL5lJ2W9ncdjtPBwP8AwrXxfx2g/wDQqPh3/wAip4y/7B6/+hGuLWSRUaNZHVG+8oYgN9R3oSSRFZUkdVcYYKxAYe/rWdTAOaqLm+KUZeluXT/yULHqeg6l4gu/hnYJ4SmJvtNkeO8tkRWkZCcqwB69e3vVXVrrxsngq/vvEmrSafHLiCGzlt1WS5z144KgetedWV3dWU4ns7ma3lHR4nKn8xTr+/vtQlEt9eXF04GA0shYj865VlHLVcko2cua7jeW97X9eu6X3i5TvvFelXvivwv4f1vQ7d742tktldQQjdJEydDt688/pUsmh3eh/BzV4tQXybue6gle3J+eJdwC7h2J5OK890/UdQ092ewvbi1ZuGMMhXP5Uye7up3kee5mlaU5kLyE7z7+tWsurpRpKa5IyUlpro723t8wsz0DxHBaXEfw+t9QbZaSWqLMScDaXGee1aniR/Hlr4huNK8OaUNL01G2wTW1qqJ5f99pSPz5ryiWaaVUWWWR1jG1AzEhR6D0q1LrGrS2YspNTvHtgMCJpmK4+mah5VP3dVJLm0krrWV72vutv8g5TsvjlbXK+JrS8dXkgksIUW4AykjDO7B79c/jXn9Wbm/vrm2htbi8nmgg4ijeQlU+gPSq1ejgMPLDYeNGTvy6FJWQUUUV1jCiiigAooooAKKKKACiiigAooooAKKKKACiiigAooooAKKKKACiiigAooooAKKKKACiiigAooooAKKKKACiiigAooooAKKKKACiiigAooooAKKKKACiiigAooooAKKKKACiiigAooooAKKKKACiiigAooooAKKKKACiiigAooooAfBsM8Yl3GPeN+3rjPOPermux2K61cR6THci03gQrOv7zGB1HrnNQ6X/AMhSz/6+I/8A0IV6nebbLxv478QrGkl5pkKta71yEdwo349QB+teJmOYvB1lZNvldleybcoRV9O8t+ivoyoxujyu7sry0Cm6tLi3Dfd82Mrn6ZqJ45I9u9GXcMrkYyPUV6D4H1nU/FH9r6Br15LqFtPYSzo053GGVBkMp7VUuLebxP8AD7Q5bceZe6dd/wBmv3PlyHMZPsDxULN6lKr7LEQSs0m09EpJuL1S6rla9GPl00OY8P6TNqutWGn7ZY0u5kj8wIThSwBYeuKt+MrCws/EE9ho9pfpFbAo/wBo+ZnZWILjA4XpXY3WqyW3xY0XR9LuXitNMeHTRsbAcAjzM+uWzn6UaHfXl98RvEzXl1LOYdOvYYy7Z2IG4Uewya4JZtifaLEuNoKnzct31el9N7W9NR8q2PM0R5CRGjOQMnaM4HrW/f6PaQeAtL1xDJ9quryaGTLfLtXpgetX/hP/AMhLV/8AsC3X/oNSXsay/Cjw5G0ixK+qTqXbooPc+1d+Mx81i4UY6JTjfzThN2/BCUdLnF1ZNhfC1+1myuRb/wDPUxNs/PGK27jStJ0a5sr5te07V4UuU863tw24oDknkYxx+tegyX2vajrs+p+FfE+nazZShtmjzSeXiMjHl+WcZx+FRjs7dHllSj7rT1lzRV1bS/Lo33lZAoHmmh+HrjVNF1XUo2dRp8aOEERbzdzBcA+2c1lW9vcXM3k29vLNL/cjQs35Cu88Eapq1h4Q8XRw3VxZtaRI8UasR5DmUBseh7Uw6jeeHfhppt3pMzW97rN1M11dJ/rNqHAQN2GealZnio16tPlTvNRhr3gpu+na7666bahyqxws8M0EphnikikHVHUqR+BqWC1m8zfNbXHkROonZYz8gJHX0PpXaandz+IfhrBrGqN52o6fqa2q3LD55I2UHax74Jq/8T9e1H/hOn0GCbyNOFxbtLEgA85zsYs56k5xj6CnDN69SrGgqa5vf5ve0XI47aa3Uk1t5hyrc4HXF08axcLpK3Ast+IBOP3mMd/eobqyvLRUa6tLiAP90yRlQ30zXrMVrCfiX4z1ZpbWK40+PfbS3P8Aq4pGwBIfp/WqmnXnmWepWPinxxpGrWN1bvtRpy7xzYyjJkcc1x0+IZKEeSF0owb1bk+aKelo2bSaerV32HyHmNpZXl4W+yWlxcbfveVGWx9cVC6sjlHUqwOCCMEGvSdA1EX3g3S9L8P+Kbfw/qFqXN1BMxi+0uTkN5mOeO1c38Sv7abxCsmvWdtBePAmZLc5S4A4EmQcEmvTwma1K2Llh5xUfi0bfNo7J2aSaa1vFu2lyXGyucxU9rZ3l0GNrazzhfvGOMtj64qA8Amu/wDGusal4ZuNN0PQryWwtrazimYwnaZpHGSzHvXq1Kkk1GK1f6GM5NNJbs4HBztwc5xip7myvLaNZLi0uIUf7rSRlQfoTXeeHNRh1jxRqfiabS4orix0p7oRYykkyrjzMY/Go/Aev6t4g1+XQ9cvJdQstRhlDpNyEYIWDL/dII7VjLETSb5dlrr+Rm6sld223ODjgmk2eXDI+9tq7VJ3H0HqafNaXcM4t5rWaOY9I3jIY/gea7eDUrrR/hTbvYyeVcNqssSzr99F287T2JwBn0pur6tqN18PtD1ea7lfUbfUpYorrP7wKFyBup+3m3tpdoftZX262KniTRdB0PWtM02eLUnUBHv5xj94GUHEY9RmuWliWW/kisY5pEMjCFNpLlc8ZA74r0zW769uPjJolrNdSyQQy27xxs2VRmjUsR9az4LmTQ/D3iXXrDCalLqzWaT4y0KZLHb6E56/SsaVeajG+raXXuzOFWSir6tpfic7o+gpNomv3N/DcQXOnwRyRIwKcs+DkEelYlrZ3d3u+y2s8+3lvLjLY+uK7zRde1LVvh54ng1Od7uS3hjaOeTlwpcZUnuMjNaesw3Wk2GlaXo/irTtDhjs45pEaUpJNIwyXbA5HpT+sTjJxktb/LZeQ/ayTae9/wBEeWLHI0nlrGxfONoHOfpUq2d41sbpbScwDrKIzsH49K9Ogm0+8+I3hW8hvrG9v5EdNQe0PyNIqnDfUg/pVDwZ4k1a9+JEWny3Tf2dPPJbmzA/ciP5gFC9Kp4qdm1HZX/Py8h+2la6WyueeQQzXEoigiklkPRUUsT+AouIJreUxXEMkMg6rIpUj8DXbW1zN4d+H0mpaU32e91DU5LdrhfvxxID8qntk1R/tq58UR6PpGrxmedL1Y/t7H5zGxA2E459etaqtJttL3V95aqNu9tDm4rK8lt2uIrS4eFfvSLGSo/HpVevWtevNTs/Esiad4y0bTbOyk8qGwMpVUReNrrtwSe9cJ8Qf7KPiy8k0WWCSzl2yKYT8gYj5gPxzU0MQ6js1ur/ANaCp1XN7GBRRRXWbhRRRQAUUUUAFFFFABRRRQAUUUUAFFFFABRRRQAUUUUAFFFKiPJIkUYzJIwRfqaTaSuwSuIeBzTRIhO1W3H0Xk/kK6rTtL0iOQx7o7u5QfOXYMR/wHoK04Jbby28iSHZH97YRhfy6VyPFdkaql3OHEVwelrdH/tg/wDhQYpx1tbofWB/8K7qCeG4j8yCVJU/vI2RUlT9Zn5D9mjzwyIDtZgp9DwacK7+REkXbIiuvowyKxdU03R2lWHzIrO7kH7vY23ce3y9DVLFP7SF7Psc1RSNuSbyHRvO3MpVVJ5HXp9Kak0bRiQNhScAnjP510qcXszOzH0UjMF6/hQGBOOQfQjFPmV7X1FZi0UUEgdSBVAFFFFABRRRQAUUUUAFFFFABRRRQAUUUUAFFFFABRRRQAUUUUAFFFFABRRRQAUUUUAFFFFABRRRQAUUUUAFFFFABRRRQBc0SGafWLOOCJ5XM6fKikn7w9K7fxN4gOg/FLxA0lql7ZXRNvd2zNgSIVXoexB6GuG0vUL7S7sXenXUtrOFKiSM4OD1FQTyyzzPNNI8krsWd3OSxPUk15WJy761ieerZw5HG2t9Wnfytyq1tb9rFKVkdc/iTw/pWmX1v4W0q9gur+Iwy3N3MHaOM9VQD19a1fhJdXmh6dr2s3Nsw02O0EiNKhCvOG/d7c8E5z09q85q7Nq2pzaZDpct9cPZQnMcBc7FP0/E1zYvJIVcPLDw1U2uZybbaVtn30sui39RT1uSaLqjWPiK01iZGuHhuVuHXdguQ2Tz71raF4pTTvGV5rklj51ve+ck9uX58uQ8gN6jiuYor0a+X4evze0j8UeV77f113EpNHbaf4o8OaEL6PQdEvCL21kt5Zbu4BdAy4AXAwADgnucDpWFd62s/g7T/D/2Yq1ncyTmbfkPv7Yxxj61jUVlSyrDU5+0s3K6d223dJpbvs2g5mWdMu5LDUba+jVHeCVZFVxlSQehHpXaJ4o8HQa3/wAJHbeHb9NUEhmWH7Sot1lPfgZxnnFcFRVYzLaGLfNUvs07Nq6e6dnqgUmjqvDniWzhbXY9ctbi4g1lf3xtmCujb9+RnjGaNE8RaWNDk8P69p1xeaas5ntZIZQk0DHrgnggjqK5WionlOGm5OzV2no2rOKsmrbO2mm63HzM6bxH4jsrnS7PQ9E0+Sy0q1lM5Esm+WaQ/wATEcdO1VvE+vrrXi99eFq0CtJG/kl9xGwKMZwOuPSsKitKGW4ei04rVKSu22/eacr922lq/kJybOvHjTb411PXP7PEtlqYaO6spH+/GQMjcO/GQaWXxB4Z03T7yLw3ot2l3eRGFp72VZPJQ9QgA6+5rj6Kx/sXCe7ZNJJKybs1Ha6vrbz32d0PnZ11rr3hq+0Ox0/xFo9201gpjiuLGRUMiE5w4I5I9azvGOvR65c2i2tn9jsbG3W2tYS+9gg7s3cmsKitKOV4elW9rG91dpNtpN72V7K//DCcnawV148RaBqljZp4m0q8nu7KIQpcWswQzRjorg+nqK5Ciu2pTjO1+hnKCludZ/wmtwvi0azHYwraCD7J9iz8ht8Y2E+uO/rU0PiPw7o8d1P4b0e8h1C4iaJZbqcOturddgHU47muNorN4an2/rzJ9jA2JtaWTwfb6B9nYNDeNcmbf97cuMYx+uaJtaWTwla6D9nIaC8e587fw25cbcY/XNY9Faeyj263+ZXJH9TqLnxVHP46s/Ev2JlS3aEmDzMltiheuO+PSl0fxPawy6taapp7Xek6nMZpIVk2vE+4kMp9RmuWoqHh6drW8vu2J9lG1rHYTeJ9FtPD2o6DoujzxW96i757icNKXDA5OBjAAxgeuaZH4g0HU9Ns7fxNpl5PcWUYhiubSYIzxjorg+nrXJUUvq0PO+97u4exidYvi6KPxdpusQaWkNlpyeXb2kb4OzBHLY5Y5yTiszw5rS6T4sg1xrYzLFO0vlB9pOc8Zx7+lY1FUqELNW3VvkP2cbW+R02ieIrFNNu9G1uwlu9Nnn+0J5Um2WCT1Ung8dRSa74is202z0nw/ZS2Nlaz/aN8rhpZZezMRwMY6VzVFHsIc3N/w33B7KN7na3HiTwrqV8usavoF2+p8NKkNwFgncfxMCMjOOQK5fXNRl1bVrjUZo443nfdsjXCoOwA9hVKiinRjTd0EacY7BRRRWxoFFFFABRRRQAUUUUAFFFFABRRRQAUUUUAFFFFABRRRQAVd0FQ2uWmegZj+IQ1SqfT51tdRtrhjhEk+Y+gIwT+tZVl7jKhuizqsj6Tr9xLEp/fISoA/vjA/wDHhWba3TW0NxbojKtxGIs+oyDu/wC+d35V1niDSpNRMMlvJGkiAqS+cFT9PcVW1Hw+07W4t5Y0RIVik3ZyQO4x9TXCnG1mbalCzvbqytrewsIV+0z/AL1yVycvyoA6fdAyTUjeIb5bd4ZFjS6WQLuKcY5yCPUECtHWdFe5uI7qymEEyADnIHHQgjoRVM+G5vsjZuI2umcNubO0DnPPUkk5z7Ulbr/Woxq6zrFvafaLqCIxyqPJcgDJPPY9MAn8qoyzXtxq1nNfDDuYTH8oXKeZweD9etdFdaT9o0aCxaULJCq7XAyNwGOnpgmsyHQb9biCa5u4GjgKcl2JVFOcDIoi0l9/5Ayjq/7vXL4rxsDuPqYwP5vVAR4in5zkxxxkj7nVj+iD86kvZprm8vbiPyys7jyyc/KoYEZ9c7RTJPMMDRJhSXDh8/dO3HTHP6VrGEnHVdvuIcknuNRTtAdixLlST3ACkD/x4/8AfIpxUAMBwAhcD0II5/XH40m1tmN244GSe5Hfjoev50KrfxH0zzknHTJ4/kK1dOWsbddyeZb3EbcsTHeSfLDZx0JFDJhp1f5yuVjJ4KkSKM0Mr5HRlAxjOMj0P8uMU5wzbjxliSwBx1bdwfqBUyhUkrNP+mNOKYq7goDHJxyfWihAwQBjk45PrRXWjIWiiimAUUUUAFFFFABRRRQAUUUUAFFFFABRRRQAUUUUAFFFFABRRRQAUUUUAFFFFABRRRQAUUUUAFFFFABRRRQAUUUUAFFFFABRRRQAUUUUAFFFFABRRRQAUUUUAFFFFABRRRQAUUUUAFFFFABRRRQAUUUUAFFFFABRRRQAUUUUAFFFFABRRRQAUUUUAFFFFABRRRQAUUUUAFFFFABRRRQAUUUUAFFFFABRRRQBZs7++swFt7lgg6RuN6j6Z5H4GtCPxHeqP3ltbye6sVz/ADrGorF0IPoUpyN8eJm76efwmH+FB8TN/Dp5/Gb/AOtWBRU/Voj9ozYk8R3zDEdvbx+5JbH8qz7y+vbwFbm5ZkPWNRtT8h1/HNV6KtUILoJzkFFFFakhRRRQAUUUUAFFFFAH/9k="/>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itle 4">
            <a:extLst>
              <a:ext uri="{FF2B5EF4-FFF2-40B4-BE49-F238E27FC236}">
                <a16:creationId xmlns:a16="http://schemas.microsoft.com/office/drawing/2014/main" id="{FEF8B721-BE3F-FC8A-7B1A-5D5F5149343F}"/>
              </a:ext>
            </a:extLst>
          </p:cNvPr>
          <p:cNvSpPr>
            <a:spLocks noGrp="1"/>
          </p:cNvSpPr>
          <p:nvPr>
            <p:ph type="title"/>
          </p:nvPr>
        </p:nvSpPr>
        <p:spPr/>
        <p:txBody>
          <a:bodyPr/>
          <a:lstStyle/>
          <a:p>
            <a:endParaRPr lang="en-GB" dirty="0"/>
          </a:p>
        </p:txBody>
      </p:sp>
      <p:sp>
        <p:nvSpPr>
          <p:cNvPr id="6" name="Content Placeholder 5">
            <a:extLst>
              <a:ext uri="{FF2B5EF4-FFF2-40B4-BE49-F238E27FC236}">
                <a16:creationId xmlns:a16="http://schemas.microsoft.com/office/drawing/2014/main" id="{DCAE8496-6B35-706B-E7E4-DD30CD01308F}"/>
              </a:ext>
            </a:extLst>
          </p:cNvPr>
          <p:cNvSpPr>
            <a:spLocks noGrp="1"/>
          </p:cNvSpPr>
          <p:nvPr>
            <p:ph idx="1"/>
          </p:nvPr>
        </p:nvSpPr>
        <p:spPr>
          <a:xfrm>
            <a:off x="495300" y="1262743"/>
            <a:ext cx="8915400" cy="4863421"/>
          </a:xfrm>
        </p:spPr>
        <p:txBody>
          <a:bodyPr>
            <a:normAutofit/>
          </a:bodyPr>
          <a:lstStyle/>
          <a:p>
            <a:pPr marL="0" indent="0" algn="ctr">
              <a:buNone/>
            </a:pPr>
            <a:r>
              <a:rPr lang="en-GB" sz="6600" i="1" dirty="0">
                <a:solidFill>
                  <a:srgbClr val="0070C0"/>
                </a:solidFill>
              </a:rPr>
              <a:t>What more is needed?</a:t>
            </a:r>
          </a:p>
        </p:txBody>
      </p:sp>
    </p:spTree>
    <p:extLst>
      <p:ext uri="{BB962C8B-B14F-4D97-AF65-F5344CB8AC3E}">
        <p14:creationId xmlns:p14="http://schemas.microsoft.com/office/powerpoint/2010/main" val="2515348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AutoShape 2" descr="data:image/jpg;base64,%20/9j/4AAQSkZJRgABAQEAYABgAAD/2wBDAAUDBAQEAwUEBAQFBQUGBwwIBwcHBw8LCwkMEQ8SEhEPERETFhwXExQaFRERGCEYGh0dHx8fExciJCIeJBweHx7/2wBDAQUFBQcGBw4ICA4eFBEUHh4eHh4eHh4eHh4eHh4eHh4eHh4eHh4eHh4eHh4eHh4eHh4eHh4eHh4eHh4eHh4eHh7/wAARCAHpAx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jaKKK/VT5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JpLa4jt47mS3lSCQkRyMhCuR1APQ0R21xJBJcR28rwxY8yRUJVM9MnoK9HkVdQ+E+naPtBmS0n1C39SYpiHH/fDE/hTdNVdO+Fep6ZtAnutPGoz+uGmVYx/wB8qT/wKvhnxfP2b/de/wC39la/2efl59trJr/Fpc7vqavvpy3+dtv66HnE8M0EnlzRPE+AdrqVOD04NR16I3he1u9d1T7TJqWrzWdpbSRWkcyi4uN6DOCR91fQDPIrNsfDujX3jD+zYv7St4RaNO1pcBY7gzKM+QrMACT2bFd1Di7BTpylK/uwU5NLRXipeuzVm0o7q900s5YSaenV2/Q5CKOSaVYoY3kkc4VVGSx9ABTWVlYqwIIOCCOQa7QaPYxeLdCtbW31vRbqe5CTw3IxJDyNrxvtGc59OMVC+l6HpelJquurqF697dzx28VvKsZCRthpGYg5JJ4FbriWhKUFGLbmlyxS95tue2vLa0G781rK99rr6tLXXb/gfPqchRXcf8InpFvqWrfary7fT7XTY9RtnjCiSRHK4UgjGeSPrz7Vn6totjd6VpOo+HbW9D3801ubSVxK2+PacqQBkEN0x2q6HE+BrzjGN+WVveatFNw9ok29U+VNvTS1nbS6lhZxTv8A1rY520tbq8m8m0tpriXGdkSF2x64FWbjRtYtoWnuNJv4YkGWeS3dVX6kjiut+G2n6hpviXVLW98zS7j+xblhJLlTECBh+OQB14rO1xbxNKmL+PIdTXABtVuZmMnPowx781yy4gnPMfqtHlcPcd7Tlfmvs4pxW3V/gUsOlT5pb69unqcpRXoK+GfC6+J7fwyzao91d26OtyJUCwu0W8Dbt+YevI6/jWV4W0fTLvTvMm0nWtXuzOUeOy+SOBBj5i5Ugk88cAY5rWPFWElRdZQla0ZK6SvGfNZ3bSS92XxNbeauvqs72uuv4f8ADnLpDK8UkqRO0ceN7hSQuemT2zSQxSzSrFDG8sjHCoikkn2Ar0aDR9L0OHxxpV9NdSWNobU/u9olk+bcq56A8gE1H4W0vS/7e8M+INF+0xW1xfvazW9w4dopVTdwwAyCpB6Vwz4yo+yrVYQbjFXhK3uyvRjVSb3Tab6W0Wt2kWsHK8U36/fY87OQcHg0ld1pfhWBtGh1a80jWtWa+ml8uPT8AQxq5UsxKnLEg4HHSiTwjpOm6lry6tc3rWmmQw3EXlBVkkSQjCEEYDc49jn6V1/635d7SdNNuUdLJXu1NQaSTvpOSWqV91dJsn6nUsn/AFtf8jhaK7rRvDmi3WhprC6brOpRT3MiPHZSqXsY1PBcbSWJBz2FcZfxwQ31xFbSPLAkjLG7ptZlB4JHY47V6WX5zQx9apRpJ3g7O9t07NaN2afe11rG61MqlGVNJvqQUUUV65kFFFFABRRRQAUU8xyLGsjRuEb7rFTg/Q0ykmnsAUUUUwCiiigAooooAKKKKACiiigAooooAKKKKACiiigAooooAKKKKACiiigAooooAKKKKACiiigAooooAKKKKACiiigAooooAKKKKACiiigAooooAKKKKACiiigAooooAKKKKACiiigAooooAKKKKACiiigAooooAKKKKACirFjY3t/KYrGzuLqQDJWGIucfQU28tbqzmMF5bTW8o6pKhRh+BqPaQ5+S6v26gQ0V2/jrRoU0nwkNK07NzeaeZJRBGS8rZXkgdTXI39hfafKIr+yubSQjIWaJkJH0IrkwOYUsXTU46N30e+ja/QbjYrUVI8MyQpM8MixP91ypCt9D3ojhmkjeSOGR0jGXZVJC/U9q7OaNr3ER0VKsE7RecsMjR7tu8KcbvTPrTryzu7OcQXdrPbykBgksZViD0ODS9pG/LfUCCir1zo+rWtsLq50u+ggPSWS3ZV/MjFdL8OdPsb7SfFUl5axTvbaU8sDOM+W4Bww9648XmFLD4d1/iSaWnm0v1GotuxxlFXv7I1b7F9u/su++y4z532dtmPXdjFVYoJpY3kjhkdIxl2VSQo9z2rrjWpyvaS0FY6Ox8VfZP+Ed22bMNJEqSgvxOkjEsvTj5SR3pb7xWlzPr7CxMcWp20dtbxiTi3jQrtHTnhQO3rXMxo8jrHGrO7HCqoySfQU54Zkm8l4pFlzjYVIbPpivGfD2W+19pye96v8A5+e17/z6/htob/WalrX/AKtb8jqp/Eei6jqd3Pqel3SpPDAkU9vKBPbtGoUlSeCG7j6U6/8AFOlX2rWpvdKuLvT7exNmpmnzc9SRLvxjcCeB0A4rn7nQ9atrc3FxpGoQwgZMj2zqv5kYqnBDLPII4Ynlc8hUUk/kK56fD2WStKm3aK5VacrR91R010dktvXdtj+s1P6R18ni6xt5dDhsre/uLXS7w3Re8nDTOTj5FI4VeOnPNVYte0e/0tdN16xvHit7qWe1ltZVV1WQ5aNtwwRkA57VzxsrwWX202k4td2zzvLOzd6bumfapbTSdVu7dri10y9uIV+9JFAzKPxAxQuH8rpQTTcWn8XM01K8m3e+755X8na1g+s1H/w3p/kjcvvFwurjWG+w+XFe2CWNtGsnEEaFduePm4Xnpyay7nVhL4ZsNHWFke0uZpvND/e3hRjHbG39a3tf06yg+FXh7UI7SOO8nup0mlC4ZwGYAH6YrjK0yrL8vlDmoU7KE2lq94J0r76+7333eupM61R7vf8AXU3fB+uQaNqN1PfWs15Dc2Uto6JLsba+ASGIPpS3914QezlSx0XV4bkqRFJLfo6qfUgIM/nWNa29xdTLBawSzyt0SNCzH8BUt/p+oae6rf2N1aM3QTxMhP5iumplmEli/bc0o1HbRTlG/LteKaT+71Eq0lDl6eiN4eKo/wDhOLTxJ9hfZbpGph8wZbbHs64/HpTrfxDpc3hqz0nUrbUf9BkleNbW4CRz723fvBjOR0yO1aPwu0azntdZ1rUdJbUUsLTzLaB1OyV+fTr0/Wp/h9pNnrHiTWNU1LQcW1rbyXEdkEZYvMHRPw9K+fxlHKqTmvZy/wBnUEmpWeikoxXvXvapJNvvvdK2sa1Tvvf8bf5Ir3njLRrrUNbkn0i6kttajgWZPPVWhaPqUOOegxn8arQeLNP0260aHSdPuBp2mXD3TLNKPNuJWGCxIGBgAACq9vqunDUNbmvvCyo1zbFILeJCFs3xw+DyPX8a5mCKWeVYYY3lkY4VEUkk+wFdOE4ay5wdOVOSiklZzbi/3ap30lvGHu3+erswliql7319PO/5nT2fiDSrnSLbTtcttRxZSSNbS2U4QlHbcY2B46kkEetVp/EUDxa7FDpot4tTWNIkSTIgVGBGc8sTj86ydQ0zUtPCm/0+7tA33fPhZM/TIqCCGa4mWGCKSWRjhURSzH6AV6VLJMvvKrG7i3zfE+VPmU20r2V5JN/Po2nm69S1v62t+R0egazoNrZWn2uy1K3vrSQsLnT7gRm4UnIV8+nTI7VkeItSbWNdvdUaFIDdTNJ5a9Fz29/rUWoabqWn7ft+n3dpu+758LJn6ZFQJDM8TypFI0cf32Ckhfqe1b4XLcJSxEsZTbcpXV3JtJN3aV3om+nTZWWgpVZSioPYLeKSeeOCIZkkYKozjJJwKs63pWoaLqD2GqWzW1ygDMjEHgjIPFRXNpe2XkyXFrPbeYN8TSRldw9RnqK9S8Y6f/wlWreBtZjXcNVjjguD1+ZDls/+PflXnZvn7yzF4fnt7Coql31UoR51re1nGM+m6NKND2sJW+JW/HT/ACPO9e8O61oUVtLqtjJapdAmEsQd2MZ6fUVFNomqQ6FDrktqyafNIY45iRhm54A69jXq3xSvY/FPgzV5oFUvoWsGFdo/5Z4CZ+mT+lY3xMjW3g8IeCVbaIII3uB6PIQOff735181kvGmOx1LC069OMa0pzVRa2jCEOe61vdqVNa3V29DqrYKnBzcXdJK3q3b9Gcp4b8EeJ/ENr9q0vS3kt84EsjrGrfQsRn8KoeIvD+seH7pbbWLGS1dhlC2Crj2YcGvWfif4d1jUdSg03Tta0rT9KsYEjhtJL0REHHLMv8AKqOu2c8fwhvtP8QazpuoXllMkti0V2ssgXIBXPXu34Vw5dx/iMTPD4hzpyp1pRj7OKl7SCm7Rk5XcZNXTkuVWV7PQupl8YqUbO6W+lnby/Iw/Ff/ACRTwp/18zf+hPXO+GvBfiXxFA1xpOmvLADjzXdUQn0BYjP4V03iOPzvg54PhzjzLyVc+mXYU/4239xp+p2Hhaxke206ws49sUbFQzHPJx16fzrXJszxlP8A4TsByqpVrYqTlNNxjGFV3fKnFttySS5l1bFWpQf7ypsox26to4rxH4e1nw7dLbaxYyWruMoSQVcezDg1a8M+DvEfiOJptJ015oVODKzBEz6AsRk1YvvF13qfgu38M38P2l4LgSQXkkhLovTbgjkcnvXTfGa+uNJTRvCunyvbWFvYJIyRsVEjEkZOOvQn6mvbrZxnkJYfL5QhHE1JT97Vw5IWfOoqXNeV0lFyVne7sYKjQfNUu3FW063fS/6nFeJfDGu+HJUj1jT5LYSfcfIZGPoGHGabp3hzW9RsI76x06a4gkuPsyMmDmTGduOvTnPSu48D3dx4g+GfijRdSle4TT4FurR5DuMZAY4BPb5f1NLoGpXem/ATUJrKZoZZdUMRkQ4ZVZUzg9uOPxrircU5pQhLCyhB4iFanSb95QaqJSjNK7a0equ9U9dS1haUmpXfK4t+enQ5jW/APizRrEXt9pLiDIBaJ1kKk8DIUkjnippPht40TTjfNor+WF3lPMXzAP8Aczn8K6T4H6rfWumeKTHcOVt7D7RErHIWQBvmwfw/Ksr4ManqEnxMs3kvJ5Gu/MFwWcnzPkJ59eQK5sVn/EeHjj1ei3hEpN8k/wB4nDn5Uuf3GldXvO7toio4fDSdPf39N1prbtr+Bw1vBNcXCW9vC8s0jBUjRcsx9AK62T4ZeNo7L7U2isV27tiyoZP++c5rqvhXp6f8Jf4t1SEW63NiJVtGmICRuzN8xPbp+pqjZeG/F9rra6yni/RzeiTe0jamDv55BHce1XmfGtf67Uw2Gq0qXs4wb9opS5pTjzcq5XHlSTV5Pm1ekdApYKPIpSTd77W0toeaSI8cjRyKyOpIZWGCD6EU2u7+OUdh/wAJv9qsJbeQXVsksxgcMvmZKnkd/lB/GuEr7jI8z/tXLqON5eX2kU7Po+q+TOGvS9lUlC97BRRRXqmQUUUUAFFFFABRRRQAUUUUAFFFFABRRRQAUUUUAFFFFABRRRQAUUUUAFFFFABRRRQAUUUUAFFFFABRRRQAUUUUAFFFFABRRRQAUUUUAFFFFABRRRQAUUUUAFFFFABRRRQAUHgUUHpQB6d4p1O88EeF9D0TQZTZXF5bC7vbmMYkdj0Gew/wFYOu+MB4g8Gx6drUUlzrFtPugvcDJj7qx6n/APVW/qFinxD8N6PcaVeWqazp1uLW5tJ5QhdR0ZSev/16yPEug6P4Z8H/AGO/ktbvxLczhh5ExYW0Q6g4OMn3HevhcueBTpwrwvilUbdl797v3m/5OX5Wsl2NZX6bG/418R3+h+CvCkGlSfZbq508b7lAPMEYx8gPYE8n6VSvtUvfEHwXu7vWJTd3VjqMaQzuPnAOM5P4msz4lXVtceH/AAglvcQzPDppWVUcMUOV4bHQ/WjTbq2X4M6vaNcQi4fUomWIuN7KNvIXqRU4bAUoYPD1o0/f9tdu2v8AEa33tb5WG3q15E3iv/kkPhT/AK+Jv60eAP8AknnjX/r2j/ma0LPTG8YfC7StN0i6tTqOmXEhltpZQjMrZ5GfqKm03T7Hw38P/E+l3mq2L6xcW6u8EUysEGcKgP8AE3UkDpxUVMVSWFnhL/vPbX5eqXtlK78rddgs738hngzVP7F+EF/qkcEU1xBqY+zeYu5UkIAD47kZNReA7+41K517xvrrDULvSrMGASKMbznbwOOP61mWV1ar8FdQtDcwi5bVI2WEuN5Xjnb1xTfhbqmnRHVvD+r3AtbTWLbyRO3SOQZ2k+nWtK+CTw+NrRhebqWbS15Pc5kutmr7biT1RJ4f+JWuwayZtdu5dS06bctzauFKlSP4R0FafwmurG3ufGF7Da77GOwklSCXnMYJIRvXjiodH+Hf9mamuoeKr/TF0SDLu6XOftAHRVA55/OoPA99paxeN2haGyt7jTZltIZJMHBztUZOScY9anHRy3EYeusBDRqCbirR+NaafaS300Vrsa5k1zE/w88beJb/AMd2Nte6nJPa3kvly27AeUFIPCr2xUngaa1s/ifrnh2RQmn6nJc2RTsPmbZ/UfjXLfDWaG38eaPNcSxwxJcgs7sFVRg8knpUPiK+a28d6jqVnKrGPU5JonQ5BxISCCOoruxOU0p4uthqMFBTpLZWXMpOz06rQlS0Tfc6T4Y6ONO8Z6lfamuIPD0csspI4LrkL/U/lWd4N8RXUXjK81ldIk1bU7oSNboo3GORjnfjHOOldr8V9Q0+z8Itc6aNk/iiSO4m9diouR+ePzNc78G7uGMa7YQ30Nhq15aBLGeU7QGGcgHseR/kVwQxMsZgMRmVenfmUYcuqslZSvbW3M5Xt0iVazUUdT4ET4mN4mtpfEEs66ZMxFxFeSIAykHhU65z6Cuc+G9vFD8aZrWFQkSy3SKo7DDcVa8JeHL7QvGWn6p4u1u0tyk/7qNrwSyTOQQOhOBzyTTvD1sdB+OLyapPbW8UrTzpI0y7NjhtuTnAPtXBUlT/ANsjRlBqVF25I8sW1zbavmaurteg+3qZEmtX3i7xVZeF2ZLbRGvhHFaRIFVUUnv1JwDz6mrPj7xzrlj4nn0vQbxtM0/Tn8iGGBQAdvUn157Vx+kakdJ8WQasg3i2vPNwP4huOcfhmu58V+CW8S6zL4h8M6lp0+n3x86TzZwhgY/e3A//AK69nE4bAYLGUliYJUeR2uvd521dvpzNbN6vUlNtO2474l6l/bXwz8Nal5McMlxcyGVY12qZOQxA92BP41zV18PPFdtZS3k1jAsMUZlci6jJCgZJxu9K3viQ2j23w90LR9K1K3vTZXMiSNG4yzYyzY67SxODXnBlmIwZZCPTca3yCjX+pJYVqEeeppKLbtzu32o2073FNq+p6NZXsng74V2WpaXti1XWp3DXO0Fo41zwuenT9TU/gDWr/wAZW+p+FfEU7agsto81rNKAXikXpg/j+nvVXQltPGPw9t/DIvre01jTJ2ktVnfas6N2B9ecfgKueHtKX4dWeo63rl5af2nJbNb2VnDKHcs38Rx24H614+KWH9liKc4/7W6jcdPe+L3HF78qjbbRK9yle67EXwt1nVYPB/iiGO+mRLCyMlqAeInJbJFSfCbxBrVx/wAJH5+pTybbGW6GT0mPV/rxWN8O7q2g8L+MI7i5hikm08LGruFLt83Cg9T9KPhPdW1t/wAJF9puYYPM0qRU8yQLub0Gep9q6cywNKUcfL2avzQtp5Qv+N7hF/CXfhtf3mpR+Mb6/uHuLmXR3MkjnlsDHP4AUeE5v+EX+GV34os0T+1b26+yW8zKCYUHUjPfr+lUvhVcQQad4pWaeKIyaRIqB3C7j6DPU1Z8GSWPiLwJdeDbi9gsr5LgXVg87bUkPdCe3f8AP2qswpKFaunH90p0uZJacijrouidrrtfoKL0RW0nx9dT6XqWleK3uNXtLqEiItgvFL2YE9q3/AWl6xYfDh9X8M2IuNb1C4MQm+XdBCvUruOOSP19qzbLwdY+GLC/1Pxo9lKRAyWVlHcbnklPRvlI4H9aTwnLbeJvAR8JnUotP1S0uTcWRlk2JMDnKZ9eT+lZY/6pUoTlgY2pc8HN2vTas9opq6T5ee1l3vZjV7+8dX4Q03xvqIvNE8bWcl3pl1A22W4kRmhk/hIIOa5z4WzRaZ4V8YXFxbpdLaLG4jkGVdlLbcjuM4NQQeEY/D9jeaj401QKFiItLO2vd0s0nY8dqpeCLq2i+H/jKGa4hjmmgjEUbyAM5yfug8msHh4VcPXdKSlCU6S9yLjC/OruPvO7tbmastF1HfVHOeJPEOr+IrpLnV7rz3jBVMIFCAnOABXpHwn8U6LY+DZodXu7eK70maW4sFlcAuXjYYUd+S35ivIqK+hz/hbB51lyy+fuQTTXLZWte6XSzTafk2PDYmVCpzrU9E+DetaXDqOraf4iuoYLHUYhI7TuFUyK+QMn1yfyrnfHmuNq3jq/1i3kDqLgfZ2HTamAp+nGa52inh+GMJQzitmsW+apFR5fsr4U2vNqMU/KKCWKnKiqXRO/9fez1bxHpek/EaSDxBpOt6fY6k0KpfWd5JsIZRjcD/ntWB4u07wv4d8Mx6Rb3Ntq2vyS757uAkpAn9wHp/k+1cQQD1ANFcWX8K18E6VGOMm8PSd407JPT4YymtZQj0jpeyTbSNKmKjO8uRcz3f8AwO53XiLVLGT4UeGbG3voHvra5leWFXBeP5mIJHbtW7r1lpfxJtbHWNP1mw0/WIrdYb21u5Nm4j+JT6dfwryiggHqM0p8IKHLVwtd06sJ1JqVlL+LLmnFxejjtbZqydwWMvdTjdNJW9Nmd94wt/DvhzwdF4etLmy1TXJZ/OuryABhCv8AcVvwHH1PetjVINL+JGjaZeW+sWWna7ZwC3uYLt9iyAdGB/X8cV5TQQD1GaT4RmqdOpDFS+sQlKftGk7uatJOHw8jSSUVa1k077n1tXacFytJW9Nte56dfvpPgXwPqWiW+q22p65q+EnNs25IYx2z9Cfrn2rKttS09fgpc6WbyAXzasJVt948wptX5sdccGuGHFFaUOEacYKVatKdV1Y1pTslzSjZJWWiikkklt3FLGO/uqytZL1O6+Fepafp+m+KY769gtmuNNaOESOFMjYbgeprP+Et7Z6d4+0y8v7mK2t49++WVgqrlGAyT71ytFdmJ4co11jk5v8A2qKjLb3bQ5NPlrr1IjiZR9np8H+dzv8Awb4j0vTfGeu2+pybtH1hpYJZU5Cgsdr/AE5P55qxD8NtNhvVu7zxhox0VWDmVZh5jpnpj1IrzijAznAzXJiOGK8a8q2AxUqLnGMZ+7GXNyqykr/DK2l9VtpoXHFR5VGpC9tvn+hs+M7nRrrxFcyeH7MWmmghYUGfmAHLHPPJ5rGoor6XB4aOFoQoRbaikryd27dW3u31ZzTlzScu4UUUV0khRRRQAUUUUAFFFFABRRRQAUUUUAFFFFABRRRQAUUUUAFFFFABRRRQAUUUUAFFFFABRRRQAUUUUAFFFFABRRRQAUUUUAFFFFABRRRQAUUUUAFFWBZ3R086gIWNqsohMnYORkD8qPsd1/Z/9oeS32Uy+SJexfGdv1xzUc8e/kIr0UUVYwooqza2N5cyrFBbyO7o0ijbjcqgkkZ6gYP5UpSUVdsRWooopjCiiigAorV0zw7rWpWYvLHT5JrcuUEgIALDqOT7iquqabf6Xc/ZtQtJbaUqGCyDGQe49RWUa9KU+RSV+19RXKlFFFajFpKns7W4vJjDaxNLIEZyq9dqjJP4AGoKV1ewBRU89rcQQQTyxMkdwpaJj0cA4JH41BQmnsAtJRRTAK2PCcHh+fUWTxJeXVraCPKtbpuLNkfKeDxjNY9FZV6Tq03BScb9VuvTcEdL8RPEUPiLXElsomh0+1hW3tI24IRe5HYn/CuaooqMJhaeEoxoUl7sVZf137g3d3A0HnrzRRXQAUtJRQAUUV2Sab4d8P6Jp13r9nd6je6jH56W8M/lLDDnAJPUk1z18QqNlZtvZLd/kJs5nRtNu9X1OHTrFFe5mJCKW2g4BJ5+gNVZFZJGRvvKSp+or0PwnY6Pa/FDQpNCvTcWV1G0qq7AyQExvlHx3FRaLp3g3WvEMvhyK11AXMrSLFqJnGDIMnPl4wFyPrXBLNFGbbi+VRUttVrK97vpbbffcXMef0V0Ph2HwzBp93fa8091PHKIrewgk2NJ6uWx0FXfFWkaQfCdp4k0iyvdPWS5a2ktrh94yFyGUkZxXXLGxjVVNxertfpe1/X52t5jucjRXfeI9N8G+GNVhtbuy1DUWngjlZFuNghVh64yzHk+gpk3gzTo/G1/ZNeTJotlaC/llwDIIioYL9ecZrCOa0XHmaaTV02t7W2631Xr0FzI4Wkr0Dw7pfgvxNcXcVnZ6hp0tpayzrG9wHE6qpwc4+Ug4JHQjNZujaPo9j4Yg8Qa9bXd8byVo7Ozt32ZC/edmx0ycYFV/aVO7i4tSVlbS+t7dbbJvewcxyVJXVeKNG0v+wLXxJoaXUFpLMbee1uDuaGUDPDd1Irla6sPXjXhzR9NejXQaYUUUVuMKKKKACiip7e1urhJZLe3llWFd8hRSQi+p9BSbsIgooqa0tbm8nEFrBJPKQSEjUsxA68ChuwENFKQVJUjBHUUlMYUUUUAFFFFABRRRQAUUUUAFFFFABRRRQAUUUUAFFFFABRU9va3Vykr29vLKsK75CikhF9T6ChLW6e0ku0t5Wt4yFeUKdqk9AT2pXQrogooopjCiiigAooooAKKKKACiiigAooooAKKKKACiiigAooooAKKKKACiiigAooooAKKKKACiiigAooooAKKKKAOl8Fn7dbar4fbk31sZLcf9N4vmXHuRuH4iteOwt5tR8PeFroMYba1e8vI1OC8roZSv12qq+3NcXp95caffQX1pJ5c8DiSNsZwwqw+s6k2unXPtJF+ZfO80AD5vp0x7V5lfB1J1JSg7Jptf4rct/SxLRv2Vrp3iXTHmj0220uaG+t4Q1uW2vHKxXBDE/MMZzVfXJtKd9U0y28PiA2khS2uICxkUK+0mXJwQfoMHFZ+p+IdQvrdLfZa2kKy+eUtYREGk7OcdT6elS6l4o1S+tZYJBaxtOVa5lhgVJJypyN7Drzz7nmphhq6mn0vtzPTb79n99tgszpbjSdPaz1WyuNN0uyms9PeaONLhpLtJEAOXI+XnnI7ZoZbTU38N2s+nwIn9kTyfuywOVEmB16ZGfqTWCfGOqmSeVodPMlzG0d0/wBlXdcBhg7z3/DHNVIvEWoxQ2UcYtw1nFJDFJ5Q3+W4OVJ7j5jj0zXPHA4q3vPX1ejcWvzFZmxBHpWmRaBaT6NBfnU4UmuZpGbfh3KhY8HAwB155p17Z6boOk3kzadb6hdQavLaRvOWK+Wqg8gEZP8AiayNM8T6np9pBbxLay/ZiTayTQK725PPyE9OefY1nzajeTWBsZZd8Jna4OQNxkIwST1rojhKzn7z0vrq9dX92mlv8kOzOxfT9BtNf1aLyLKGTyoJLGO9Z/syF1DOpYd+flycdaxtZ0eNtemhf7BoaGJJUWS4MkT5HWNlBypOSPTpmq8PifVEnuZJvs10l0kaTwzwK0biMYQ47EDuKoavqV1ql39pu2QsEEaKiBVRB0VQOABRh8LiITvKXRK929bLZPTo979+rBJnURw6S3w90tdUvrq3VdRuhG1vCJN/yx5zkjHatC4s9Pujo6Hff6RY6RcXkHmErJOVYko4H3QG7AnjvzXCy391JpcGmu4NtBK8sa7RkM4AY56n7oq3aeINUtfsPkTov2EOsH7tT8r/AHlb+8p54PrUVMBWteMtbyfkr32sr31+V35BZmwtpZ65pVlqFvo8cFz/AGklpJb2jFVuFZdwA3E4YYIz7ir2raZp11oWoSLbaPa3NrcwJELGZpDGruVIkJO1vqO4Nc9c+JdTlms5Ifs9mtlL50EVtCERZO7Y7njvT7nxRfzWN3Yi20+G2uwPNjitlUFgch+Od2f50nhcTzRcXZJ33eivqvPT/K9gszqtPbS7PxZqmh2uiwxCzs7mOK5DN5zMsRBZ+cEHnjHHFUdNsdKutFtodP07T764azJuYpJ2ivBNgndHn5So4IAByM1jt4x1ooxDWgnkiMM1yLdfNlQrtwzd+Px6Uy38VarDawwqtoZbeHyYblrdTNHHyNof6E4PUVl9RxKV1vp9p6tJ6vra76PzFZm3Dc2UWkeE7W60q2vTcB45DOW+VDMRhcEYPJ5+lVry003QNNur3+zYNQkfVZ7OIXJYpFHGAegIyxz19BXONqd4y2KmQYsP+Pf5R8vzbufXn1q5aeJNRga68xbW7jupjcSRXEAdPN/vgdjz2roeCqx1i9LttXav7zfy3/Qdjo5/DmnXlzfafp9qY7mWG0vrUFiWijkwJI/cDeD68U7xJo+h28Gpa1Y2ajTmtEjs0LsQs5kaMnOeThGb8RXMW/iTWYNdk1yK7xfSKytJsBG0rtwB0Ax09MCq8urahJokWjPPmximadI9o4c9Tnr+FRHBYpSi3PTS+r8ub8lZ+cgsyhRRRXslBRRRQAUVe0PSb7WtRTT9Nh865cFlTcFyAMnk1TdWR2RhhlJB+tZqrBzdNP3lrbrZ7ffZ/cA2iir9vpGoT6Lc6xFCGsraRY5ZNw+Vm6DHU06lWFNJzdrtL5vZfMChXf6jpr+M9D0W60e6szeWNmtldWs06xsuz7rjPUEVwFXxo+oHQjrnkD7AJvIMm4ffxnGOtcuMgm4T51GSel+t9LWur39RWudl4ftdD0D4jaHb2+pRSmGJvt9yZh5IlKNkK3TA4H1NZXw3ube2+JFnc3FxFDAs8hMkjhVAw3c8VydFZvL+aE4ym25R5W/v1/HYVj0Xwb558IXX/CMyWCa/9tPntOUEogxx5ZfjGetTeKU1C8+GskV7rVtqmoWd+ZroJcK3koUwFHY/8B45rzSnIrO4RFLMTgBRkmsZZZ++9rzL4ubbX0vfbt28w5dTqfipcW914qSW1uIp4/sUC743DDITkZHeupu9U0qbxnqmmzahbx22raLDaJdBw0ccojXGSPcYNedaNpGoavqqaXYW5ku3ztjYhTwMnr0qfw7qY0PVZJLjT7e+hZHgnt5hwyng4PY+hFZ1cFTdNUYSvKEdtL6tWf3x06MHHQ7rwD4Zn0LVNQm1S7sxMdNuFghhnWRnGzlzjooHr1JqHw1qeq6l4GsNM8O6xFY6pp8jrJbySInnxschlLcEjnj3rAPiPRdPsL2Hw5os9pc3sJgkuLi58wpGfvKgA746muUrOGX1cTKVSvvdWulbRNaxu9NX1v100Fa+52/j241KHRbPT9X8SNqOoPKZZ7WJkeKAAYXLKOX5PeuIoor1sLh1h6fJ+SS/BFJWOl0fwTrmrWljd2ccLQ3jOFdnwIwn3mf0FV4/C2qXHiabw/YiG9uYj80kL/uwOMtuPQc10ms3c9v8FdFghkZEuLyRZQDjco3HB9s1P8OIrOP4e+I7m41A6b5skcEl0sZdo0OOMDnnOK53iKqjKb72Wnna/wDwDldWai5edvxMq6+HWsJazTWN9pepyQDMsFpcb5E/DFc94e0TUte1IafpsHmTYLMWO1UUdSx7Cuw8KxeEdA1611W38bOxhbLILCQeYvdTUei+JtD0vxp4gaQSvpGqh4hLCpDorHO4A89zTVataSSvppo0CqVLNLX5WKd58O9Wjs57iy1DStTa3UtNDaXG+RAOvGKoeERrx03XP7HeFYBZE3wkxkxc5xnv1rpdG8Mqly954B8YwT3fltiCRfKmZe4wev5VS+HKSR6R4yjlUrIumOrqeoI3ZFT7ZunK7TtbdWe/VfkHtG4u7vt0/Q5/wr4Z1TxJPKmnpGsUIzNPK22OMe5rvPhx4P1HRfGVnqAurHULLZLG89nN5ioxQ4DelY91I9l8ErJbQlBfX7i6Zf4sE4U+3yj8qb8DLq4h8a/ZY2bybi3k81ex2jIP5/zpYidWpSqST0V1b03JqynKE2noro5bT9J1DW9efT9NtzNO8jHHQKM8knsK6C4+HOsiCVrK+0rUZ4RmW2tbndKvrxjrWx8O4rWPwx4uvJr86exZYGuljLtEjMc4A55ziqXhu38JaHrlrqlv43cvA4YqLCQb17qfY1U8RU5pKHTybvpfpsVKrK7Uenk2cn4e0O+1zUHsbIIJkieRhIdvC9R9a3rD4eatdKkb3+lW1667lsprkCcjGRlR0Psa6LwJdWNz8YtUvNLcPaSxTSRMFK5yATweeua8/wBIup5/FNneySsZ5LxJGfPO4uDnNX7WrOTUXayT273K55ybS00TNrwN4duJvHEVhqEdrGbKcG5guWA3gHBUA/ePtUXxK0X+yfEly6PZeRcTSNFFbuD5SgjhlH3evSug17/kvq/9f0P/AKLWuf8AE0NhcfEjU4tTu3s7RruTzJkj3lfTjvzipp1JSqqbejjexMJSlNS8rnL11+m/D/VrmwgvLy+0zSkuBuhW9uNjuOxAxVDxDp/he1sBJo2v3F/c+YAYpLUxgLg5Ofy4966nWbrwl45Frd3WtyaLqUcCwvHPHuhOPQ9vz/CrrV5WThdLq7P8i6lSVk47en6HJ6p4V1XTdeh0a++zwSz4MUzygRMp/i3eldT8V/DUdja2F9a/2ZBHFZxpLHE6q8rk43hR94e9YnxC0zX9Oi0+PVNQj1KxERWwuIm3Js4yB+QrT+KqLJqnhyN+FfToVJ9ATWanOc6cuZddv6/4YjmcpQd+5l6L4F1XUNLj1O4urDS7SX/VSXs3l+Z9BWf4p8M6p4dmiW/jjaKYZhnibdHIPY1v/GyaT/hMEsfu21paxJBGPuqCuTgf56VLZu958E75bolxY6gn2Yt/DnblR/30fzqoVqvLCo3pJrTtfbUcak7Rm9n09TK0nwJrupRWM9utuILyJphK8mFiRTglz256Cqmq+F9Q0/SptUM1rcWkN21q7wybsOO/0NdH40u7iL4W+E7OORlhnWVpFBxu2njP/fRqH4YsNV0jXvCkhGby2NxbA9pU/wAj8qSrVeR1W9E/wvYFUnyub2v+FzmfD2g32uNd/Y/KVLSAzzPK21VUe/r/AIV2vhbwmt58ONRkaTSDc3LxvbzySpmBeMhmPKE+lUYs+HvhNKzAx3uvXBjAPBEKdfzwfzpnhr/kkviX/r5h/pSrVJzTcXZcyS+//MVSUpK6el0c9oXhvVNb1WbT9PjSRoSfNlL4jQA43FvT09a1tS8AavbadNfWd5puqxQDMwsp/MaMe4re8JW+nr8JL1rvVTpaXl+Ip7hYTISABhMLzg8/n70zwW3hHw1rsepReM2mQKySw/YZFEikdD/OlPE1Ly5enSzd/mKVad3y9PJ6mf8ADH/kB+L/APsEv/I0aD/yRzxH/wBfsH/oS1a8Dm3MHjs2ZzbGwmMJxjKZbbx9MVV0H/kjniP/AK/YP/QlqajvOT/vQ/QUvifrH9DD8L+FtU8QLNNaiGC1g/11zcPsiT2zVnxB4K1XSNN/tNZ7LUbAHDXFlL5iofeutu7PRz8L/Dtnf64dJguDJO+23aTz3z32+me/9Kg8LXHhDQbTVLf/AISxr23vrVomtzZSKu7HDdDz2qniqjblHo7Ws+9tx+2m7td9rP8AM4/Q/C2r61pzXunQpMi3C2+zdhtzd/p6mofFOhXHh7UhYXVzazymMOTA+5Vz2J9a6rwtd3Fl8HPEMtvI0cjXcUe5TggNtB5+hNef100p1J1JXeidvwRtCUpSfZBRRRXSbBRRRQAUUUUAFFFFABRRRQAUUUUAFFFFABRRRQAUUUUAFFFFABRRRQAUUUUAFPgilnmSGGN5JHOFRBksfQCmVv8Aw7/5HrRf+vtKipLlg5diZPli2Z/9jav9he+/sy7+ypndL5R2jHXmiXRtWhsBqEum3aWhAImaIhcHvmu98I61qlx8WLmGa8le3aS4iMBY+VsXdtXb0wMCqXgTWNS1PUfEMN/ez3EM2l3EjxSOSmRjGB0GM9q5HiKivdLRJ/eYOrNX07M4nT7C+1GfyLCznupcZKxIWIH4U2+s7uwuDb3ttNbTDkpKhU4/GvQNLjhs/hnpvk+II9EfULiV7ibY5eXYQAm5OQB1x71BrupaW/hjTo7nWY9ev7G/Vo3EThmgOMoWYc8j9RVLEyc7JaXt1/4YarNy0Wm39dDkf7C1r7D9u/sm9+y43eb5Lbcev0qrY2d3f3At7K1muZSMhIkLHH4V6g19c6x4mOr+F/GMf2iU/u9Kvi0YHGPLC/dYVz/hLUrbT7fXtG1K7n0K8upQv2yGMnymVjujOOQM+lTHEzcW7a6aa/l5eW4lWk09NTkr7TdRsLlba9sbi3mf7qSRkFvp61BPBNbztBPDJFKpwyOpDA+hFdl4vh16LwxZvJrFnrWlwXJMF7C5eSOQj7rFvmHritqXTYde8W6B4mlUCyubMXd83ZXgGHB/ELVfWrRUpba/eh+2srvzPNLq3ntZjDcwyQyr1SRSrD8DSW0E1zOkFvDJNK5wqIpZifYCt15LHxJruo6lrGsLppmlMiboWk3AngcdMDFbegLDonhfxPquj3oubiJoLaC8WMoVRz8xUHlT2zWk67jHb3tPTXzKlUsttTj9U0vUtMKrqFjcWpYZXzYyufpXQeJvDEq3unwaFpt1ceZpsFxMI1L4dgcn26dKpHxDq914XvdJu1l1C2MiyiaYs7WzD0bsD71vfEjWtTtRoVnZ3k9rEmlQS/uXKFnIPJI64AGKzlOrzxjpfX06EuU+ZL1OKFjem8azFpOblc7ofLO8YGTx16Uy2t57qYQ20Mk0hBIRFLHA68CvV0kab4p6RcyHMs2heZI3dmML5J965L4SZ/4TiLGeLef/ANANCxTcHK2yv+f+QKs+Vu2yv+ZzNtY3t0ENtZzzCR/LQpGSGbGdo98VLa6Tql1ey2Vtp9zNcxErJEkZLIQcEH0rrdG1S80n4SSz2ExguH1YxiVfvIpjGdp7E4AzTdX1C+0z4e6K1jdTxTarNPcXtwjkSSsrYALdff8AGm6872SW9l+Y/aSvZLrY5zSNLk/4Siw0vU7WaHzbqOOWJwUbazAH9Kta34b1FdX1MaZpV5LY21zJGrpGzAKpI6960dN1vUtY1fwsuowF2tbxI0vWDF5h5g+UseDitG48Qaw3xcCJf3EcKal5Cwo5EYTdjG3pz3qJVKql00T9NyXOfN8jz2itXxgix+LdYjjUKq30wAA4A3msquyMuaKZ0Rd1cK6/QfDOjjwyniPxNqk9nZzzGG2itot8krDqeeAOD+VchXeaNq2p6H4KtV1rQbPV/Dl1MzW4lbDI/fDDle/WvJzqeIjShHDys3JKyaUmrNtRctOb16XLhbqZfi3w9pVjpNnreg6s19YXLmMpMoSaJx2K+nFaTeE/DmiWNo3i7Wbu3vruMSraWkIdokPQuT39qfreleG7rwpB4v0O1utOjivkguLSZ96N3yhqP43Qyjxqb1sm2urWJ7eT+Fl24wDXj4fF1sVUpYT20o/HdtRU7xcbR6x0UrtrdL1KaS1sZfjHwsdFksbjT7walpuorus7hVwWP90js1bFz4U8J6G8Nh4o8QXcOqSIrSxWsAdLbdyAxPU1pIyaX4G8Dx6oNjHVjchH6rDv649OR+dc38Wra5t/iFqv2hW/fSiSI/30IG3Hr6fhSweLxWNqwwsqzil7T3la8+SfKujW2rstX5A0lrY0LHwXd2fxEh0FNWkgWaBp7e9t+C8ZUkEc98YNZXhHw3b6xc6jPqWpCx07TlMlzPt3OeSAFHcnFdN4B0bVNF+JWj2+qzB5pbB5kTzCxiQocKc9D7Vk+F9F0d9E1zxNrkdzdW1jOI0tYH2b2ZurN2HIqZZjVSmvbX9yklKMVduU5R0T0u7W1fKnqPlXYkHhfwtrGl6hN4X1q+kvLC3a4e3u4Au+NepBFJoP/JHPEP8A1/wf0rf+H+qWOoWXiRdL8MWumW0ekT750d5HZscKWPHTJwB2rn/D/wDyRrxD/wBf0H9KwdevJzo1nL3KtG3M4uSvJOzcdPQLLf1OHrpRpUn/AArd9a/tC48sah5P2TP7snbnf9afB4m0iPTUtW8HaTJKsXlm4Zn3k4xu64z3rQX/AJIfJ/2GB/6DXuYzGV70rwcP3kVryu6d+zdvwZKSMbxhoEWhJpLR3Lz/AG6xS6bcoGwtngY7UuoeH47bwZpWvJcSPLfzyQmHaMLtPBB962viyrC28LSEEI2jxgN2JBOR+oqfxLZ3MPwo8JwSRmOWa7lZA3Bwx+U+3Y1yUMyrPD4SUp6zm09tUlP8rIbirsbeeE/COhTw6b4k8QXseqSIryra24aODd0yT1p3hrQbDQ/ipZafeaoZRHNFLZS26B1nYn5Q3Py98/SrOv8AiKOG+TS/iF4Tt7y+hjVTdQS+XMUxwcjhvzpknh+y0D4p+GV06WZrS8kguYkm/wBZGGb7pry44jFSoThiasrzpza+BwlZXvBrVK3SS1T7q5VlfQS+0ex1T4uTWOka1ewT3FzcNczCPY0MgZiVUg8j3rA8LeFxrF3qNxfX4stL07LXd2y7j1IAA7scV0nhP/kvd3/1/wB3/Nqg0tHu/hd4rtbRS9xDqSzzIv3jFnrj0BBNa/W8Rhoxowna8KK5mldc8pJvbtor6bed1ZPX1Kc3hXw7qujX194T1i7ubjT4/NntruEIzx92Uiqug+GNM/4R9PEPibVJbCwmkMdrFBHvmnI6kDsPesrwvo2qauuoSadMII7S1aW4laQouwfw5HUn09q7vW9S0y3+HfhS8uPDlvq9qtu8JeSV0EEgIyp2+uM8+ldONxGJws44WnWlPmml9nniuVytd2jd20bV7X3dhJJ62OZ8ReF9OTw9/wAJH4a1STUNOSQRXCTR7JYGPTcPQ8VyNehvq7yfD7V5NL8I2em6XcvHDPOt0xLOCCu0N94j2rzyvWyWriJ06ka7vyyaV3FytZO0uVtXTb+VrkzS6HSarr1ndeAdJ0GOOcXVncySyMyjYQ2cYOc559Kd4H8RWuji907VbVrvSdQQJcxofmUjoy+4rmaK9N0IODh0ev6mPso8rid/p198P/DtydV02TUdXvEB+zwXEIWONiOrE9cfjWX4O8S2VlqOpjXrP7VZ6ojLcGNBujJJ+ZfTqelcpRUfVYtNSbdyfYqzu73PQtHv/AXhi+GsaZd6rqd7ErfZ4ZIvLVSRj5j361j+GvEltZweJW1ASmfVrV0Ty1BHmMSeeeBzXK0UfVY2fM272/APYrW7udh4P8RaVHoV14Z8SQTS6ZPJ5scsPLwSeo9v/r+tbXhvxF4J8IX/AJ2lrqWpPMCs1zJGFMaddqKSMknGa81opTwkJ3u3Z7roKVCMr+Z0/g7xLb6RfX8N/atd6TqSmO6hHDYycMPcZrY0+7+Hmg3g1axl1PVbmPLW9rPEFRG7Fj3x+NcBRTnhoybd2r726jlRTd77nWeCvFEGl+L7nXNUjlcXEcoZbdBwz+gJAxXN6ZMtrqNrcSAlIpkdgvXAIPFV6K1VKKba66fcWoJNs63VfE1lc/E4eJ4YZ/sn2mOXY4AfaqqDwCRng96r/EGfQb3W31LRL65uDdu8s6TQ7BETjAHr3rmqKiNCMXFrorfIlUlFprorDkYo6uvVSCPrXoGqan4F8UGDUNVmvtHv0iWOZLeAPHIR3GP/AK1ee0U6lFVGndprsOdNSs72Oq8ceINO1DTtO0PRIJ49M05W8t5z88jHqT6CrnjbVvDuvaJp95Dd3cWq2trHb/ZTD8hweTu/PFcTRUrDRXLZ7frvcSoxVrdDv7nXPCniqxtG8TyXun6pbRCJrm3j3rOo6ZHrWf4t8RaXJoNt4Z8NwTR6ZDJ5sss3Ek8nqR6f/W9K5CilHCwi07uy2XRCVCKa8uh0niTXrPUvCnh/SoI51n05JVmZ1AU7iMbSDz07gVD8P7m6tfGuky2al5Tcqm0fxK3DD8iawa6Xwl4sk8N2sy2ulWE14zForuVMyRZAGB7f4mnOny0nCCve/wCIShaDjFX/AOCaXxl1SO88WnT7batrpyeQirwA3Vv14/CovBWr6DH4Y1bw/rtxdWkd7IkiTwxb8be2PwrkbiaS4nknmcvJIxZ2PUknJNR0lhoqiqd9rfeCor2ah2Ou8J+INLsLXUfD+sQz3eh3km5XQYkiYH5XA9cAZ+laNjqngnwwJr7RHvdX1JoykH2qELHDnuQeprgKKJYWMm9Xruu4Sopt67nS+EfEFrpVhr8N4k7y6lZNBGY1BAc55bJGBz2zSaZr1nbeAdW0CSOc3V5cRSRsqjYApBOTnPb0rm6Kt0INt+af3FOnFu/p+B2Xh7xBol14ZXwz4pjuRbQyGS0u7cZeEnqCO461Nc6x4V0HQ72w8Mi6v72+Ty5Ly6iCiNO4UetcPRUPCwbvd23t0JdGN/0Ok07XrO3+H2qeH3jnN1d3McsbBRsAUgnJznPHpXN0UVtCChe3XU0jFRvbqFFFFWUFFFFABRRRQAUUUUAFFFFABRRRQAUUUUAFFFFABRRRQAUUUUAFFFFABRRRQAVe8P6i2ka3Z6osIma1lEgjLYDY7ZqjRSklJNMTV1Zm5oviGTTfFb6+tqkrtJK/klyAN+eM47ZqLw3rb6LdXlwlus5urSS2IZtu0Pj5vwxWRRUOlB3utyXCL6HRaD4itrbRm0TWdMXU9O8zzolEhjkhfGCVYevpT9X8U+Ymn2ujWCaZY2E32iGIOXZpc/fdj1Nc1RU+whzc1v8AL7theyje52z+MNBbVP7cPhRf7X3eZv8AtTeT5n9/Z+uKoaR4qEaanba1p6anZ6lN9onQOY2WXOdykdPpXMUVKw1NK1vxf4dhexhY6PXPENpcaKuh6LpI06wMwnkDSmSSV8YGSew9K6BrjUvDvwmm07UInt7jUbpkto5FxIsOAZDjrgkAfjXntTXl3dXkiyXdzNcOq7Q0rliB6c0pYdO0Vte/mJ0k7Lpe5BW14W15tFa6hmtI76wvI/LuraQkBx2II6EetYtFbzgprlkaSipKzOm1fxHYtoUuiaDpH9m2lxIsly7zGWSUr0GT0ArO8S6y+tzWkj26wfZrSO1AVt24ID8345rKoqIUYRd0hRpxjsdQnjK5j8TabrcdnEr2Nqlr5RYlZEClTk9sgmr+meLNN0u/kvPDvhUxO6MJzJO0hCEdF4+UZ7+2Kw/DnhXXvEKu+lWLSxIcNIzBEB9MnvXa+A/D+seH5vEcOrWb25fR5SjZDK/0I4Ncdf6vBNbtaWv/AF3Oer7KKa69rnCDWX/4RP8A4R/7Ouz7Z9q87dznbt24/rV/RPEdpDov9ia5pY1OwSUywbZTHJCx67WHY+lZdho2p32nzX9naPNbwSJHIy8kM5AUY6nJIq/feD/EFnqllpdxYhby9QvBEJFJIHXPPBromqOsW/Pfqay9ns2WNS8V+dqGkNY6bHaafpMgktrQSE5O4MSzdSTjrWa2tOfFZ1/7Ou83f2nyd3Gd2duazrqGS1uZbeddksTsjr6MDgireraTqGlC2N/bmH7TEJYckHch78VUadKNkupShBaEesXralq15qDRiNrmd5igOQu5icZ/GqldLovgbxRrFgt9ZaaTbsMo0kipvHqATzWfqHh7WtPspby9sJYIYZ/s8hfAKyYzjH05zTjVpX5IyWnmCnD4UzKrovDfjLWtBsXsLY21zZO28211CJYw3qAelM8O+D/EOv25uNN08vADjzXcIhPoCetVvEfhzWfD0qR6tZNB5mdjghkb6EcVjiKeFxa9hWSl5MpVY83KnqT+J/FeseIY4oL6SGO1hOYra3iEcSn1wO9XNF8ea9pemx6d/oV7aw/6lLy3Evlf7pPIrlqvaVpWoap9o+wW7TG2hM8uCPlQdTWU8swPsFRlSjyLVKysn39fMpza1bJPEWuan4g1A32q3Jnl27VGAFRfRQOAK3dO+IniKzsobV/sN6LcbYJbu2WSSIdsMf61DH8PvFz6f9uXSW2bd+wyKJMf7mc0zRvAnijVrMXlpppELZ2mWRYy30B5NZ1sJltWlGlUjFwjstLL07EfWIK75vxKlr4m11fEx19LpptTfI8xkD5yMYC9OnQU7w74m1nw5dXRtDHtuOLm3uId0b/7yn61Dptvq2keK7aBLNhqdvcrsgcdXzwPxp/iBNY1Txddx3diw1WeciS3jXJD+gFazweEmnTlTi4uKXTZbK3ZdOw1Ud9zVh+IviOG+W4gNlDAqsv2OO2VYGDdcqOp9yaxZNf1JrC/09Xiis76cTzQxxKF3DpjuAPQVszfDfxjFam4bSwwAyUWZC//AHznNc9pWl3+qammm2Nu0t25IEXQ5HXr9KzoYHLoXlShHS17W6O6b9HrcFWUk2pFKvQ9ZsLjRPg9DY6kI4Lq61ITxQ+YrMY9v3sA15/NG8MrxSLtdGKsPQg4NXdb0vU9Lmhj1SF43liEkQZ92UPQ1eNwrxM6XvpKMua1tXba2unno/kUpJfM2tJ8ea5p+kxaWUsL23g/1Au7YSmL/dJ/rms3W/Euta1bJb6nem4jSZplBRQQzDB5A6YAwOgrT0/4eeLr6zW6i0vZG43KJZVRiPoTmue1TT73S76Sy1C2kt7iP7yOOfr7ipoYHL1WdSlCPPe90le/V+XmSqylopXOotfiP4ihtYYZ006+eFQsU11aLJIoHT5v8awrvxBq934gTXri8aTUI5FdJSB8pXoAOgA9Ku6B4J8S65aC70/Tibc/dkldYw30z1rO13RdU0O7FrqtnJbSEZXdyGHqCODSw+Ay6lUl7KnFSd07JbPdendD9spPl5tTVvPG2s3HiG315I7G2voFZQ8NuFDbupYHOTz1rO0HxBquh6o2pabcmGd8+YNoKuCckMp4Iqlp9ndahew2VlA89xMwWONBksa6L/hBtUZnt7bUNIu75AS1lBeBpuOoA6MfYE1hiHlOBj7CtyxTVrO3wpvf+6m3q9LmsYzlqhmu+Odc1bTX01hZ2VpIczRWduIhKf8Aaxyar+GfFus+H4JbWzkhmtJTuktrmISRE+uD0P0rBYFGKsCrA4IPUGkrrjlWCVB0FSjyPW1tL9/XzI5ne5u+J/FeseIY4Yb6SGO1hOYra3jEcSn12jvWFV7T9Mub6wvr2Dy/KshGZstg/O4QY9eTTda0640nVJ9Nu9nnwEB9hyMkA9fxqsK8JQf1WhZNX91fJv8A9Ki36obUrczKdFFFdxIUVd0nTbnU2uVtdmbe3e4k3Nj5FHOPeqWazjVhKbgnqt/K+wWdrhRRRWgBRRRQAUUV3VrpGi6R4Q03Wr/RL3W3v97O0cxjitwDjaSAfm+tc2JxUaCjdNuTskrevVpdO4m7HC0V1kGg6NrnjW203w/eSjTp0EsjSj57cAZdffGOtWof+EB1Oa40yK0utK2xubXUZrrcHZRxvXGAG9qxlmEVa0JPRN6bJ918norvQVzmH0q8XQo9aKp9jkuDbqd3zbwMnj0xVCvQdLOkxfCaG41iKa4ji1d/Lt4n2ea5ToW7KBk1Q1zR9J1Hw/pOs6BZzWMl5emxktXl8xd+OGUnmsqWY++41Iu3M436afO+3W1gTONorvNSg8DaHrB8P3mm3t68LCK71BbnYVf+IomMYHv6UyDwXaWXifWIdWuZW0nSIBcySRcPMjf6tR6E5/SqWaUuXmlFpWurrdaLTXzWjs9Q5jhqv3mk3lppNjqkyoLa+3+SQ2SdhwcjtzXUWth4Z8UafqEejabc6VqVnbtcxI1x5qTov3gcjhqh8Rq0nw68IpGrOzNdBVUZJPmelDx/NUhBKz5rNPe3K2tm10/MLnHUVq6RoOo6hrNlprW01u13MIleWIqB6nnrgZP4V0wT4ftrEmgPZ3kEas0I1Z7no443FMY25Fa1sbCk+VJydru2tl33/BXfkNs5OHSbybQ7jWUVPslvMsMhLfMGbpxVCvQPC8emQ/DnxB/ajyT2kGpRHFu2DOQMKAT0B9fSs/WLHQNQ8EyeINI0+bTZ7W7S3mgacypIGGQwJ5B4rCnmH72UJRdublT6apWvrfd9hXOPortLc+DLRLOyh0e+8QXMkStczxTsmxz1VFA5x71oW3gvSR8RdR8PzzTrZRWT3EUjH5o/kDDd64z+OKcs0pwvzxasm9Vulvpe/XqkHMed1ffSbxdCj1plT7HJcG3U7vm3gZPHpiut0Wz8GeJLxtB0/T72wu3RvsV5Jcb/ADXUEgOuMDOO1VL5Gj+ElrG4w6a3KrD3EeDRLMG5xgouLurp9nfXRvsHMcdV7RtKu9WmnisxGWgge4fe+35FxnHqeeldXbr4Jhu7bS7XRb/XmdUE95DOyHe3XYgHQe9LD4UsIfG+v6LJLcPBYWU00LK+1iQFK7vXrz60p5lG0lyuLtdXXS6W179etmHMcKKK7HStL8PweArfxJqkNzcTG9eAQRy7BNxkAn+EDkkjk9KdrOiaVqei6Nq3h+zmspL+9NjJavKZFD8YYE845rT+0afPytO13G/S6v536b2sHMcZRXe3UHgPTdcPhy8sb2by38i41QXO3ZJ0LKmMbQazYdB0240DxCbSf7TfaVMskU0b/JNbZ2kgfkfxojmMGlJxaTtZtbpuye/52fkFzlKK6ObSbKz8AwatdK5v7+7KWo3YCxIPmYjvk8VzldVGtGrdx6Nr7t/8h3CiiithhRRRQAUUUUAFFFFABRRRQAUUUUAFFFFABRRRQAUUUUAFFFFABRRRQAUUUUAFFFFABRRRQAUUUUAFFFFABRRRQAUHgE0UUAej/E67n0bQNA8N6fI0FqbITzeWceax9cdecn8an+FOsXtx4d8R6TcTSTQxWEk0O9s7PlIIHseOPao2Gl+PPDOmwvq1tp2uabF5BFy21Zk7HP4A/nV3w3H4d8JaTrGn3OvWVzql5ZSbmib92gCkLGG7sSf0rxpcqoOk179+3nuec7ey5Gvev+u5Q+HWoTaX8NvE99b4E8UkXlsRnaxGA31Gc1kfDO8u734kaTNeXU1zJ5jfNK5Y/dPrS+GdQsbf4aeJLCa7hjuriSEwws2GkAIzgd6yfAWp2+j+L9O1G7JFvFL+8IGdoIIz+tdPsrqs7av/AORRvyaVNNf+AVPFf/Iy6t/1+Tf+hmu98b2ceoa/4JsZf9XPaQo49QSMiqviDwdps2tXOsN4p0ldInmadmEu6XDHJUKOp5wKj+JPiDT5tZ8PalodxHKtnbIQgbJjKsCFb0OBUe09rKnydE/loTzc7jy+f5FP4t6teXHjO6sVmkitbArDbxIxVUAUcgDvWxruqXOrfBC0nvJGlnj1BYWkbkuFDYJPc4x+VHiXRdI8aXn/AAkmj69p9m1wim7t7uTY0bgYJ9+lS+LU0y2+DlvZ6VcG5gi1ERm424EzgMWZR6ZOB9KzUoctKCWqavpt3ITjanFLVNCiK28YeCdG0vSdet9PvLCLy5rKaTyxK2B83v0z361h+MLfxho/hi30PW7dJNOSbfDcg+ZhuflD9h14NW18PeHfE2g6fPoeoafpeoxR7L23uZSu9v7wJ/p61Nr9xZ+H/h5P4Zl1uHWL+6nWQLCxdLdRjufp+tOD5ZqMdddmtV53HF2kku+zWq87mJpvgtb2wt7v/hKNAt/OQP5Utzh0z2YdjWz8Hd2n654hMckcrW2nSlXU5VirDBHqOK86rs/hZqFjp8+ttfXcNsJtLkjjMjY3uSMKPeunE05+xkm738vM1rRlySu7jPhjqN9L8R9PuJLuZ5LmVlnZnJ8wFTnPrVfxrq+oS/EC9ujdSiS2vCkBDEeWqtgAenSq/wAOrq2sfGul3V5PHBBHKS8jnCqNp6mqvieeG48WajcwSrJDJeO6OpyGUtwRVezX1hu32f1Hyr2t7dDvfGwH/C7dIbAyzWpJ9TmorXV9P0X42atdak/lQvJLEJcZ8pmAw36EfjUHizVtMuvi1pWoW1/by2cbW2+dXyi7Tzk+1V2u/DF18UtXbWzFcaZdyOsVwGO1GOMPkdutcUIfu0pJ/B89znjH3Umvsl+Lwr4rstZ/4SDw5rVprRDmRWS5y0gPZgTg/TNUPhzPeXPxfiuNQgFvdySytNGE27X2HIx2q1pHg6LRtZh1Q+MtKhsYJRJ5kU/7x1BzjaPUcd6rQeK9Mb4wjxFzHp5l2byuDt2bd5H15+lO7nGcY+97r1tb5Du5KSWum9rfI4rWv+Qxff8AXzJ/6Ea7v4oXEVr4r8N3U8fmQw2VvJIn95Q2SPyFQ6v4M0xNWn1S48UaV/Y8krTEpLumZSc7Qo6nt1pPiPrWh6h4s0W+hMd7p8dtEJ4UbJVdxyhx3ANbe0jVnDlTaSf5GnOpyjbszZ8WaFdeMNXOueGfEtrdKyqY7ZrgxyQkDoB29e1cz4nXX9V8YaXp/ii1W3ucx2+5Vx5kZb72ejd+a1dV8FaTqOonU/DXiTSbXT5MMqSTlXh45HrVX4j6/aNc6FZ6bf8A9oz6PGu+97SyAjv3+7+tZUH70Yw10fSzjp1IpPVRjr8tUdB8R9B1TVdb+z2+uaVZ6faIsdvaveCMpgdSvr/Sqnie3dfhY9nrOr6ff39lcq9q8VyJH8skKVz1PU/gB6VD4h0nSPHV0uv6TrdhZXUyKLu0vJNhRwMZB71heLrXw1ouhW+j6fNBqermTzLq9jztQf3F7f8A6vepoxuqcL6p7W273f8AVyaavyxvqvIb8Mg32vWmt8/bV0i4Nrj727jO3327qz/B8WlPfRPdapqNjfCdPshtLYSHdng5LDBziszStQvNL1GHULCdoLmFtyOO3+I9q338ZSLN9rsdB0aw1AnJu4IDvB7lQSVU+4FceOweMVas6Ebqqoq6aTi1dWfMneLv0TestNT14SjZX6GrcWcXh6HxNqsscOqaha6sLCKW6hDqCdzNKU6Enbjnjmrul6fpWr22m+KLrS7ZXW0vZbm0hXZFcPbgFW2joDu5A44rlbfxZerqGqXF1aWd5BqknmXdrKh8tmzkMMHKkHoQac/jDVF1ayvrSK1tIrGNore0ij/cqjfeUgnLbu5J5ryKuTZnOLS0qW+NSsmvZcvJZbe/rorL4l72hoqtP5f8Hf7je07Wf7Y8EeJWm02xtriP7LiW0gEQKGdflIHBweh61P4ts4dW1DxbZxW6NqVrPDeQMq/O8e1UdPcfMpxXN3ni2eTSrrSrHSdN06zuijTRwRtlmVgwO4nPbGOmM1reENdZfFN7401K+sbeSGNy1sCQ9w5TaqqnORkDJzxiuerleKwftcZTp8lm3CN7u/7m0dL6SdOSdrpJlKpGVot3/p/5lTxLpentr66HDe6fpy6ZapDNPNkCebrIcqDk5JH0FWbN7TQ/Aj6hDY6dqF8urPbxXUkPmRhPLBJAbg57ZHc1xdzNLcXEtxMxeWVy7se7E5JrrtJ123074eJZPb2N+ZdTdprS4BJ2+Wu1xggrznke9etj8BiKWGoUm3U96PNHa+jcnfzd9G+XpojKE4uTexuWkNpLbnXLe0hs5NR8PXjTwwrtj8xDtLKOwPHHrml8M2/ktoVheaf4csLS5WMTRXgWa7uw5++MDcmQRjpXI3fi3Up7yWdYbSGJrJrCO3jjIjhhbqFGevfJzzU8PjS6jezum0rTJdSs0SOK9kjJfanC5GduQBjOM15VbIcxlScOVPmvb3ruPxcqu3Z8qaV7SateK6mqrQuXhocOq6Re6dptsgv9O1jygQPmeCVti5PcKwH4E1ieOGsf+ElurfTIo47S1xbRlBjfsG0ufUkgnNdD4X11NPuNc8WfabKyluYJIYbCJyXaZ9uGAOSFBy2c9eK4Qkk5Jye5r2smo4l4ypKq3yQWl7/FJRc12fK1o1de80tjKq48qt1/pCUUUV9Qc4V6H4YttWj0SyuvB3idIpWB+32dzcogjkz1CtwVPrXnlFcmLwzxEFG/3q6fqhNXPT7zXtF074h6ZdyS2jsbE22rXFmv7oyuCGYY644yRWRbeDLHT7ia+13WdPk0eJHaJra6Vpbk4+QKo5BzjNcPRXLDLZUklTqNaJPTor7dt3309Bcp1VzdWrfC21s1ni+0DV5JDBvBdUKYBI6496s2eq29j4C0Zkmie6tNcNyYA437QoIJHXHHWuMord4CElyt6czl999PxCx6Fr/he31/xFPrmn63pa6ReyefLLLcqjwA8srKecjmrb+ItI1zxL4j017xLWy1S0jtbW6l4UNF9wt6A8/pXmVFc/8AZfNFRqTb5VaOm2qd/N6L/IOU9B0PTR4Jt9S1bVtQsHuZLOS2s7a3uBK0jPxuOOij1rL1nUI4/BHhRbK9QXlo9wzCOQb4iZMqSOo9q5KitY4C81UqSvK99rLZq1vm2FjqNB8YapF4m0vUNY1C6vbe0uPMKyPu2ggqxHvgmtZvBti2uy6nea7pp8OtK0xnjuR5roSTsC9d3auBop1MD73NQlyXVnZLbfTs9Xr57BY663u9PX4da7aQzJG0mpxPBA8g8wxjvjqcdzUenXVovwy1OzkuIhO+pwOsO8b2QKckDqR71ytFX9SjZq+8lL7rf5DseseIJNUkED+G/EWmaV4a8iMBobhI2T5Rv3KPmL5zx1rRiS1n+J91qDXkM2nXmiyETRyBjsEYDEgcg/WvFq2fCWtLoV7dXDW5n8+zltsBsYLrjP4V5VbJpRpP2crvla2SbvbVvq9N/wACeU6vwpoNv4Y1pPEmqazpkmn2QaS3NvcB3uWwQoCjkdefSsy51CyuPh7aR3E8ZlbXZJ5oFceYI2Xk4647ZrjgKK9BZe5T9pUneWnS2iv/AJu7HY9a8RTas2orNpHiXTNL8LDYYjbXCptTAyCi/MX68U3UJbW3+I2v6hJe2n2W/wBIma2kE6kPlUAHXrweK8norlhkqirc/RrZK97O77vTV/ghcp1NzdWrfCrT7JbiI3KapJI0IcbwpThivXHvV3T9YttO8FeH5VmikubPXGuXgDjeFAByR1wcda4miu2WAhKPK3pzOX330/Edj0LVPClpq3iWbW4dc0waDdTG4kma5CyRKTlkKdd3UVneCLzTrf4hNaWaynSdQaSxCvyzRSfKpP44NcdW/wCD9dstAmkvn0lbzUE5s5nlIWFsEZKj73Wuerg6scPODk5+7ypaL5vXfz+5BZ2LvxPuIRr0Wi2bbrPR4Fs4/dhy7fif5VydPnlknnkmlYvJIxZ2Pck5JplehhaHsKMad72/F9X83qNKyCiiitxhRRRQAUUUUAFFFFABRRRQAUUUUAFFFFABRRTljkZSyxuyjqQpIFJtLcBtFFOaORVDNG6qehKkA0XQDaKVVZmCqpZj0AGTQysrFWUqw6gjBFF1ewCUU9I5HUskbso6kKSBTO1CaYBRT3jkjAMkboD0LKRmtBo9F/4RlZVuLn+2vtW1osDyvI2n5un3s471jVxCp8ujfM7aK9vN9l3Y1G9zMopyRyOCUjdgOpVScUg56c1tdCEopwRyhcI5QdWCnA/GkAJIABJPQCi6ASinSRyRkCSN0J6BlIroPEGh2mn+EPDusQyTNPqYnMysQVXYygbeMjr3JrjxGPo4epRpzetWTjH1UZT/ACiy405STa6f52/U52iinLHIyF1jdlHVgpIH412NpbkDaK2fBOir4i8U2OjvM0Mdw5DyKMlVCljj3wK3dE8O+Hta8X39razanDo9hayXEpk2md/LwCFwMDJPHFeJmHEGDwFSpTrXvCHPKyvZNtL5yaaS8uhvTw86iTXV2OJorauk8MtpmoS2s2oJeC5UWMM20gw8ZLkD73XpisdI5JM+XG7467VJxXpYbFKvFy5XGzt7yt0T07rW1+6a6GUocr3uNNFFOMcgQSGNwh6MVOD+NdLdiRtFKqszBVUsT0AGSaV1ZG2urK3owwaLq9gG4Gc4p8MjQzJKuNyMGGRkZBzTKKYHeajf+AfEUqahqQ1HR73YFmjtIVaJyO444/Ss7xn4i0++0yw0HQraaDSrEllMx+eVz1Y/r+dcp+tdzd6B4Q8P/ZbDxNe6s+pzRJLOLIII7UMMgNuBLHHJxXhY/G4fLp04SU5ylfljFOTst3bsrrVvqktWkKjg+bVPRd3ojhiAeooFd3YeAo38dz+G7nUMQGza6trtAAHTblGIPQev0NGneHfCGvPPpOgajqn9rxxs8D3SoIboqMkKAMrnHGSa46nGGWx96LlKKjGbkotxjCV7Sk7aLR36qzbVk7dawdX53tv1RwlFdToWh6RD4fbxD4muLuK0ac29tb2oUSzuBljluAopPEug6XHoln4i8PXdzPplxObeSO5A823lAztJHBBGcGu1cQ4R4r6v73xOHNyvk50ruPNtfR+V1y35tCPq8+Xm+dutu5y9Feh614a8FeH/ABMdE1S/1i4kkZAr24QCBWA278j5jznAxgYrkfFejvofiS+0fzDP9llKBwuNw6g4+hFRlXEeDzSUY0VJc0eeLlFpSjom1fs2r7bpq6dwq4adJPm6O3zMsAnoCas/2fe/2WNU+zP9i87yfO/h8zGdv1xXa/CAaWG18X320Tf2VcbhFtx5Oz5uv8Xp2q1p0Ggy/CmeW9ubyLTIdddo0RVM8uYlCqP4Qe5PQYry8x4rlhcZLDKi2ozpxbs3fnT+FLrpZbre9rGtPCc8FK+6f4Hm2BnoKK6vxNoOjjQdN17w5LfNbXk7WrW93tMiSrg4BUAEHNX7vQvBWiX6aHr2paq2qYUXM1qE8i2dh90gjLYzyRXof60YR04yhCcpPm9xRbkuR2nddFF2Xndct7mf1Wd3dq2mt9NdjhcDPQVZtLC8u7e5uLa3eWK1QSTsvSNc4yfxq54o0W40HX7rSZmEzQMNsiDh0IBVh9QRXT/Cu0gvNL8VWt5dfY4G05TLMVzsUOCTjucDgVpmue08LlazGg1KD5GtG7xnKKuktXo7pd+gqVBzq+zlo9fwRwZA9BRXbL4f8L65o+oTeF7rVEv9PhNw9vfBD58Q+8ylQMEenNRWeheHdL8PWGreKLjUWl1EM9raWOwMIwcb2ZgRz2FZf60YPla5Z+05uXk5Xz3ceZaduVN3vayet9Cvqs+6tve+nY44gHqKK67WPB4/tfRYtBumvLHWwDZSyrtZTnDK4Hde+K0YvD/gW41o+GrfVtWGpFzAl66p9maYcbduNwGeM5qanFmXxpxqR5pJpydotuMYtxk5LdWkmmt7p2TswWEqXadl89/Q4qDT72ewuL+G2d7W2KieUdELfdz9aq133h7S75PBHjDRxbvJepe2sHlIMkuJGGB+NYXi3RdP8PpDprXclzrS/NeqhHk2+ekeerN69hTwPEVHEY2rhG05Kdo8ut4+zpzc32V52votktWE8O4wU/LX1u1b8DJ0a3ju9YsrWbPlzXEcb4ODgsAcVe8X6XHpninU9NsUle3tZiik/MQB6mq/hn/kZNL/AOvyL/0MV3nj7xzrGkeNb+z0RobO2t5/3iCJT574BZnJ5PpXo4itXji4wpK94t2bst15P8jkbdzzKnmKUR+YYnCf3tpx+deg+K4dPi8XeHtettG+0xapbpdPp8I4eXuAPQnHH1rptAn8fXXiaAa2tpaaRPLsksp2iA8s9EVPvZ6Vz1s45KSqKKtZvWVndaNJWd3p6C5jxalaORVDtGwU9CRwa9J8DLY6bq/jgyWcc9rZwSlYHGVISU7V+nAFM8F+L9S8Ra/H4f8AEPk3um6jmHyjEqiEkHaUwOMGtamZVE5yhTvGCTetnZq+itul5ofMcfpOhSah4f1bV1uFjXTRGWjKEmTeSOD2xiobhdH/AOEetWha4/tbzn+0Bh+78v8Ahx713nhbVNW0fwZ4ts4LvB0mREtjsB2kyMGPTnOO9YutYk+FGjXEigySapcF3AAJ6k1nDGVJV3GXw86Ss+jhfXTVdfX01V9TjkikdSyRuyr1IUkCmjnpXs17L4maCwn+H1xYzaNFbp/okBjD7wPnDq3JJ/OsLwdOt58Ymmm0b+yy0cpls2H3W2c9hjPXpSp5xKVOdTkXupu3NqrdJK10380HMeb7H8vzNjbM43Y4/Ol8uTy/M8t9nTdg4/OvTfh34n1DWPFL6HfrBJo00Eqix8pRHGqqSAv5Uvw+8TalrviibQdQML6RcW8yCzESiOJVUlQo7YxVVcyr0ufmpL3EpP3ujv5b6Py8w5meXUUp616HpEGleEPA1l4kvtLt9U1XVJGFnFcjdFFGv8RHc/4its0zNYCELQc5zlyxirXbs3u9Ekk230SNqdPnb1skediiu91bV/Dfifwje3N3Yafo2vWjK0AtUKJcqeq7fXr+lXLddJ8D+DdL1S40i11TW9WUyxi7XdHBEP8AZ79R+ftXmS4inCmoyw8lWc+RQutXbmupbOPLq5fK19DT2Cv8Wlr3PNhRXpTjSfHXg/Vb+HR7TS9c0lBM32Rdsc8XOfl7dD+lN8J2vh+D4VXWu6tpkd5NbajiJTwZTtXajN125OSPaolxRGnSbqUZKpGcabho3zSV4tO9mmmrPTztZj+r3ej0te55vkV1Pw88O2OvXGo3Gq3U1vp+m2puJ/JALsPQZ+hrq/C+o6b4407WNJ1Lw7pVnNbWT3NrcWUPlshXseTnt+tN+EGsRxeFPEUJ0qwkNpYNMzuh3Tgk/I/PK15uc8Q4z6hiYU6Tp1qbgn70XZTatJPbXVbXT1LpUY88W3dO/wCByFvb+E5v7dkN7dwJFHu0pJPvyt6PgEVzld74Ug0/XNK8aapc6VZxyRWRmt0jTCwNg/c9OlWvAdj4e/4Vxqus65YLciyvUYBRh5OBiPd2BJGa7HnkcvVbnjObjKnDlum7zjGyjtfV633ld7E+x57Wst2ecUZGa9O8C3Ol+MfiC7XehWNnaDTpFFvCgKrt6N0+9z1p3grxFoeqeJLfwz/wielLpF0xhicxk3HQ4ZnPUnHOMdarE8TV6DqReFk5UoKc1zR91Pm0vfV+69Fo+/cjh07e9u7I8vyKK9N/4SHRNA8WHw3p/hfTLjTYrr7LPNdR+ZcSndtZtx4HPQY7VmeJNH8N6P8AFmbT9QL2+iRyCSREBOFK7tgxzjPH0rfD8SOpUcKmHlG9N1I7Scoq11yraWqstd97kuhZaS62OFyPUVPY27Xl9b2kbKrzyrGpboCxwM/nXpGneMrS/wBdi0yw8CaPPpMs4hRVtCZShON271xz0qjfQWXhP4vvZWen21zam4iSKK4BYRbypyOeozxWceIcQ5ToVMO4VeRziuaLulZNO2zTa0enmP2EdGpXV7HL6von9h+KzourXEZWGZFuJYc4CnBJGRnofSoPE0OlW+u3UOiXL3Onqw8iV+rDaM+nfNd38T76C/8AibFpEml2SLFfRCSdEPmThguQ5zyOagvvCdlqvxquvD1tEtpp6SB3SIYCxrGrED0yf51x5fxD+5o4rHOUX7B1JLTlsnC8rLXmd9F0TaepU6OrjDvY85yPWivRrvx5oNpqT6fZ+DdGk0SNzH88WZ5EBwW39iev9aqeLvDen6P4+0lLBd+lak0NxAj84RmGUPqP6GvSocQVPaKnisPKk5Rco3ad1FXadtpJO9n566EOirXjK5wmaK9S8ca1ovg/xbeafovhvSrmXeHuJLyHeFJAIjRcgKAMc+prH+LFjpaw6Drul2KWK6taNLLBH9xXBXkf99fpWeX8SyxdTD89CUIV1eEm1raPNZpaq6u0+vWw50OVS1u1ucLRRRX1JzhRRRQAUUUUAFFFFABRRRQAUUUUAFFFFABRRRQAUUUUAXNDs/7R1qy0/dtFzcJET6bmA/rXfeLvG+qeHvE9xonh9LWz0rTZPs6232dGE23hi5IycnPevO7G5ls72C8hOJYJFkQ+4ORXfayfAfifVT4guteuNJknw95Y/ZS7F8fNsYHHP+fSvh+JMPQnmFGpmFB1sOoTVlB1Eptxs3GKbu43UZW93XVXO7DSkqbVOVpXXW2nqbbeH9FXx3LrwsY/7PTQ/wC2xZkfJvx93HpnnFc3Z/EW8vftdn4pgi1HS7mJlEEcCIYG/hKEAEY+tWP+E+s28dyXz2cg0KSy/sw24++LbGM/Xvio7FPAXh6S41SLVm8QS+U62ljJZbVVmGAZC2QcfSvlMNl1SlTUc3wtSrUdOmqVk5OLV7x51dU5p2cptq6tq7WOqVRN/uZJK7v5/LqvIfZ3kng74c6ZqmlJEuq6zPLm7eNXaKKM42rkEDJrH8UeKIfEmi2I1KzDa3bykSXcaKgniPQMB/Fn2q5o2qaDrXhCHw34ivpNMmsp3lsrxYTIgV+WRlHOM0zWNR8MaTp+maZoSrqktveC6u7+S3EZlwRiNc8heK9nB4WFPHylWws5Yv2tSXOk0uR83J+8tyuHJyw5L/F9nS5jOTdP3ZpQstPPS+ne+tzrhfePd9o+j6bZ+G9EREWO3vGhQMoAyzbxubPt/Oobu38P6Z8crhb2OztrdoRJD5q/uFuGQEEjpjOT9ayfFs3gzXNdl8S3Hia9ljmKyHTRakzAgD92HJ2gcde1T+Ita8Fah45XV71jqGm6hZiKaMRMJLJwoAb/AGj9K+VwuAq/Zw84KpQqxmqdGcJKb5HZzm37WaSlabspapNuVjrlUX8ydpJq7T016LZbaF3xDP46g0PUo/E2l22u6XPCRFcWwjKW7dpFKDIA96wLa0S6+EFjGqoss3iIQ+ZtGQDGR19Kv6Ff+F/Bsd9eWHii51qS4tngisktmijJboZMkjiufTW7OL4Z2+jRTONSi1j7YF2HAQIQDnpnOOK9nLsFiORQwtDliq1NqUac6SfuyTbpSvy8vu80laMr90YVJxveUrvlfVPquq/pHSeNvFmo+E/ELeHPDPkWNhpypGyeQjGdtoLM5IJOc1p2ljp7/FPwnrFpaRQQ6zafapLdVGxZNjbsD0PBrD1ybwX4wvU12/12bRb2SNRfW32UyB3AwTGwPcDvSp400k/EfRtSSOa30PSIfs1uCm59gVhuIHckivOWV1ZYBU8JhpxxCoVY124yXPN07JczVqspVPei05WV9Vexr7Ve0vOSceZcuuyv26aFrwn4x1K48f2uhxR2sWhz3RtRYC3QoI8kcnGS3cknmqPhX7dpvifxHbeHPDxv79JpIbSYqGSzUSEbiG46AAZ9K5vwrqdpp3jiy1e5Zxaw3vnOVXJ25J6V02j+INDvLXxRo17qU+lRatfG5gvViLArvJ2Oo5wRj8zXs5tk31CdVYXC3pzp0lK0ZNNqq+aUlC0qjUdZK/NNaO6ZhRre0S5papu23bpfb9Dd1SHxBffDrxCfGE2n3dzaLHLaGN4mmhO7ByY+gPv71zviK0lvvAPgKzhaNZJvtaKZHCKCXTqTwKtaHc+CtN0DXfD6a9O82owLm/e1ZYsqchFXJb8TXO+JNZsL7wX4a0m3eRrnThcC4DIQBvZSuD34BrkyTAYqOMhClTcYRruafspU4KMsLOPMoN6Ln0ave71s5IuvUjyNt3fLbe7+JPf0HnwVqFrqem299cWBjvbtLf8A0e7SVhuPXCnjjvXQeLPHOqaB4ouNG0GO1tNJ06X7Otr9nRllC8MXJGTk57157p11JYX9ve2+BLBIsifUHIrvdY/4QLxJqzeIbnXrnS2uCJLyw+yl2L4+bYwOOa9zOMG1jKM84pvEUVCa92lKSU242bgud3cbqMtlrqrmFGfuNUXyu63fT10+46PRlTR/jHpq6OqWthrlmt3JAEUhd0btgEjK/MM8Yqh8PfFOuXev+JvtF3G2zTriZcW8Yw6EBTwvYduh71j2/jXT5vipZeIZ4pbbSrNDBCiruZYhGyrwO5JrK8E65p+k6trtxePIsd7YXEEJVCxLuwK59BxXzNThjEVsHVeKw3PVeHoq7ipS5lOd1fW8lHkUtXsvI6lioqa5ZWXNL8l+F7mhbTyan8LPEWo3nlyXc2q25aXy1U5OM4wAB9BWn4z8Qah4G1K38MeGzBZxWdvG1y/kI7XMrKGYsWB456Vy+maxY2/w21XRJJGF9cX0M0ShTgquMnP4Vuatd+EvGX2XVdV1yXRNUSBIbxDamVZ9owHUg8Ej1r1MRl0aWPlLG4dzwiqVPdUHNXdOiqcuRJ3irVIppNJvpuYxqXprkladlre3V31+4n8Ox6J42+JVvdx6WLeFbQ3N5akhY5ZkHOOwUkjP410WkzeNrnW0h1+30ObQZ38uez8+22RRHjK4O7IH54rjx4u0bTfHFpfaNpgTR7a2+xumwJJcxkYZ2x1Y9efSnW9l8ONPvjqza5c6narl4tLNoVdj2V3zjAryszyutNpVKElTdGMaUXSlWnB3ldKSmvZ1NY+9K2yXN7rNqVWK2kr311ST28tVvp+Gps+ELa10ybxRpmgX2nQ6/Hd+XYTXZUgwg8hGbI3f/WrI+I0/ib+wrW08W6GBfRzlotUUIN6Ef6slBg+v4VneHpvCOpafqFhrajSLqa4860vYojIsS/8APMrn7tXte1fRdN8CTeFtL1m51yS5uUmad4jHFAq9kDEnJx/OvQp4CrQzuFR0ZVKvPC7lTkmlyRjKcK8XyKG7dKV7yuraozdRSoNXsrPZ+ezi9b+ZwdFFFfrJ5IqttYN1wc16T4x8O3njPWk8SaDPZzWl9DGZt9wqG1cKFYOCcgDGa81pQSM4JGeteLmeWV8RiKWKwtVQqQUo3ceZOM+VtNc0dbxi079NU0zalVjGLhJXTt5bf8Oew6Re6bqPxQNnb3ivZWOhPYtdDo2yPDOPUDJ/KsfwX4auPCmvDxNrV5Yx6ZYJJJDLFcq/2pipVQgByc571yHg3Wo9B1K4upYHmWWzmtwqkDBdcA/hWJ/CBngV8nT4RxUZ18HSrctCdKnTk3FNyS5+ezuuWT5tW01rotDreLhaM2ryTb9Nrep6l4V1jV9T8Dpp3hu7soNWtL2WWS1nSImaKQ7soZARkEnpWb4/u9bh0Gx03Xdctp72W486XT7eGELAo4VmaMD5jnp6VwdtDNcXMcFvG0k0jBI1Ucsx4AFd/N4I8N6EkcfjDxQbW/kUM1pZx+Y0YP8AePP8qWJybLsnzGNeTi3KcqkYxoqdVt7++ry5E3e/KmtFz20EsRUq0+XytvZfd3/qxn/FGeCf4n3M0M0UsRlgw6OGXhVzyOKm8b+Ir7SviRrl5ol9GonkVTIipIrKFHTII/KmeIvBFnF4ffxF4X1hdY0yI7bgFNssPuR6fgKy9P8ADsVz4C1PxIbl0ksrmOFYQo2sGIGc9utdGXUMoeFwznPnhSgsO4yhvKTp25otXTvFaNW1vexNSpV5pWVm3zaP1/zNz4eX15rfiTWmvLiOS/vtHuIIy22PzHKYVRjAqrer9j+FLabcPGl5Drz+ZD5gLDESjOAeme9cYODxxSd89/WvYnw1H64q9OajBOm1FR2dNNJJ3tZp7W0tv0M1iXycrWuuvqdol9Da/DTRGWSN5rfXJJzDuG7AUEZHXBxXba1c+L9X1k6l4b1bSX0O6KyLPLHbZtgQNwk3ruyOfWvJ/DFjY6lrttZ6jfLYWspIkuGxhBj3qpfRxwXtzbwTebCkrIkg6OoJAb8RXkY3hTD4nFtRlF1Fzy/eUvaR5asr6JtLmi46NPa9000awxcox2002dnojp9e8U6rZ+MNQvdM1w3rsFgN41tGPNVQBwu3AGemB0rW8CX39vL4pGt6rb2899p6QrNLtjUtvAUYAHfGcCvO60/Dug6hr9zPb6ckTSQQNO/mOFAReuPfmvRzHh3L6eXOF40nGMF7XlgmlBxa2SVrxWmkV0XQzp4mp7S+++l31O08O6PdeCbLWNa12W1hklsZLSzt0uFkad5MDICk/KMdaiv9LuPGfhbw/NoclvNd6bafYrq1eZY3XaflcbiMgivPiScZJNAJByCQfaofDWJdf688QvrPMmpcnuWUXDl5Oe9rSbvz35uttB/WY8vs+X3fXXe972/Q9Ol1iw8L6p4L0uW6iuW0d5Jb+SFt6RtKcFQR12jJ4qGy8FXNp4yXWrjULBdBiuvtf28XSFWjDbgAAc7u2MV5tS9sc49KyXCdajB/VsRyynGUajcL83NOU24rmXK1Kc7fEknZp2H9bTfvR0Wq17JL57I9K0/xQ66N471nTbtbO5vLyJ7f5gJNjO+So9cHqOlZXjKW08TeHbXxXFLDHqkWLbVINwDSMB8syjvkcHH9K4mjvXRheEcNg8UsXh5cs1JO9teRU4U3TfeLUFJdpWdtNZljJThySWn63bv+Jc0OeO11qxuZm2xRXMcjnGcKGBNdz4li8FeKfENzrUfiX+y1kk/0iGa2YtJjjen1AHB6GvOqK+gxGD9rUVWM3GSVtLbP1TOJo9Fg8aaSnxC069jili0bT7Y2Vu23LqpUjzMeuT+VR6VH4V0TxXba5eeK21YpceZGkMLbgSfvSM3QDPIHJrz6iud5TTS5YSaTjyvbVa9Wm76u9g5T1fwq2jw6/wCNrhrxdS0yayeaR4AQdjvkqM9wDWVoC+D/AArfHxAniEavNCrNZWkduyNvIwC5PTGa5TQNcl0iy1W1jt0lGo2ptnLEgoM5yKyKxhlUnOopTajKy6e8lFLXTT5WFyna+DdR0670jxNpurapFp8+q+XIk8qEpuDMzZx9aqapqmnn4f6Xo8VwJrq11GaWRNpAKHoc+9crRXZ/Z8Paupd7qVtLXUeXtfYdjvrix8G6hcw6rpHidfDymNfOtGikLxuBztIPP61bHjHRpfihDrTyypYQWZthO8ZLykIQGIHPJrzaisXlMJJqpOUtHFXtonvra7+dw5Tpvh1q1jo/i6PUNQmMVsIplLBC3LIQOBz1NO+G+r2GjeMU1HUZjFbCOZS4QtyykDgc1y9FdNbBU6vtOZv31yv0V9vvG0KetelavY3Pij4U6BcaPC11Po5e3u4Ixl1B6NjvwB+ftXmlXtH1fVNHuTcaXf3FnKRgtE+Nw9x0P41w5xl1bF+xrYeSVSlLmjfZ6OLTtrZpvVbOxtSmo3UtmdBa+C5ovB2peIdca500Q7Us4njw1w56jB5A6fr6VveLdPu/FPw+8N6xo8L3bafAbS7hiG542GOcDnHH6iuF1vXdZ1uRH1bUrm8KfcEj5C/QdBTdF1rVtFmabSdRuLN2+95T4DfUdDXmVcozSs4YqdWPt4Tcoqz5FFx5XC/xarXmte/S2haqU1eKWjXz9TvfBen3fhfwP4k1zWYXsxe2v2O0ilG15WbOSAee/wChqhbf8kFu/wDsMp/6CK5LWtb1fWpVl1bUbi8ZPu+a+Qv0HQVVF5eCxNiLqcWhfzDB5h8st/e29M+9TDh7E1JPEYia9pKrCo7X5UoJJRV9Xp1dtXsP28VpFaWa+87n4Jf8hXXP+wPP/Sm/Cf8A5F3xj/2CT/WuJs7y8smdrO6ntmkQo5ikKFlPVTjqPaktby7tY5Y7W6ngSZNkqxyFRIvowHUexrfH5BUxUsVJTS9r7K3l7N3f39BQrKKjptf8Tt/hj/yKHjb/ALBn/wAVS6J/yQ7xD/2EYP8A0JK4m1vr20hnhtbqaGK4TZMiOQJF9GHcU1Ly8Sykskup1tZGDPCJCI2I6Er0JpYnIKlbEVKvOrSq0qnyp8t16vl0CNZKKVujX3ncfAf/AJHWb/rwm/kKx/hR/wAlC0P/AK+B/I1gWN5eWMxmsrqe1lKlS8MhRsHqMjtTLW4ntZ0uLWaSCaM5SSNirKfUEciujE5LOtUxk1Jfv6cYLyspq7/8C/AmNVJRVtnf8je13/kpd7/2GG/9HV6Lcadp+p/H6+h1GCO4WO2EsMEn3ZJBGuAfXucV4288z3BuXmkadn3mQsSxbOc565z3qZ9R1CTUBqEl9dPeAhhcNKxkBHQ7s5rkx/DtfExiqdXlaoyp3V73lya+nu+upUK6juutz0mw1j4lan4ijsY7abSbZZ185IrUQRRRhucvjpj35qn8SoZo/jNHNJFIkcl1bGN2UhXA25we9clq3izxJqtqLXUNbvbiD/nm0mFP1x1/Gq+r69rGri2/tPUri6+zDEJkbJTp0P4D8q4sDw1iaGLjXUKVOPJKDUE/tWaldpczutnay6tlzrxcbXb1vqdn8QbW5i+Mvny28yQyX8HlyMhCv93oehrci1K2039oe/8AtbiOK5P2cuTgAtEuP1AH415rqniXX9US2XUNWurkWrb4C7co3qD1z71n3t1c3t091eXEtxPIcvJIxZmPTkmnS4VrVsNChippWoSovlu93G0ldLpG7XcHiEpNxXW50OpeBfE1v4hk0iPSbqVzKVjlWM+Wy54bd0AxzXT/ABCuLdfHfhfRYJVmbSUt7eZ1ORv3DI/DA/OuPh8aeLIbIWUfiC/WALtC+byB6A9f1rDWWVZxOsjiUNvDhjuDdc565rshlGY4qtCrj5w/dxko8qerkuVylfbTaKvvuQ6sIpqCep1Xxj/5KXrX/XVP/RaVpfE3/kTfA/8A2D5P5pXC3dzcXlw9zd3EtxO5y8krlmbjHJPJp1zeXlzDDDcXU80cClYUkkLLGPRQeg47V00MknShgIua/wBnVn5/u3DTtq7idZNz0+L/ADuQUUUV9GYBRRRQAUUUUAFFFFABRRRQAUUUUAFFFFABRRRQAUUUUAFFFFABRRRQAUUUUAFFFFABRXXeDPCNtr+ganqU+pfYvsMibmcAxhDyzHvkAHAHU1raT4O8K+JrW5t/DOtXp1G2QPtvIgiSLnGeOg/lXm1s1w9GUoyv7rs3Z2V7bv5kuSR53RXoeieFfBGq6h/YNr4hvpNUIISbyQIHcDkL3I4NYHhjwpc6x4qn0SS4S3Fr5jXMxGQiIcEiqjmdBqbldcqu7prTuHMjm60/DGi3niHWYdJsWiW4lDFTISF4GTyAa6+w8P8Aw71TUE0mw8Qaot5I3lxTSQDy3b8qx/Dfhea5+IH/AAjFxeSWsqSSRtPD1G0E5H1rOWZU5U6lrwlGN/ei9u9uqDmOZuImguJYHxujdkbHTIODUddX4L8KL4j13U9MN1KklrDK8TAD946sFAOegOa09K8O+BZ9Qj0ObxDfPqUjCLz4oR9n83ptBPJGeM96urmdGlJwd20k3ZN2XcOZHDWtvcXVwlvawyTTOcJGi5Zj7CmzRyQyvFKjJIjFWVhgqR1Br0L4faNZaP8AE/8As3VL2Vb6zuNtqIo8pMdp+8f4RjmsrxfpNlqPjp9P8PXNxeXd3dSLOs0ewRyFzkA91HPPtUxzOEsQ6dvd5VK9nb79rW699A5tTj6K9AuPDvgDTbw6TqniS+a/U7JpoIR5MT+n4VieIPCc+i+KrTSLi4EtvePGYLmMcPGzYyPcVdHM6FWXKrrS6umrpdVfcFJHNUV6DrXhHwp4Z1aa18Qa1etlv9Hhtog0nl/33PQZOcAelY/j3wxa6ELC+0u+a+0zUYzJbyMuGGOx/OlQzOhWlGMb+9s7NJ9dGCkjlqK9An8K+FPD9paL4r1e9GoXMQm+z2kQIiU9Mmsrxt4YsdK02w1rRdRe+0u+LLG0ibXRh2P6/lRSzOhVmoxvronZ2fow5kcpRXey+C9FsNE0rXdX1me3sbu2EjokYaVpT0RB6YySTUGveF9Dl8JyeJfDGpXNxb28ojuYLlAHQnvx9RSjmuHlJJXs3a9na97WuHMjiaK7Lw94V0seHl8R+KNSlsbCVyltFCm6WcjqR7U7XvCujyeGpfEfhXU57y0t3CXUNwm2SLPQ/Sq/tOh7T2eu9r2dr9r7X/XQOZHF0V2eieFdJh8PQ+IPFepzWNpcsRaQQJulmA6t7Cna34T0mfw7N4g8J6pLfWtsQLq3nTbLCPX3FH9p0Pacmu9r2fLftfbfT10DmRxVFFFegUd58CrSG48drcTKHFlay3Cg/wB4YA/9CNcdrN7PqOrXd/dOXmnmZ3Y+pNdF8Jdbt9C8bWtxeMFtZ1a2mY9FV+hPtkCofHfhHVPD2uXERtZpbJ5C9tcIhZHQnI5Hf2r5KlVhQ4jre3dnOnDkv1UXLnS87tNrtZnQ03QXL0buZ+geItT0O2v7axkj8m/i8q4SRAwZee3rya7n4fJpbfCXxA2smU2MV7FJIkRw0m3aQgPbJwM+9U/AXhm1tPD2r+J/FWnf6DDblLSO4BUySnoQOD1wB9ah0L/kiHiP/sIW/wD6EleTnmIwmPc6WGVmq9CMpxtrLmjs11grJ9tDWjGULOXZ6Gn4V/4RLxqL3RF8KwaPdJbPNbXNvKWIK/3s9f61kfC7QdH1vTPEEmsDYlrbJIs4zmEZJYgdzgd6k+BP/I6Tf9eE38hS/DH/AJEzxv8A9gz+jVzZlGrgVjsNhqs4xX1dx96UnFzm1Kzk29bLS9vvKp2nySkv5vwQ/Rv+ET8T+OdF0rT/AA8bLTwXSUNKd9wMZBYjnPHrUXgbwxpeqeMNcjvYZZbHShNKLWJjulCuQqZ69qofB3/ko+kf9dG/9BNXvDun+Irjxh4h1DwzfR297YSzymMk7pk3tlQuCG6dD6iunM41MHUxOFo4h04qjC0pSk7OVSabctWm9ubdaW2RNO0lGTjfV/ki1Y6x4A1x7jTNT8N2/h0eW3kXkUjMyOOgYAf41a+Bl5p8d1qlo+mJLcrZzSNdeYQXjGP3e30PrVzwhrsnjfWk0PxN4Us7oSKwkvIrcxSQkDqT2/MVmfCa3jtvGniK0tpPOiisLqONx/GA2Afxrx8wjBZdjsHVjOEoxhLldV1I7tXjK/NrbWMrLRNI0g/fhJWfyscJrl1ZXupyXOn6cunWzBdtushcJgYPJ55PNUaK1fCUNhc+JLC11NS1pPKIpMNgjdwDn2JFfqiUcNRsrtRXdt6Lu3dv1d2ec3fUyqK7b/hFbWLwdftMj/23FNK8Q3HHkxSLGwx7kk59BWgPCumx3mqSW+nNf/2WsFsbY3HlrLcsuZGZsggDkYB7Vxyzagr76O3Tul1fdr8SeZHA2Nnc30/kWkLTS7GfavXaoyT+AFV69R0TRbGz8QaXqH2U6b9qtruO7s0nEvlbYj8ynJOCCcA9xXNwQaBrujak1lpZ0u506NZ0dZ2kEsW4KwcN/EAc5GBU080jOTtF8umumjba117rpfvsHMclVq4sL23EPnW0i+dD58fy53R/3uO3Brt/EOh6Xa6ddtaeHZZ9PSENa6vaXJmZnwMGVc7VU85GARU3hmGx02+hb7Gbg3Phme4fzJm67H3KMdAwGPbtUyzWLp+0hHvpp2v30+evkHMecUV3OiaBB/wjlvrS6Cmqy308gjge7MUcESNjrkFmJz+ArE8caTa6RrKRWeVgmgScRNIHaEsOYyRwSDXTSx9KrVdKO+vbpv1v969AvqYNFFFdxQUUqqzMFUZYnAHvXp2t3GlfD2O10e10Ky1PV2hWW9ubtN4Ut/Ao7f8A6q83HZg8NOFKnBznO9ldLRbtt7JXXzaGlc8wor0PxHa6R4i8Dv4u0zS4tLv7KdYr23iH7pwcYYD8R+uarfE/TtPbTNB8SaRZwWlrqFrtljhQKqzL14H4/wDfNcuHzyFWpCnKDjKUpRd7e7KKvbzutU1uNwOForutTsLDRfhRYyT2Vu+raxOZUleMGSKFf7p6jOB/30alh8S+G/Dmh6fb6HpFhquoyRB765vIS2xz/AoPb6cU/wC151It4ei5+9KK2S93eTeyV7pdW9g5e7OAor0fxrbWOrfDu08VjQ4dIv8A7X5EiwIUSVTn5sfh1+tTmPw9o3w08P6/c6Na3moO0qRo6ALK28/NJjlgoHA96xXEEXShJUnzSm6fLdaSSb3va2m4+TzPMaK9Ogu9N8aeBtdnutDsLHUNKiWaGe0j2bgc8EfgfzqpoFvpPhXwNB4p1LTINT1HUJWjsYLgZjjUdWI7nj+VP+3rRlGdJqqpKHLdO7a5lZ7W5dW3tZhyeZ55RXr3gS68O+Mrm+l1Dw7p1tqVpau4EMY8qZCMZKn+JTjn3rmfAOk6VBoOp+L9ctPtttYuIba1P3Zpj/e9hkfrUriBR9rGrScZw5Vy6O7n8KT2d++nnsw5PM4eup8A+H7HXYtca9aZTY6dJcxeWwGXXpnIORXTeHPEGi+L9Uj8Pa54X060S7zHbXFnHseF8cc1H8OrCTS9Q8b6bK257XTLiIsO+0kZrmzHOK31atTlB0qsVF7p3TkldNfNMairo43TYPD7+F9SnvbuaPWEZPsUKg7JFJG7Py44Ge4rGrs/DWnWM/wt8TahNaRSXdvLAIZmX5owXUHB7Zrb0C1tfD/w2tPE1r4fg1rULud1keeMyJbKCQPlHTp1966Kmbww0qqSlKTqKCTaSu4KVk+kba63d790LlueY0V2vibXfDfiDwv576Zb6Z4himAAtYisc0ffPbP19K10Gg6L8MNC16fQ7S91J5ZUiEiDa53H5pMcttA4B9a2qZzUp04OdCSnKfJy6b2buns46b/5C5PM8zor1uzvPDniDwNdeJ9Y8N2aXWkzhfLtR5aXBIG1Wx/DkjP0qDw7qGm+NtD1zTr7w/plnNZ2TXNrNaQhChHb+X1rlfEVSMZznh2lTkozd1o3bb+bRpvbcfJ5nldFAor6cgKKKKACiiigAooooAKKKKACiiigAooooAKKKKACiiigAooooAKKKKACiiigAooooAKKKKACiiigAooooAKKKKAO98IcfCbxf/vwf+hCj4Kca1rP/YHn/mtc9pXiKXT/AAvqugrapImosjNKXIMe054Hejwf4il8N3l3cRWsdybm0e2Idyu0MR83H0rw6+CrTo4mKWs3dfdFfoyGty58KP8Akoui/wDXc/8AoDVq6d4eh1zxn4luL6+lstPsJJZrmSIfOy7jwPyNcp4Y1Z9C1+z1eOBZ3tnLiNmwG4I6/jWv4f8AGVxpXiHUdSaxhuLbUtwurRz8rKxzgH2zV43D4l1Z1KG7gktt+Zt7+W3S4NPob3hHUfBMXirTYNH8O389w9yqR3F3c/dOfvBB6Ve0D/k4a5/6+pv/AEXWDF4z0bSbtLvwz4Vt7G43AtNPM0zBc8queFyOM0k3jaxj8dweK9O0MwygMbiJ5yRK7AjdntxXn1MHiJyqONOXvU5R96Sbv56uy7W+dhWZo/CpmXxX4nZTgiwuiD6HfXFeFP8AkaNJ/wCv2H/0MVo+GfEV1ouoalqEOn/aBqEUtuQxICmQ54IHJ9qxdOuH0/VLa78vc9tMkmxuMlWBwfTpXqU8NUVStK3xKKXyTRVtWekSf8nCr/19j/0XUXw+aIfG298zG4z3Yjz/AHsn+ma5d/Fk7ePV8WfY41lEwlMAclemCM/Sl8ReIrO48Rwa54f02TSbpJDNIxmMm+UnO7ngD2rgeX15Q9k425qShfSyavvr+VybM09Q1LwGl9cJdeFNV89ZWEub853ZOf1q74n1UX+q+EbddEvdLhtmjW3+0tuMkZdcEHqelQz+N/Dd9cDUtV8FW9xqfBaRJiscjDuy9/1rndb8UX+seJodcvFjLwOhigXhEVTkIPb3qqGEqznFypyXKn8U76tW91Xf3uw0jS+MbM3xH1XcScMgHsNi1o+MYnn+H3giCP78iui/UkAVynizWZPEHiC61iW3S3e4IJjViwXCgdT9Ks6r4luL7Q9F0sW6Qf2SD5cquSXJOckdq6YYOtGlhY21hv5e41+fYLOyOl8QaX4L8K3g07WF1XW9TRFM2yURRoSMgZ6/zqf4gXNpd/Cvw/PY6eNPtjeSCOAOX2gBucnrmqOoeNtB1jZe674RivNUVArTJctGkmOhZR1qHWPHNvrXhVtH1TRIjLE5aykt38tLfjAG0dcDI964KeGxblRnUhJyi/ebkrbNe6r2tr2Tt3FZ6Fj4mM3/AAiPgtMnb/Z5OPf5ab4X/wCSP+Kf+vmL+lc/4j8RS61pmkWMlqkK6ZbmBWVyTIOOT6dKNN8RS2PhTU/D62qPHfyJI0xcgptxwB36V2RwVZYSFO2qnf5c9/yHZ2Ok+JwLeEPBskP/AB6/YWAI6b/lz+PX9a5XSrLXLjRdSuNP+0DT4FBvdku1CO24Z+b9a1/DfjGOz0Q6DrmkxaxpYffFG77XiP8AstS+IvGEF1oR0HQdHj0fTXcPMocvJKR03N6dPyow8MVQisOqd1zN8ztazlfa979Nt9bgrrQ67xxeeGbfRfDDavot5fxNpqfZ3gufLVRgZXHc9KzNG13QrfQ9cXw/4T1VYprQxXcrXPmJGpBwTnp3rF8P+MobfQ10HX9Hi1jTo2LQKz7JIT6K3pSeIPGMFxobaDoGjxaPp0jBpwrl5JiOgZvSuOnl1WKVCUJNc2/O+W173te9/K2/UXL0ORHSiiivqDQK6fQ/H3izRrRbSz1ZzboMJHMgkCj0Gelc1EjyypFGpZ3YKoHcngCuhsfA/iu9u7i1t9GnMtuwWXcVUKcZxknGcEV52ZUMBiKfJjowlHe07Neuo41HB3i7FXxJ4n17xEyHV9RluFQ5SPhUU+oUcVTi1TUYdJm0mO6kSxuHEksGBtdhjB9ewo1rSdS0a8NnqlnLazYztcdR6g9CPpWz4pu9Tu5dCGpaSlgsVtGkBC48+PI+c+tTToYSlTp0aFOPs90lZJNappd79VtuDqSbvcxtI1TUdHuzdabdSWk5QoXQDO09RzRYapqFha3drZ3ckEN5H5dwi4xIvofzrqPjUiR+Pp1jRUH2eHhRgfdrPj8B+LpNN/tBdDuDBt3dV3keuzO79KmFbB1qMa9eMV7RRettbapa72e3boJTdlqYmk6heaVqEV/p87QXMRykgAJXjHeptP1rVNP1c6tZXssF6zMzSocFixycjoQfSmX2lahYi0N3ayQ/a4xJBu/jU9CK0YvB/iWSW8jXSZg1km+4LEKEGN3UnBOOcDmt6ywUk5VeV8ys721V9nfdXe212NTa6mhqfxG8ZahZNaz6qY4pBtcwxLGzDuMgZrC8P61qWgaiuoaVcmC4Clc4BBB6gg9RWhr13qc3hPQ7e60pbazhEn2a6C4Nxk85PfFNsvB3ia8uY7e30idnkhWdSSAuxujFicDNcOHwOWYbDTpexp04Sumko2aWmvR+ae2w3Wm3zSepn69q19rmqS6lqMiyXMoAdlQKOBgcD2FUUZkYMrFWU5BHY1vSeDfE8esLpLaPc/a2XeqjBUr67s4x75qDxF4Y13w+I21fT5LdJThH3Kyk+mVJGa78PWwdOMKFGUUre6k1strLsS5Xd2zck8fTSeLbbXX0yIpDam3e18z5ZA2SxJxxljnpWXp3iJN+pw6vZte2epS+dMiybHSQEkOrYPIyRyORUXh/wn4h1+JptJ0yW4iU4MhIRM+mWIBqLxD4c1vw+6Lq+ny22/7jHDKx9AwyK54UcAp+xi1zWStfXR3XW+j17k6bGpZeKbHS9Xs7rStDijtrSKVFjlk3STM4wWkfHP06YqKbX9LtdMurXQ9He0kvSv2mSefzcIrBvLQYGFJAznnHFZ/h/wAPa1r8rx6Rp8t0U++wwFX6scAVPfeEfEllPcQ3Wk3EbW0JuJTwQIx1bIOCPpTlSwManLKS5lbRy13urq+urvqGhpjxRpFtJeX2l6HJaahdwPC6i4/0dN4wxVAPrgE4FQaf4ohhv7KW4sHeCDS302VElwzqwYFgccH5ulYekaZqGrXq2em2kt1O3OyMZwPU+grU13wb4m0O1+1alpMsUHeRWV1X6lScfjRKhgYS9lOS5n0cte2l3cLIdZa3pT6Uuk6tplxdWlvM8lm8VwEljDHlCcEEHr25zWXrl9FqOotcW9jDYwBVSOCLoqqMDJ/iPqe9UaMiuynhqdObnHf1dtd9NtR2CinwKskyRtIsaswUueignqal1KCK11C4tobqO7iikKpPHwsgH8Q9jWvtI8/J1tf+nsO2lyO2l8m5imxny3DY+hzXsvxI8SeL7O6tdW8OzGXRL23SSJ47dZAjY5BODg/57V47p0MV1fQW811HaxySBHnflYwTyx9hWzpPivxB4baaz0fWpFtlkYLgBo25+8oYHGeteBnGWLG4inOMIzlBP3Zp8rUrdbOzTWmj66alxdkdT4nv/Gk3w/a+8QapHBb3soijsntgkso67unA4z/+unfD+1/4S7wFf+Ey6i5tLqO6tix6IzYf8ufzFcg9xr/jLWUjuLyS9uzG7J5rgKqqpY47DgGs7StU1DSbg3OmX09nMV2l4X2kr6VzLJ5PCSw9NwhWUlUXKrKLvpoldppNXau9R82t+h0vxa1OK/8AFr2VqwFlpka2cGOgC/eP5/yFdZ40v7/wWNN07wnpFvDbyWqSG+FqJZJnPX5sf5zXkru0jtI7FmYlmJPJJ6muh0nxz4r0vT1sLHWp47dRtRSFbYPQEgkVpicjmqOHpUlGcaaacZNpSul7zsnqnd6prVgp6s7fxh/wkVz8GkuPEPnyXsmorJh1wyR4O3IA+X1/GsTxf/ySHwh/11uP/QjXO2vi7xJbW97bx6tO0d9n7SJMOXJGCckHHHHFZk+o39xYW+nzXk0lpbEmCFmysZPXA7VngcjxFCUFLlSjUc/dulZxcbJW0s3prquwOaO1+Gv/ACJXjb/rxj/m9WdVtJ/EXwg0SfS42uJdIleG6hjG51B6Ngc+h/GuBs9Rv7O2uba0vJoIbpQk6I2BIo7N69TXb/D6wupNDe98J6+1n4hjkKz2csqok0fYqG4P4+9Z5rg5YWpLG86T9pGSvey9zkak1snr73TQIu+hpfBDRL+CbVtYureS3gNjJBF5ilTIxwTgHqAB+tO+Geo6o3w61nT/AA7Iq6za3IuUj2hmkjIAOAep4P6etXUude0Cy1bxB401aKW/lsns7C0WdXbL4ydqcDoP1rybTL+90y8S80+6ltrhPuyRtg1wUcDUzmWJqScXd03G13BuF21fTmWtm7bt22Kb5bHpfhTXfiXr2q/Y1uzZxxgtPcT2YVIQB3yOvtUHw+uZrzU/G9zPcrdSyaXcFp1XaJOvzAds1yuseOfFerWRs77WZ3t2GGRQqbh6HaBmsfT9Rv8ATxOtjeTWwuIzFMI2xvQ9VPqK9BcP1J0aseSnTclFJQWmjTbcrJu9trWRPPqjs/Cf/JHfF3/Xa2/9DWl0SLxf4Z8JWfiLw/qTXFleOfOtoozIImHHzqeO3Ue1cZb6nf2+m3OmwXcsdnclTPCD8shByM/TFXfD3ijX/D4ddI1Oa2RzloxhkJ9dpyM11YjKcQ1W5OSSnPm5ZK6a5Ixs9HZ3V00mJSWh32pyN4n+G+ra14i0O30++tGT7JeJCYmnJPIwev8ALn2rH8U/8ka8K/8AX1P/ADauY8Q+Jte8QbBq+pTXKIcqhwqA+u0YGaoz6jfz6fBp815NJZ27FoYWbKIT1IHassHkdeiqfM0lGpz8qbaiuRx5Yt67u+yW9kNzR2vhv/ki3iX/AK/of/ZaX4M/6zxL/wBgeSuKh1G/h06bToryZLOdg8sCt8jsOhI/AUadqV/pxm+wXk1t58Zil8tsb0PVT7V0V8nqVMPiaSkr1ZKS8tI7/wDgIubVFQdKKKK+hICiiigAooooAKKKKACiiigAooooAKKKKACiiigAooooAKKKKACiiigAooooAKKKKACiiigAooooAKKKKACiiigAooooAKKKKAClHUZ4HekooA9H8RLDHpng7TtL1idN4ikiQ221Cxc/viM/eBOMH86x38Nm+vfEl9qWspENMvtlzMYMmXc7hmCg9crwvv1p97e2b3ngopdQsLaCJZyHH7oiXJDenHrU2rX1k2m+OI1vIGe51WOSBRIMyqJZCWX1GCOR6185SValFRg3dveyvrUs+nb/ADIRk634fsodLsNV0fU2u7O7na2PnxeU8UgwcNyRjBBzWlD4T0K6v5NFsfExuNWRGIC22bd3UZKq4P69Kh0640p/Buj2WoXEfljXHkuYg/ziEogLY644PNdnpE81h4uXfqHhzTtFdnjtUtWi3TKQQgJHzemSxFLE4vEUoOKk7rmttrZ6fZd/RJaa3BtnA6R4es7jw2df1DVPsdql2bZ0WHe5O0MNozyTn8MZqa88I+ZqWjw6LfC9ttXRmt5ZE8sptOH3jnGMH8qL94rb4fHSpLiA3kWtOzRJKGO3ygNwx1GeM9K2ND1vTbCLwc1xdR7IoLyC62NuaASsyhiByOGz9K6KtfFRTqU23rJJWVrKLa6X3S6+QXZj3Xh3RJbG+fRvEBvLqwQySxS2/lLKgOGMZzzj0PWkg8PaRaWFnP4h1t7Ce+jEsMMVsZSkZOA7nIwDg8CnXPhW002yv7zVdYsniWMixWzuVke4kJ+XjnC45NdM2o6jrWm6XcaHqOhxLFaR293DepCHhdOC2XGSpGDx71nVxVRRXs6jcb6ydlbTa/K1v5eVwucB4j0m40PVpdPuHSQoFZJE+7IjDKsPYg1e8PaFaXmk3es6pqD2en2siQkxQ+ZI7tyABkYGO5q7r/ia+tfE11Pp2rR3wEaQfaWtUCuFH8K4wACTg9xVvwfdapdQ6leadr1rb6rLMplsrkRrDcx4+9hvlJB7YrpqV8SsKpSaTtHXXyvo4+76tO3VId3Yz4/DNldeJtK0zTdajurXUyuycR/PFk4IdM8EfWqGgaL/AGrqd5Z/aPK+zW08+7Znd5Sk4xnjOK6+4vNH03xp4XvbhtNgvopN2qNYf6hDu+U8cZx1xUehaVDoGravealrGlqk1jdx2gjulczF0bB46DHr1JArn+v1VTeru46aat3aey10t8tbIVzHt/DOlQaBp2taxrjWsF8reXFFb+ZJuBwe+MAYOffFTQeBnn8QJp0OqQta3Fi17a3mwhJIwO4z8uO/XFaF9ojaz4F8LLbX1nDdxwzfubiYRb0L8spPHBHI9619Cl0467Y6DHqEU0Wm6FdQ3N3EdyB3+Ztp7hc1hUx1eMJShNtrnurLRJuz28kt3e/kK7OQl8OaTdaXe3Gg649/cWEfm3EMlsYt8YOC6HJyB6HtSxeG9Hs7OyfxBrj2F1fRiaKGK2Mnlxn7rSHIxn0Har+j6dH4V0/VtSv9U06c3FjLaWcVtcCRpjINu7A6KBzzTtb0xPFq6bqmn6np0IWyit7yO5uFja3aMbScHqpAB4rf61Pn5faP2d/ist7bbW+dt9B3M+08FXD65qulXV/BbNp9t9pMxBMciZXDZ7Da2fwxWlpmleFT4Y8QyRapLcLCYNlw9h88fJ+7k5+Y8H29anvtb0u61bxOYLyPyBoa2VtI7bfPZCg+XPXOCR7CsfwfGt34V8R6dHPbx3MyQPGksoTeEYlsE+gqJTxFSlz1ZONnDolu4tvb/huoa2Od0f8A5C9l/wBfEf8A6EK7v44a3qEnjCTTI7iWG1tUUqkbFQzkZLHHU9B+FcJo/wDyF7L/AK+I/wD0IV6r8T9K8N674tnWTX4NH1K3VY51ulPlyrjKsp9cHGK1x1SnTx9KdSN0oy6XtrHXT7vmD3RiavdTeIPg1FqGoMZrzTL/AOzpM/LMhAOCe/UflUfxP/5k/wD7BkX8xVfxtq2i2fha08H+Hro3sMUpnu7vbgSyeg9v8BUPj7VtO1D/AIRr7FdJN9ksI4p9oPyMCMg5Fc+Eoz9pTkotRcqjStsmtPS71t5gkdhqdhb6h8fbeK5QPHFbRzlT0YpHkfrivPdf8Ta1c+KrnVRqFxHPHcN5O2QgRgNwAPTiui8ReLbWH4rQeI9Hk+220ccStsVhvG3DgAgGk1jQvBd5qMutQ+LYLfT5XM0lmYz9oUk5KKv1/Ks8Glh/ZyxEHZ04paN2et1a2jenrYS03LXxhuTeaj4VvCoQz2KSFQMAEuDTfjbrupJ4ql0i3upbe0jhRmjiYqJGZcktjrxgc+lHxluLd9U8MyRRmCIWCOIz1jUtkA/hXP8AxU1Sw1nxpc3+mXAuLZ4olWQKVyQgB4IB60ZXh1P6tJw0UZ/J8yt87XCK2NHxp/yTHwd9J/51d+Leo3kemeGdNiuHjtm0uKZkRsbmxgE464A4+prG8U6pp934B8M6fb3KyXVoJvtEYBzHk8Z7UfEnVtO1Y6D/AGfcif7LpccE2FYbJATleQM/hW2Gw8nUouUdpVXttduz+fQEtje8Wa1qQ+EPhxBdyhrp3jmfcdzomcKT1x0/KqkVxNdfA66W4laXyNTRYi5yVBxwPzP51meItW066+Hfh3S7e5D3lpLK08W1gUBzjkjB/A0WmracnwqvtFa5Av5L9JUh2tkoMZOcY/WlTwrjRjaFn7W+3Tmevpb8AtoasFh4w1vwdplqTZ6Po1sp8qWa48gTZ/ibJye/51f8QWjWvwcltptat9YeHUkxLC5dYsj7gY9eufxqDXP7D8Z6No0y+JrPSZrC0W3mtbvIAI/iXHXPt7U5W8KyfDu/8Nad4giSeG4Fy090pjW5YDkRjrjgAd65HOTcG42tO7ioPTXdy1vfy79gK3i25n0P4b+GtK06R7dNQia6unjO0yk4IBI7c/oKs/DfV7278DeK9NuppJo7fT5JIS5yUBVgVBPbocVT0670XxT4MsND1nUl0jUNNLC0uZ1PlSxn+En24/IVt+F7XQ9J8H+LLLT9RXU7gae7XN3GpEQyrBY1z17kmjEOEMNKjUg/ac972fWejvttpv5CexW8E2E8XwrubjTdSstMvdQvDDJdXE3lYjUfcVvU8/rVrwBp8+h6lLHqni3QrrSrmJo7m3N+H3ZHBAPGa5fwdqujXnhe78I+ILlrKCSYXFpd7dwikxjDD0P9TVq00vwb4Zhub/UNYsPEdyYitrZ26kpuPRnPbFPE0Z81elO95y0She60taWyt5tWsNrcx/A9vb/8LL021wk1uNREYzhldQxA+oxXR6J4gnvLHxRHc2OnS22m27XFjA1qmy3dZAoI4yevfOcVweh6nPpGtWurW8cTTW0olRXB2EjsQCOKlsNaurOHVYoo4WGpwmGbcD8qlw3y89cjvmtc2ySeNrSm4p6U0r9Gptyt2vHS/XY66VXkil6/kdXqN5LrfhTw9qmpJDLejV2tmmESoXjwpCttABxmr87W+m3nxDu4rG1ke0u4vsyvECsTGbaCB04znHTiuHi1y6j0ez0sRQmG0vDeI2DuLkAYPOMcVYvfE19df27uht1GtyrLcYB+Qq+8bOfX1zXFPIMRf2cYpU+Z6J2XL7aE7JdPcUtPkX7aO/X/AIDR1+mXT6/ZeFNS1WK3uLz+3fsry+SqmSL5TtYAAH8qg0C+sbOTX7Sz1Gx0bWW1J/Iurq3DRmEMR5anBCHPtXK6X4kvdPtNPtYobdksb/7dGWByz4AweenH196s2Hito7e9s9R0mz1Kyu7trwwSll8uU9SrA5HHH4VjXyDEJVKcYXp30inHb2jlblkuVqz+F2T2utBqtHR31/4B2eiXGr2fxIge6tNPtnu9NkZprMK8V3tjciVTjAJI5xisey1uex+Hza4lvaSapPrLxrcSW6nywYgSVGMDp6cZrIXxneL4hsdUSxs44LGBre3skBESRMCCvXOTk8561nahrb3GkNpENnBbWX21rxEUsWRim3bknkY9s0qPD1edWDrUY2apqVrWtF1Lxerezjdax0teyQOsknZ9/wBDqbLSI/FWn+F7pI0QxzvY6iyqBhEzIHbH+xu59q5LxVqEeqeIr6+giSKCSY+SiAALGOFHHsBXTeH7ybw38PtXma+t/M1hUitLdJQ0i9Q8hA5XC5HPrXDV6uSYef1uvNu9ODcYf9vPnn9zagu3IRVa5Uur3/Jf5/MKKKK+oOcKUEg5BIPqKSigBWZmOWYsfUnNJRRQAUUUUAFFORHckIjOR12jNb9/olrB4E0zXY3mNzd3csLoSNgVRxgYzn8a5cRjKWHlTjN6zlyr1s3+SZUYt3t0OeoopcH0P5V1EiUU4o4UOUYKehI4NCKzttRWZvRRk0rrcBtFKysrFWUqw6gjBpVR2OFRmOM4Ck0XVrgNopyI752IzY67QTitDQI9Gkluv7auLiGMWztbmEAlpv4FPB+Xrmsq1ZUoOdm7dErv7hpXdjNop0au52ojM2OijNIQQSCCCOoNa31sISinKjtnajNjrhScfWhUdgWVGYDqQMgUXQDaKKKYBRRRQAUUUUAFFFFABRRRQAUUUUAFFFFABRRRQAUUUUAFFFFABRRRQAUUUUAFFFFABRRRQAUUUUAFFFFABRRRQAUUVr+DLW3vvFmlWd3EJYJrpEkQk4ZSeRxXPi8RHC0J15LSCbdvJXKhFykorqZFFbfjmyt7Hxnq1hYwiKCG6aOKNcnaOwHeqVzo+r21v9pudKvoYP8AnpJbuq/mRiscNmNCvQpVubl9ok0m0nqk7euvQcqcoycexRoqSOGaSN5I4ndE++yqSF+p7UkUcksgjijaRz0VRkn8K7OeOuuxFhlFKysrFWUqwOCCMEGrOl6fe6pdi00+3e4nKswRMZwBknn2qalWnSg6k5JRWrbdkl3uNJt2RVoop0atJIsaDLMQAPUmrbtuI0NT1aS/0rTNPkhRE0+N0RgSS+5t3NHh7V5dGup54oUlM1tJbkMSMBxgnjvVXUbK606+lsb6BoLmFtskbYyp/CoFVmOFUk+wrnhChUo+5Zwlro9HfW9/O9wcbaMQDAooorpAKKKKAJrGYW99b3DAlYpUcgdSAQa1/HmtQeIfFF1q1vDJDFNtwkmNwwoHb6VhUVi6MHVVXqk18nb/ACFYKKKK2GXNF1G40nVrbUrTb51vIHXcMg+oPsRxXXXPiLwLe3rapeeFbwXjt5kkMV1iF37nHUA+lcLVz+y9Q/sj+1vskv2DzPK8/Hy7/T61w4rDUJyU6kuV7XUnG/lo1f8AqwrXLfi7XrnxHrUmpXMaRZUJFEn3Y0HRRWRRRXVSpQpQUIKyWwBRWx4P0KbxJ4gg0e3uI4JJg5DuCQNqlu30rNvrdrW9ntWYM0MjRkjoSDjP6VCxNJ1nQT95JNryd0n+DHbS5DRQTgE1veM/DVx4Zu7S3uLmK4NzbrcKYwRtB7HNE8RShVjSk/eley723+64WZg0UUVuB12ieKNLbw7F4f8AEmjvf2lu5e2mgk8uWLPUZ7jml1jxTpcfh2fQPDOky2FrdOrXU08u+WbHQewrkKK4P7Ooc/PZ73td2vve17b6+upNkFFFOjXzJFQcFmA/Ou5uxQ2itzxp4cuPDGunSZ7iO5kEavvjBAO7tzWfq2mahpNwLfUrSS1mZBIEcclT0Nc9DGUMRCE6ck1NXXmu6W42minRW94q8NXHh+30uaa5imGo2ouUCAjYCAcHPfmsGqw+JpYmmqtJ3i+vo7fmJqxPaWl1ds62tvLOyLuYRqWIX1/UVb1TQ9Z0lIpNU0u7tI5fuNLGVDfSui+ErXianrDaeGN2NJnMO0ZO7jGPf0pPCk15ceD/ABSuoSTSWSwxSKZSSBceYNuM/wAR5z7V5WJzOtSrzjFLli4J78z53bTtb5320KUdDC1PTfM8QPp+kafqHzbfKt5kzNkqCcge+SPbFQarouraVPHBqWm3VpLJ9xZYyN309a9I1hpo9b8cz2JYagmn2vlMn31jKJ5pXv0xWBoT3E3w6uvt7O8UWr2v2EyEnDknzAue2NucVx4bOK0qUKllyr2aabfM3OMXdPsubXTWzd1YpxRzo8M+IPss90NFvvIgJWWTyThCOufpUGkaLq2sM66Xpt1emMZfyYy23616AL+8l+PU6PcylFu5YAu47fL2EbcdMVUuX0iD4e6It1JrEcElxcNKdP2BTMH/AIy3cLjH40lnWKtCLguaag1ZN25lJ2avrbl7q9/LU5EcJ9hvft/9n/ZJ/te/Z5Gw793pjrU+raJrGkNGuqabdWZk+55sZXd9K9PtLm2m1ae6ktdYgvYfDf7uV/LN5Mu7/Wrg43bD35wK5wXmnN4G1W3sYNeurVriAia9MXlwS7uq4OcsMg4p0c9r1ZxXs1a8U/8At52une1l0Wreq0YciORu9H1WztWurrT7mCBZfJaSSMhQ+M7friqNdh8Xb67uPHGoWstxI0EDIsUW47VGxTwOmck81x9e1luIq4nC061VJOSTsuiauRJWdgoooruEFB6UUGgD0vxHrV14H0nRtF8PeTazz2SXl5dGFXeV36LlgeBirXiHxF5ngvwl4iW0ginj1KSS4SOMBJHXAY7enzD9TWRNfeGPFuiaYutavJo2q6dALZpTbmWOeJfu9CMEVX8a634duPB+leH9Ca5YafcSEvNHtMoI/wBZ7ZJPHYYr8voZXCrWw1Oph5e2VSftZ8rs4uM1dz2kndcqTfKtNDvlUaUmpaWVvw6GzL4ZtZPjGG2p/ZDKNXLY+Tycbz+G7io/BGp2+pav401u8soriE2Ek4gZfl2hvlX24Aqxc64IPgra3MkWzUrpW0uKY/ea3V9xx7Y4rkfBWsWOlad4igvGkV7/AE17eDahbLnpn0HvToYPF47AV/aJuVPloRtu1TqLnmrfzaX7coOUYzVuuv3rRHUeC/EepeJ4Nd0jXDb3Vp/Zc9xFH5CIIXQZXZtAwKpeA7nxJH4Wkh8KaHsu2uC1xqsgTbtxwgLjC1ifD/WLHRbzU5b5nVbjTJ7aPYhbLuMDPoPetey1DQda8BaboOoa5Jolxp0rsQYGkjuAxzn5T94e9dWY5asLVq0qWHXsZSpu3JKUF7sry9nC3Pqopra7TexMJ8yTctdeuv3s0fiZBfTeANL1HXGsJ9XW9eF57Uo2U25CsU+Uke1T/EHxTqPh3xJZWuiLbWYNnbyXDCBSZyV6MSOgHGBisjWb3wnN8Of7C0vU51uLG7a4T7RAQbssuCVA4Qex9Pesj4iazY634ihvtPaRoUs4ISXQqdyLg8VjlGU/WKlKjiaLdODr6Sg4xtJwcPdd0k1dxWtvVaOpUsm4vXTr6nY+PPFF94d8dLY6DBaafbsYZrlEgQ/aHkALbiRnGDjAxU72NnD8U/F8MNrCkX9jTSrHsG1WaJGJA7ckn8a4n4ga1Ya14z/tSxeRrbZAuXQqcoqg8fga6CTxdoknj3xBrCzTC0vtKe2gYxEEyGNFAI7cqea5lklehgaLpUWpyoNT0d3PmpNKXVy+K19Ur20K9qnN3el9PxLXgdr5/AFvD4Lu9Og177Q5vlmKCeRf4AhcYxWH45uNUuNd0dde0L+ztTjKJPNtCi6+cYbAGPyqHSI/Buq+GrS1vb46Dq9qzeZc+Q0qXKHpnB4Iqx4w1/SpNP0DQ9PvrnU4tLmMkl9OhUvlgdqg87QP6V34fCyp5vKVOi3JzqXcoSjKKalr7VPknB6KMHqk11iRKV6er7df06PzOj8V+K9R0f4pNpOlx2ttZfaoUuIlgQ/aC4XcWJGehwMdMUzUvFF7o/xS/sDSYLSz0lL5IZLVIE2y7yN5YkZyc/hXIeLtb0/UviRLrtq8jWTXMMgZkIbaoTPH4GjW9b0+7+JsmvwvIbFr9JwxQhtgIzx+FYYThqk6NBVMPq8O+a6/5ee7bm/vq8rX1Wthyru7tL7X4f5FHx5bQWfjXWbW2jWOGO8kVEUcKN3QViVr+M7+31TxZqmpWbM1vc3LyRllwSpPGR2rIr77K41I4Kiqt+blje+97K9/O5x1Lc7sFFFFdxIUUUUAFFFFABRRRQAUUUUAFFFFABRRRQAUUUUAFFFFABRRRQAUUUUAFFFFABRRRQAUUUUAFFFFABRRRQAVu/D7/kedE/6/Y/51hVseCrmCz8XaTdXUqwwRXcbySN0VQeSa83OYSnl2IjFXbhL/ANJZpRdqkfVHXtf3Gm/GbWrqy0V9XvBcSrbwqMlHOPnxg9K6zwJD8Rj4niPii9QadOHWe1up4mLgqflWMEkc/TisHw7r+jj4geLsarFZjVo5I7HUQflRj0Oe3rn2qPwdpOk+F/GVlqniDxbpt1KJCsKWkzTZZgRudiAFUZr8Xzmj7XB1KE6EY1Vh6cY81KdSpO1O9qeqjT5ZOzaTafvStZHtUZWmpKWnM+qSWvXvcpfDOa2i8c6v4Zmwljqyz2e3sGBbYfqOQPrR8MrFvD954h8RahHg6FA8KA97hsqAP8965zxH5mg+OZrq1vbW6eK6+1RTW0m9DltwGfX1Fd58btSsbfRLOw02MwtrUg1S7U9TlQFz+I/8dr3s1p1a+Lo4Wgm6eYQgpPt7Ozm319+k+X1SOek1GDlLem3b57fc9TgfCGiyeKPEEkVzd/Z4VSS6vbkjOyNeWbHrk/rXc/DW38GzeKJJtAudViuba1mIS92FbhChBKlQNpGQcHPFcp8L76yt9YvtP1C4S1h1SwlshO5wsbtgqT7ZGPxrpvh74XuPDHiJ9Q1+/wBOtIxbSxWwF2jeezKeRg8DHOT7CtuNcS3HG4arXlTtTXsoR2ndPm0s+b+Vr7Efe0vcWCjrCSjfXV9u3p+pynh/RNHj8OHxH4kuLtLN5jb2tva7RLO4GWOW4CirGqaFpSWWmeJPDtzcy6dNerbyxXOPNglHOCRwQRnBrd8Farq158P4NG8N6haW2r2N07tbzrFm4ifnKmQEZBzxVfxje61Bpul6fr/iCC5vZL1ZprGCOEJAqnAZnQD5jnpnpWv9p5lUzedKVVKXtJR5OZ39kk7P2apWSatJVOe3NpfXlF7KmqKdui1t19b/ACtb/Mv/ABCs/BMXj6/i1u91V7u6lDO9qEEVsCAAGyCWPc49aTwPoll4d8eavpWoSXM0sdhM0EsO0JJA0eSxz/EQRjtnNM8d+D5vEXjW91PRtS0240+eQefObtALcgANuBPTjIIzmp9P1Wx1b4sXa2NxG8A0uSwtpXYKJmWLaDk+pzivnKdaVTIlh6OInNfVm6qf/LuUVDlWy5NOZcvWKv5vpcbV+aUUve081rf16anl999j+1yf2eJxa5/dedjft/2scZrul8E6Fa+FtI8SavrM9tZ3UO+ZEQNI7nokY/PJPSuFv7O40+8lsbtAk8LbJFDA4P1HFd78Qif+FY+CVzx5DHH4V+o5nVqOWEpYeq1GcrOSs248knu7rW17/M8ZLe6LMfgPwzr2ijWfDOuXEFpBJtvft4GYlAyTwBzjnHf1pmieE/AviUXGneH9Y1UapFEXja5jURy47gAZx+Oeai8FEj4PeL8HH72MfoKq/An/AJKHB/17TfyrxK7xtPD4yosTL9w3y7fyqXvae9vb0KVrrTc57wr4cvvEHiFdHttscgLedI33YlU/MxrrP7C+GK3n9kt4k1M3e7yzdhF8jf09OmffHvV/4Pm2XUPGMk6yttt33CLHmbNz7tvvWAJvhWV/48PFOMf89Yv8a6cVjcTicbUop1FGCjb2ajvJXu7/AHJbb3EkkjI8VeGLrw74lTR7yQSJIyGKZBxJGxwGH6/lXV+IvBPhXwrqkg8QaxfG1fH2WC2RTPIMDczdlUHj3qn8Qtdsdav/AA4ljYalarZosQN7GFaRNybSCDz0PPvR8e3ZviHMrMSFtogo9Byf61VHEZhi6mFo1pum5Qm52sm+VxSa3s3vp0bXoNJXIPGXhPR7bwzbeKPDWoz3WmSy+VIlwB5kbfgB34xiuthtfCB+ECQy6pqK6Wb8M8wgHmCbHK49Peuei/5IDN/2Fl/nR/zQM/8AYX/pXDXjXxFKnTqVpPkxHInpe3RvTddH941ZdOhl+B/CdnrVvqOr6pqDWOi6ef3syrl2J6Afhj16itvS/C/gDxLcNpvh7WdVg1IoTCLtF2SED2A/nWV4P8MWt34XuvEGva1Pp2jRy+XshBZpnGOMdPQV0/wxufA0fjWyt9C07Vpbx94W5u5FCp8pJIUeoGOfWts3xtaP1mrQq1G6d7KKShFpXak3pJ9XZ6LRK4RS0ujnfg1DJbfFO0tpRiSLz0Ye4jYGuT8Qf8h7Uf8Ar6l/9DNdx8Nf+S2N/wBfF1/6C9c9bT+H7fxZqreIrK7u7YzSiNLeQKwfzOp9sZr06WIlHM6lXlcn7Km7Ld+9Pa7X5kte7bzOZf7h+le0/E7SNCkudK1fxJqc1tZiwjhigtVDTzNjJxngAAjk15x4tuvCNxZRr4d0vULOcOTK1xKGBXHQYPXNdL8dnZtX0RCxKrpkeB6ZrHHupjcdg+XmpX9pfbmtaO26V+/bzCOiZV8ReE/D83hCTxR4T1K6ntreQR3MF0BvQnHoB6j169aoeCfCUGrafda5rWof2botodskwGWkb+6o/EevWtbwn/yRfxX/ANfEX80rZtX8OxfBTRv7dh1GWze7fcLJlVvN3PjdntiuKrmOLw1GeHjOUn7ZU1KyclFxUtNk3uk2NRTd/IyrPwn4K8SrLaeE9bvo9TRC0cN+oAmx6EAf57Vy3hPwxe694pXQQfs0qs3nswz5Sr97j17V1PhzVfh3puuWl/pem+KZLyF90Sho33HHTaDk8VU07SpPGnxD1i5srifSLMF7id5BtkiTjIIB65963pYzFYZV1Oc401C6lUSbjK9tl8S2aXfQLJ2LX9j/AAtW+/sttd1k3G/yzchF8rdnH93pn/8AXXM+LvD0vhjxZ/ZMkwnVWR45QMbkY8Ejsa3Ek+GenXaCGHW9alRxhmZYonOfzx+FWfjjz8RYCBgfZoOPxp4DE16ePhR5qjhOEm/aJLVcusVo1vqmktgaXLct/FePSpviwqazc3FvZ/Zo90kCbmDYOOPrUnx4h0L7ckxvLr+1hawiODyx5RjyeS3rjNZvx1/5KP8A9sIf60348/8AI32//YOh/rXDlFBynlkudr909Fa2nJ5db6+itYcn8R0vjjSNHudC8M6p4g1OSzsINMijEcC7ppnKqcKDwAB1JrmdX8J+Gr/wjd+IvCOpXsi2JH2q3vAN4HrwBj1755qb4xOx0nwhHuO0aUjAe5VP8BTfh3/yTbxt/wBe6/yNTgY4nDZZSxcK0vjS5dOWzqcrTVrve9737A7OVrHO+CNXh0ebVJpLiSCWXT5Yrd0Bz5hxt5HTp1qrrPiXXNYto7bUdRlnhRt4TAVS394gDk+5rIor7b6hh/bvESinJ21aWltNOxld2saUeu6xHrH9sR6hOt/gAzhvmIAC4PqMACnax4g1jV5IX1C+kl8g5iUAKqH1CjgGsuitVhMPzqfs1dKydldLsvIV2XRqmpLqx1YXswvy5kNxn5yx6nNWNF8Ra1o6Spp1/JDHK250IDKzeuCCM+9ZVFFTC0KkeScE1orNLZbfd07Bdmgda1Y6x/bH9oXH9obt32jf8+fr/Spta8Ra1rKRx6jfyTRxNuSMAKob+9gADPvWTQelH1TD80Z8ivHROyul2XYLsnv7y6v7yS8vbh7i4kOXkc5ZjjHP4CoK6++8O3V9qV693e6fZrZWNvPK6RFU8tlUDgcluRn1NNfwlp8cdldSeJ7RbG/+W1m+zyFncHaQU6qAepJ71zwx+HjGMVptok30vZWXbp2FzHJUV0EXhtYr/U7fVtVtdPi02TyppCDIXbOAEQct0z7VK/hGd9VsrWx1C2ubW9t2uo7shkRYlzvZweVxg1q8dQW8vPZ22vvttrbcLo5qiulm8NQDSbjWNM1u11C2tZYo3/ctG29mwAVbt3z3q1qfhue51LW7zUNQsLKOwuES5aOJgg3DjYo57Yx71P8AaFG+/wCDvfTS1r9UK6OQqW0m+z3cNwI45DE4fZIMq2DnBHcVvT+Fsajp0Nvq1nLZ6hE00V5JmJFVc7twPIIx078Ul54esV05dSsdfgu7Fbhbe4l+zOjQlgSDtPLDg9KbxlCa5W9/J+as9NHurPW4+Yr+K/Et94imtzdR21tBbIY7e2to9kUYPXAyeTWLXda/ottYeKtes9EkszBDYPJJFLEzeSoVcqpb+LuG7ZrNtvCURWzt77XLSx1G9jWS3tJI3PDfc3uOEJ7fWuTBV8HhsPGFGPLC10rO+ur0/Fv53HKbk+ZnL0V0Vr4XYadPqGqahDpsFveNaTB42d1kA6BR949fyNUfEmjto17FD9qiu4Z4VngnjBAdG6HB5B4PFd8MXRnPki9fn+ewrmXRRRXQMKKKKACiiigAooooAKKKKACiiigAooooAKKKKACiiigAooooAKKKKACiiigAooooAKKKKACiiigAooooAKKKKACiiigAooooAKKKKACiiigAooooAKKKKANnwjdaBZ6k03iHTbi/tgn7uKCTYQ+QQTyMjGRj3pfGniCfxN4hn1WaMQq4CRRA5EaKMBf8+tYtFecsqw/176+7upy8qu20k7X5VeyvZXaV3ZGntZez9n0Cg89eaKK9EzCiiigAHSit3SfCusajZw3sMEQhmfbCJZ0jaYg8hFYgt+FXdZ8K3EnivVtP0mBI7WxYeY88wRIgQMbmY9Sc8da8+WaYSNV03NXSbeq0s0tfO7sPlZy1dP4n8SWureEvD+jQ288cumRlJHfG18j+HBz+dLong2+ufFdtouolLdZozMJUmQh0wcMhzhuR29/Sqdj4V1i7SWRFtI4o5jB5st3GkbyYztVicN1HTiuavisvrVYTnUV6dpJ3095SivXqNKVi3oHiW107wNrnh+W3nefUXVo5FxsTAHXv2qL4c+ILbwz4nj1a7t5p4lieMpFjdlh78VialZXWnX01jewtDcQttkQ9jV/RfDuqatbtc2scKQK/liWedIlZ/wC6CxGT9KdfCYD6vWdSSUK2snfR3SWj80lsCbuvIteFvE9x4e8UPrFrGJI5XcTQOeJI2OSp9+ldK1/8KHvP7UOnawsm7zDYjHlbuuM56e2cVyNn4a1i51C7sRaiGWz/AOPpp5FjSHnHzMTj6etaGh+GZI/FcGl63b/u5beSZCkgKyKEYqyspwRkdq4sfQy+cpVlVcZqOvJKzlFK6uuumz313HFy7EPi7xRP4j8Tx6tcQiGGEosECnPlxqcgfXrTviP4htvE/iiXVrS3mgieJECS43ZA9uKbeaEZrHw6ml2skt7qMEjOobO5hIRnngAAfSqes+HdU0qCO4uI4ZIHfyxLbzLKm/8AukqTg+1dOFhl0KlL2doygpQir9L2el9buO+/4ifNqaKeJLVfhrJ4W+zz/aWvRcebxs2jt65rV8K+IfDD+BZfC/iQahEn2v7RHLaqGJOBxz07/nWDe+Etcs7GS7mt4gIVDzxLOjSwqehdAcqOR9O9aV54TbTZbItbjURc6W1yyJdIDHIFYlhg8quAffkVx4mnldSm4RqfFNzvGSvzJXdm9Fp30KXMWfCfifQU8M3XhTxJa3UmmvOZoJ7f/WRnPcfh/Or/AIf8U+CvCetQXGhabf3m5ts93dkb0jPURqOM9OT24rlbDwjrl5DbTRwQIl0ga2MtzGnnZ6Bcnk8dKg0zw7qt+90scMcK2j+XO9xKsSRvnG0liBnIPFKvl2V1nW5qz5ZfHFTtG70u13b+TfQFKWmh0dn4k8OaJ8S08RaWmoXVgRI8iSKqyeY4YELn+EZHX3rjtTuFutSurpFKrNM8gB6gFif61NrWj6jo08cGpW5gklj8xF3BsrkjPB9jT/Dui3uvX7WNgEM6wvKFY43BRkge9ephcPhMPH61Cd/dUeZu94xvbXbq9SJN9TNblSK6j4ieJLXxNf2Nxa288C21osDCXGSR3GD0qKLwldTanNZwalpssVtAJru7Wb9xAM4wzY5OeMCodY8Oz6ZbW2oRXlpqOnzS+WtxbOWUOP4WBGQcVU5YStiKdRv343tv9pa/NpaX1EpdC1oviS1sfAWs+HpLeZ59QkR45VI2KFK9e/arXgnxZY6fpN14d8Q2L3+i3Tb9qHDwv/eX8hUnizw/LqXxF1my09La1t7ciSWRyI4YIwi5JPYZNY2t+HJ9P09NSt76z1KwaTyjPauSEfrtYEAg+lcX1bL8VTcZaOq1Pd3UrKzT6OyVgVTY62w8R+A/CzSah4ZsdRvdUKFYXvOEhz396wvAfi7+w9fvL3U4XvbbUY2jvFB+ZgxyWH454rk6K2jkOF9nUhUcpuokm5Nt2WyT6Weqt11K52d3JqHw50mcaho9jqmo3aHdBBeELDG3Yt3YD0pPiV4i8PeJLix1mxF8mpgIlzC6gRqqgn5T3Of0rhaKKWRUYV4YhznKcbq7le6fR9LeiTv1DndrHTfEbxJbeJvFB1ezt5oI/KRAk2N2V+la/wARtf8ACviaxi1K3/tGLWkhjh8p1HlbQecnueuK4KitIZNh6fsPZtx9jpGz6aXT7p2Qcz1Oo8c+JLXxBaaJDbW88J06yW2kMmMOwAGRjtx3o8L+JLXSfCniDR5reeSXU4gkTpjahAP3s8/lWBpljd6lfxWNjC01zMcRxgjLHGe/0qCRGjkaNxhlYqw9COtUstwnsFg18MWpWvr8XMn3tzL9A5ne42iiivUJCiirelade6pdG1sLdp5gjSFVIHyqMk8+gqJzjTi5TdkurAqUUUVYBQelFFAHc6xrOlzLrojvEY3Ol2kMOAfndNm5enbBrI1C/s5NA8L26Tq0tm05uFwf3e6YMM/Uc8VztFcNLAU6aSTejv8A+S8v5fiKx6E2oaPd6r4iurK70pNQnvhJaXF/FujMHO7buBAbOOo6VefVrC4l05ZdYjvlk0u5067mghIaEtk+ZsA/1Y45x0ry+rWmX93pl7He2M7Qzx52sOevBBB4IPpXLUyiLXuyd0tL2/ltva/n69Bcp2FpY2el+BtbC6ra30j3Nrua2JMagPkckDLHBOOwFM8Uaxpt1a+KI7e8SRrzULeW3AB/eIoO4jjtkda53Vtf1LVLVLW4eFLdX8zyoIEiQvjG4hQMn61lVdHL5OTqVpe9e/8A6T5L+Vf1qCXc7jRdQ0GSHw/b6hNbO1tZ3SYnQtFFOz5jMgxyv51LrN9HP4J1DTbrXtLuLxbiK4SC1jEcYQBgQhCgM3I4rgqKp5ZDnU+Z6O/T+Zy7abhynf61qGljxT4h1CPUraWDUtLcQFCSd5VQEYY4bg1Fef2Lrmrad4gl121soo4YBeW8obzkaJQuEAHzZCjH1rhaKI5bGCXLNppWvpta3byXzDlOs8Ta5Z6toN6UcJcXOtyXggIOVjZCAc9Pas/xZe2t5Ho4tZhIYNNjhlwCNrgtkc/UVh0VvSwVOly8vS/46DSCiiiuwYUUUUAFFFFABRRRQAUUUUAFFFFABRRRQAUUUUAFFFFABRRRQAUUUUAFFFFABRRRQAUUUUAFFFFABRRRQAUUVM1rcrbC5a3mEDHAkKHafx6VLko2u9wIaKmhtbqYEw2s8oC7jsjJ49eO1I9tcJbrcNbyrCxwshQhSfY9KXtIXtdXCzIqKmFrcm2NyLeYwA4MoQ7Afr0pscE8gzHDI4wWyqE8Dqfwo9pDXULMjoqZbW6aATrbTtEzbQ4jJUn0zUr2sP8AZ8E0U0klzJI6vAIj8oGMEN3zzx2xUutBNK/W3f7+23UdmVKKmktrmKFJpLeZIn+47IQrfQ96Ba3TQrOtrOYmO1XEZ2k+gNV7WFr3QrMhopalW1uWtjdLbTGAHBlCHYD9elOUox3YENFa93oVxHpemXtuJbpr6KSQxxxEmMK+3tWVsfaW2NhTgnHAPvWVHE0q6bpyvZtfNNp/imNxa3G0U8RyHbiNzuBK/KeR6ipFtLppkhW2nMrgMqCM7mB7gVo5xW7FYgorV0PRpNRvLu1ld7Z7a1luGDIckoM7cds1n3FvcW+37RbzQ7xuXzEK5HqM1lDFUp1HSjL3lZ/ft6j5Xa5FRWhoui6trUzw6Tp9xeOgy/lJkKPc9BTb3R9UstTXTLvT7mC9dgqQvGQzEnAwO+fao+vYX2zoe0jzpXcbq6Xdre3mP2crc1tDq7vT5dfsPDt9p15aJBZWiW9yJLhYzasjkliCc4IOcjrWnqUFhqeueJ7q28jV7k3kfk2r3nlRSx7eZeCN+DgYzxnNeepp98+pf2alpM175hi8gId+/wDu49a6DRvBeo6l4U1TWI7W8MtpIiQxLFkS/NiT/vnBzXzWPjhcDCNStiVGN0o/9xKiau1JNptWuraXbejZrThObtGP9JHUjy4/Fvgu4ZtOihS1kt3+zTAwxSAyfJkk/wB5eT1J61jado8cPhu3AsbHUL2K4lW8S9vtsVkQRg7AwzkclufSuYs/D+tXkQlttLupYzA1wHEZ2+WpILZ6YyD+VO0Xw3r2tQvNpek3V3Ehwzxp8ufTPc+1U6GFw8HJ4uMVGyk27W96bSb5018T66teqEozdkovU6Lx3fQWXje/un07TtThuo4XhZ2LJtEajK7WHcEc+lRCzk8R+D9KtdLa1WexuLj7RbPMse0SMCsg3HlcDGe2K5U2N6L/APs82k4vN/l+R5Z8zd6beua0tW8K+I9Js/tmo6NeW1vkAyOnyrn1x0/Gut0sJhoYej9YjGorcl38VouOkebW6f2euolGbu+XQ6Iwf2hpOu+HrXWY9R1D7ZbzrNLKF+1KiFWVWY87SRjnkDNXdOmttN1Dw5pN3eWxubGzu/tDCZSkRkVise7OMj09TiuK0Tw7rmtrI+k6Xc3iRnDtGnyg+memfatTwToMd34rm0nWrOZDFa3DtC+UZXRCRnv1rgzBYOhRr89dS9nFylGPLzr3ORu11ZW1SstettC4U5ycbLf7jf8ADepafAnh+Gae0LS6Pd2o82TCRyO52hyDlQemeOtRXFz/AGFpkMd7puj6dHLqMEr2ttM00jrG2TJ99go7e+a5S98MeIbLTBqV3o15DaEAmV4yAAehPcfjWRXXh8twmLk6lCspxvrZ31UnK2jsmubqm9NLES5oaSVjt9e0e6j1TXddbW4ILC4E0kM8NwGa7DnKxbQc85wc9MVo25jR9IvmmgFu3hiS2D+av+tCPlCM5B5HHvXm9Fdc8onUpqE6myt8NtOW3ffrfbskRzHXandQvceDQLmNlt7aEPhwREfOJOfT15rT1mIa/purabpdxbSXUOuz3RiMyqJomGA6knDYx+RzXn1auka09hZy2M2n2N/ayOJPKuYyQrgY3AqQRx74pV8rnBRnRd5Rd185Xfa+76r1Q1LubPxJj8g+H7drhLhotIiUyI25Thm6HuPeo/hkxXWtQZW2kaTdkH0PlGsPW9UudWvftVysSbY1ijjiXakaKMKqjsBVKunD4GawKw9R6tO/zdyJanXeC4X1Pwjr+h2WG1CYwTwxZAaZYydyr6nkHHtU8tldaD8Pbiz1aI211qGoRPb28n3wqA7nI7DtXFozIwZGKsDkEHBFLNLLNIZJpHkc9WdiT+ZrSeClKo3ze65KTVtbpLrfbRdCbHrVzKkvi3xtpcVnbX17ciF4LadiFnCAFkBBBzyCBntXPa//AGhYeCrmG60LTdDjvbiNRbjzPPlKc7wGY4UdM+9cIrMrBlYhgcgg8inzTTTv5k0skr9NzsWP5muajlXspR966XLffeKS726J7P8AySiR0UUV7JYVv+BdBj8Q601rPO8FtDA9xM0a7nKIMkKO5NYFdJ8OrW4uvEBWw1n+ytQSF3tJDgCWQD/Vkk4GfxrgzSpKng6koT5Wk9bXt57P8nbccdyfUrPwZd6Ld3OjXl/ZXtqVIt74qftCk4O3b0I64qW00Tw9pOg2OqeKJdQkm1FTJbWtntBWIHG9i3r2FdPqcOqXPhfWJ/HmkadayxQZsrtVjS4knzwo2H5hWTq+k3vjDw14fvdBjS7msbMWN3bLIokjZTw2CRwR3r5ijmDlGMJ1XGnz2lLmUkvcukqllo3u3Zp+71Ro4+RJ4X0jT9N+KHh2TSNQF7Y3gM0LMR5iZRgUcDoRUdhoPg/VvEk/h6O91Q6nLLIsd4FUQGUZO3b129s1J4a0ez8O/Enw5Z/b0mvApe+AdTHDIUbCBh6DrWX8OXRPirZO7qqi9kJYnA/i71NV1JqriKVaTcaKae3M1KpZvTXb0d722BdFbqQeHvD+m/2Ld6/4iubiLT7ef7NFFbAeZcS9wCeAAKXXNB0i48ODxF4ZmvHt45xb3VrdAeZCzfdII4INamm2reJfAdzoOnvG2p2Opvdpbs4UzxsCDtzwSM0slrN4P8AXlnq2yPUtUvIHjtA4Z0jiO4s2OmTxXTLHVfrD/ev2vtElT0s4aa23ty3lzd9L9BW02IL7Q/CHh6SDTfEV1qk2pPGslwbMKI7bcMgc8sQCM1o+ENDbw98Sp7Hz1uYW0uea3nAwJI2jyppnjXwxqnirxD/wkHh9Ir2x1JI38wTKPIYIFZXycjGK1bO+sZPiVBZ211FNFpugvZGcMNsjpHzg/XivMrYypVwbSqucpU5OpH+WVl0+zZ3jbrv0uUlrschoWhaJB4SXxL4ge/lgluTbwwWYUHIGSzMeB7Cs3xXY6HbSWtxoGoPdWtzFvMUuPNt2zyrY4rpvA0HiaHwsLzwpqKXrvOUvdKkRGCDs+1zzkY6f0qv8ULa1hs9IluLGx0/XZUkN/bWZGxRkbCQCQrHngV62Hxs/7UdOVXmvKSsnskm7Sg0mkraTTd3boyWvd2OGooor6wzCiiigAooooAKKKKACirejWMmqavZ6bC6xyXU6QqzdFLHAJ/Om6paPp+pXNjIyu9vK0TMvQlTjIrH29P2vsb+9a9vK9r/eOztcrUUUVsIKKKKACitTSNFn1LS9V1CKaNE02FZpFbOXDNjArLrGniKdSc4Rd3F2fk2k/wAmmNppJhRRRWwgooooAKKKKACiiigAooooAKKKKACiiigAooooAKKKKACiiigAooooAKKKKACiiigAooooAKKKKALGmrC+o2qXJAgaZBKT/d3DP6Zr1jUb2OPxZrFlIfEF1axwzI9gYY1tFgCnaVy2AoGCD1/GvH605tf1ubTBpkurXj2YAXyWlJXA6D6e1fOZ3kk8xqwnGSsk079LtO60eqt0cXt7ysbUqqgmdhbarqVjZ+BLezvJreN8l1jbG/8AfkYb1GM8H1NLfaje3y+O7S6uZJbaFd0UJPyRFZwF2r0XA44rgjd3X7j/AEmb/R/9R85/dc5+X0554o+2XeZz9qnzc/6/94f3vOfm/vc881z/AOrMOf2nu8173tr/ABfab+mhXt9Lf1tY9durqC08aQWFm+vz2aQIsNhDDH9jltzHk8k4KkZJY965DUNTubL4dabb2FxJbW91fXaybDhmjyuEJ9Oeneucj1/W49MOlpqt4tkVK+SJTt2nt9PbpVJ553t0t2mkaGMlkjLEqpPUgdBmufL+FpUJQ9s1JRcfPm5YzV3olduV+rVvielnPEXvb+tj1mxutbh+Lun6bYtONGRIhBAoPkfZ/KB3Y6dec9c1meEzgeEj1/4nt1178LWfpvjOwsILaW3/ALaR7VAYtP8AtAa0EoXAbJ+bbn5tvTNcdFqF/EIhFeXEYhkMkWyQjY56suOhPrXnYTh7E14yhKCp2hGN7ayajVi5O3X3029VvaTNJVorrf8Apf5HW2eqX2qeHfF0eo3cs8KeTIiOcrEfPAyo/h444rqLG61yL4v2+m2jTjR0VRDAufIFuIsqwHTrznrmvJUuLiOOaOOeVEnAEqhyBJg5G4d+eea7ax8aWFjDBLa/20slvH+5sGuA1oku3G7J+bbk7tvr3rbOchqxjUWHpKamppKytFyhTin5O8HZ2tZu7XVUqy05na1vzZzDjQ/sExmfURqO5sBVTyfvce/Su31q68SQ+NV0vQVL6d9iRba2f/j1e3MILM3IXH3iTnrXmv15NaKa9rSaWdLTVbxbIjb5AlO3Hpj09ule7mGT1K84yi1PSStPVLm5dUl/LbRaaN+8jGFVL/gHTX2sanp3hPwlDp95NaqfNkYwttLETYGSOoHp71f8VxM0HjpYYjhdUt3ZUXoMtzgdsmvPZLi4kiiiknlaOEERKXJEeTk7R2554q3Z63rFney31rqd3Fczf62USndJ/vHv+Nc0+HpwaqUXHmTlLa171Y1FdrXRJq+tr7Fe2Wz/AK0seg6FHNZ6p4JWeErIukXT+XIvYtKRke4I/OsXSdU1e58I6/rEV5czav59vHJOpJljtzuyFI5C7goOPYVysmq6pJcrcyalePOgYLIZmLKGzuAOeM5OfrTNM1G/0u5+06deTWs2Nu+JypI9D6is1w5PllObi5vle2mlWVRx6uz5kvldp7D9utun/Asd7oF7ry6vFqOrpGLoaBcPbysAZZEAO1pM9/TOMgCsa8vr3Uvhl5uoXU13JFrAWN5mLMoMJJAJ7E84rnbjVNSuLyW8m1C6kuZUKSSmU7mUjBUn0x26VALif7KbXzpPIL+YYtx2bsY3Y6ZxxmuihkHLUjWaipJwei2UXK6Xl71unotiXW0sdlqE09j8I9FXT5HhS8vp2vGjJBZ14RWI/wBnnFaumSy3vhnwReag7SXUWvfZ4JHOWaEMpxnqQDXIeHfFF9o1nNYC3s76wmcO9rdxeZHvHRh6H6U3XPE+qate2lzI0Vstlj7HDbRiOODByNqjvkDmvErcOY2rUdHkio+0qVPaX1anGaUbWvdcyi9bckVbXRdMcTBLmu9krelv8vvOl0dHf48hVUkjWJGIA7BmJP5U2ymmTwN432TSLt1CHbhyMZmOcVTk+ImtfbV1C3stJtdRJBlvIrUCWXHZj6HHOMZrK0bxPeabBqdubWzu4NSO64iuI9y7gSQw9CCaxeR5pWhGdSlFOEcOlHmvf2VTnk72SV18P42H7eknZPfm6d1ZG74u1O+t/h54Ssba5lhhltJXlWNivmESEANjqBzx7mtjxd/YNtpXhuyuNc1jT4U0yKaGOytw0bMxJZ924ZbP5YrzzUNWvL6wsLG4ZDDYRtHAFXBCltxye/Na2keMr+x0uHTbmx03VLa3JNst9biQw56hT6e3StMRwxi6dGjKglzQqVZtRcU37SU2neUZLmSaWq2bSfdRxUG2pbNJfdbszsLmW51bxtpV9ol1cWN1baQZLrUdRtQpaNVI87aM5JU9fWofDbaMdD8Vw2Gt6tqsraVI8jXEWyHgjDAFid2fUCuQj8Ya4viZvEDXEcl26GJ0eMGIxkY8vZ0247Vft/H2oWrTR2mk6NbWc8bRz2kVqBHKCOrHqcdueK83EcK5pGhGhSimlGna0orWE3NxbcOZpXtCzjFdUjWOKpOTk31f4q3e3ruyz42uLix8JeEbSxmlgs5LA3DeUxUPOW+YnHUitbwZqGvT+PrHUtatxFcjRJWgkKYM0axHY7c8k+veuV0bxhfafpw02ax07UrJJDJDDewCQQsTzs7ge1QyeLtbk8Qya600Ru3haAfuxsSNl27VXsMdK9Crw5jquErYJ0Yaqtao3rL2rbSta639+99la/TNYmCnGfM+mnp/WhtfDy+vbseKhdXU04m0S5kkEjlgzAcHnvzXD1f0fVrzSftf2Nox9rtntZdybsxv1x6H3qhX1mAy6WFxuIrJJQnyWS/uxs7r7vkclSpzQjHqrhRRRXsmIVe03TZr6K8kjZUFrbNcNuz8yggYHvzT/DUdrN4i06G+2/ZXuo1l3HA2lhnPtXcveeIriDxlb6pDItrb2kiorRbVgPmAKqccDb2HUc15GY5hPDyVOCV9Hdu28lHRW1evl07lRjc89vbdbe4EUdxFcgorb4SSMkA7fqM4PuKg74716UZmstZ1OaO1vFT+y7JWu7JFaa1zGnzBT1DdDjmmywX0OqapqSTJeaodGjuLGUWvlzbSwVnMfP7wLnn8a44Z67JSj0Vtd21HeyskubXrZXUbD5Dz60t1mkkSS4ittkbPmUkbiBnaPc9BUABIJAJA6+1d5p8mrXkoutbt4/NfQ7wxysuJZUCnDOPbkA9xWktxr8N/4Qs9Pt2On3VhbCZFhBjnB4k8zjnC+vSqqZ1OnJx5U3Z/a00vez5ddv8AhrMOU89n06aHRrXVGdDFcyyRIo+8Cm3Of++hVMgjGQRnnmvSdKtdLkvPD9qwSTTxrV+sIOCrgbfLHPByQv1qDWLt77QpheQ6tqEyahCsL6hbRwiOQt80QIYnDDgjGBgVNPO5c6g4Xu/Syc5RXS2ltbteV2Dgee4OASCAenvV3W9Nm0nUprGdld4SoZkzt5AP9a7nxi93qOk6yyzXkEdpMjzWF9aqBbHdtCwSLxjnGMDIFT6nqd7c+L9b0eWTNgNLl/0faNm5YAwfH97IznrUwzurO01BWSk5K76cj35dXaXo97hyI84u4EgWArcwzebEJGEZz5ZJPyt78frUJBU8ggivTNDW4V4HsbdJboeEi8SmMNlxLwcdzWB4jlvb3wPp9/rW9tQ+3SRQSyriSSAICc9yA/APua6MPm7qVVTcVa9t9db20ttp3/ITjocpJLLLjzZZJMdNzE4/OiOSSNt0cjofVWIP6UyivcsrWsSB5680dqKKYCqzKwZWKsOhBwRSu7yMWdmdj1LHJptFK2twHpJIisqSOqt94KxAP1plFFFgHxySRtujkdG9VYg/pWh4Z01tc8SWGltIVN3OsbP1IB6n64zWZV/w/qUuj65ZarCoZ7WZZQp/iweR+IzXNjY1nh6n1f8Aicr5fW2n4lQtzLm2O1Gs+GD4p/4Rw+E9OGkfafsnn4P2r723zPMz1zzin6Noei6Pb+Mv7ZsV1D+xp41g3EqXO8hRkdAeM+1Q/wDFBjxH/wAJP/bVyYfP+1f2X9lPm+Znds3527d3f0q54V1Kx1bRPHGpa6JY7a9lhaUwjc0ReQ7SB32kj8q/OMTz0sPzUFVjC1JTvzqTm6sE+Xm1cnHmUnHR3WrO2Nm9bX1tttYzoX0rxd4a1hl0Ow0vVNLt/tcUlkhRJYgQGVl9RkYNa9t4dvdF0LSjpXgqLX7q8t1ubq6uYTKibukaDPGB1PvWGbzw74b8N6paaPqz6vqWqRC3aUW5iSCHOW69WOBT5b7QPE+k6Z/aeuzaLqVhbi1kJhaSOeNSdrDaRhua3r0cS/4KmsL7TaUaknbkX2U41OTnvp31tyiTj1tzW8u/3Xsal94WsLf4g+FvM0lrK11fD3GnTciFxkMn+70Ipnh650C/8aN4R/4RnTjp0sstutwyn7SGUN8+/PHI6DpWPa6x4b07x7ot7py3K6Zp7J51xIC0k7AHdJtzxn0FUvC2s2Gn/EWHW7p5FslupZSyoS21g2OPxFaSy3G1cLP2jqOUaD5Pii+fmqOOik/fS5Vq3Lvqxc8FJWtvr6aFXTfCuu6t9ok0nTpbuGGZoi6kDkfU1taPaWPh3whJ4g1HS7fUdQmvms7aC5G6KLYPnZlH3jniuQuZi11NJG7hHkZhgkcE11Ggajo2o+En8Ma5eyaeYro3VneCIyKrEYZHA5wfWvfzenjXRi6j5qXNHmUIyU+XW92pNy1tdRSfLfcxpuF9Ny9pmoaDqvifwreWGnx6bqn9oxpeW9uhEDDeNrr6H1FasOpaJefEqbw23hnTprK6vngkuJVJuWck5cPnjnoAOBWIuoeFNF1Lw9DpsjXn2K+W5v8AUvIKmQBh8iL1wAKz9L1qwt/ibFr0jyCxXUWuCwQ7thYnp689K8KplbxKqVKcKiiqU+S7knzc0nHqn25FLVK2hsqnLZNrdX/r8yzZaTYp4T8XyPAkk9hdQRW8rD5kBdwcfUAVW0mxs5fhxrmoSW8bXUF7bJFKR8yKwbIH1q/4f1bQ7iDxPpGp3sljBq0yzW915RcIUdmAZRzghqS91Dw3p3gXUPDunX019eT3UUzXHkFI3254UHkADueua7JVsYqs6DjPmlVpSTtK3Jalze9sldSTV773VtSUo2T02f36lzxQ+h6FoGkRW2g2k9/qejxPLPLkiIlfvKP75OTn6U7XbrRfBmpQeHh4b03U2hijOoXF2paSR2ALBD/CBniuf8a6vZapDoS2TuzWWlxW025CuJFHIHqPetzVbjwl4svLfXNT1ybSrzykW/tjamTzWUY3RsOOQO9csMFOjSoyxkajhL2jnbnb5rr2d1H3klHmtbROzetmPnu3y2vpbb5l3wrJ4dhj8cT2UM1zows4pI4XJRmG7Ownrjdxn0rOafTfEXgTWryTQdN0680poWhlsozHuV2IKsMnPTrUP/CRaEsfi2OztWsbfUbaKGwgVM/cbqx7E9fqazNA1ays/CHiLTLhnFxfrAIAEJB2MxbJ7cEVVPLK96mJUZqfPQtdu/Lakp3s+Vu3MpvVaPsDqLSN1az/AFt/wDsbXw7e6LoOltpXgqLX7q8t1ubq5uYTKibukaDPGB1PvVfVfCujQeNvDjahZvo9hqsfmXNnK+BBIOCm7spOPzrOlvtA8T6Rpn9p65Noupafbi1kJhaSOeNSdrDaRhuTVGe+8Hr4qsFWxubrRLeMRXDyMwkuGI5lxnjnBA9q5MNhsx9pNzlNVLVeblhPW6fLaUp8jd7OHKtLWfKrlSlCy2tp/W1/U3/FELWlhqNtrvgG306Dy2+wXunxfcf+Es4OGU9680r0jSdU8P8Ahi11GS28V3WswXFtJDDpv2d1QlhgGTccDHsK83HSvoeF1UjGrCUWo3Vm1OKemto1LyjbS+rTb01uY4i2n/A/QKKKK+qOcKKKKACiiigAooooAKKKKACiiigAooooAKKKKACiiigAooooAKKKKACiiigDV0Lw7reul/7J02e7Ef32QYVT6EnjNT6do91Y+MNO0vWbCSFmuolkhmXG5SwH4g1v+ObifTfB3hTS7GV4LWex+2S+WxXzJWPJJHXHSqmn61quraj4Uh1GAvHZ3iRQXbI26UeYvyljw2MV84sdjMRSlWSiqb50t1JcvMk73s7tbJK193YuyTsZ/i3S2Pj3VdK0myZtt7JHBbwoTgA8AAVDrXhXxFotsLrU9IubaAnHmEAqD6EjOPxr0ewjt4de+IeptqA064juDCl55RcwK7nLADnJ4FZnhS48PaS1/DdeNjqdle20kU1q1lL8xI4bJJwQe9edSz3EQpqNOPNyRhdcs5OTcYt2klyrR9b3e9lqU4I4TTvD+taits1jplzcLcuyQsiZDlfvc+3en6b4c1zUtQn0+x02e4uLdisyoBiMg4OT0H511cuqX2m/BnSlsbiS3a51CeOR4ztbaOcZ6gE9ai1i4uNO+E2hJZTSR/2pdXE15IjENIyNtUE9enOK7/7Uxk5WiormqSpx3+zzNyevaLslu+qJ5UcxqHh3XNP843ul3MAgdEkLpgKW+7z79qp6lY3mm3j2d/byW1xHjfHIMEZGR+ldzBqF5e/BDUYrqWSUW2pRRxO5yQpAO3PsSfzq7eaT/wAJld+DtXABF3GLXUG/umDlifqoP6VMM8q0ZS+tJKMZTi2r7xipp691zadHZXDkXQ861HT77TnjjvrWW3eWMSosgwWQ9D9K0fBGhSeIfElpp4hnkt2kX7S0P3o484LZPTFaPiC+0zxN46v7rUtSbTrEkpBIIDLhE+VF2jnkDNT+F7fS7H4iaAmi6zJqMT3UfmP5DQ4O/wC7g9RXTXx9b6jLmTjV5HL4Zcqdr25trr13BJXMvXvC+qWHiC802HTrsiISTRhlyzQKT8/096p3ug6zZGyW6024ie+G62Qr80g9l69xXeeCriSP4o+Ip2YyGG2vWUOdw+U5A57e1c74JvPFGr+MobyxukuNRVHk869YtHCuPmY56YHpXNSzPFxUufltThGTburtp272V1q9fQOVFO+8E+K7Gya8utDu44EXc7YBKj1IByKr2JX/AIRHUf8AiRmc+fFjUccW/wDsZ/2q9A+HlvYW3jH5vGbarezxTB4IY5DHIdjE7nbgjv064rnNK4+E/ikDgDUbf/0KsYZvWqSdKqk7SpWaU4fHO20nd2tvs9rbj5UYdh4V8RX0yRWukXUjPEsynbgFG+62Txg4OKLbTL/SPFFpZ6pos006zKTYuvM4z90eufaul+Juo3kejeFtPinkjg/smKZlRiu5jkZOOuAOPqa1LiaW51L4Z3FxI0kzxqGdjlmxIAMnvTeb4qVGNSpGPJNTVle65VJ3vfry9Emr7hyq5wV7p99fanqctlpE0McE7GS3RCfswZyAh+h+X8Kl1Xwn4k0uw+3aho91b23GZGUEL/vY+7+Ndxo95Pp958Sry2bZNEzlG7qTM4yPcZrG+G93dTaV4ut5riWWJtHlkKu5Ybh0PPeqWbYuNOc4RjyU+RO923zKLet9Lc27vfy3DlRzWheHdc1zzDpOmz3ax/fZAAqn0yeM1FqOi6tp0TTX2nXNtGkxhZpEKgPjO3645rq/G9xPpvgvwnpdjK8FrcWJvJvLYr5krHkkjripvEN/d6h8F9HlvJHlkj1N4lkc5ZlVWxk98dPwraGa4uUqdW0fZzm4Ja8ytzK972d+Xa2ndi5UcXpel6hqjyJp9pLcvGAzrGMkAnA4+pqxrfh3WdFhjm1KxaGKQ7VkDq6k+mVJAPt1rf8AhjHey2viWPTt/wBqbSmEYT7xO4cD3xmrHguJ7Pwrqb61FJFpr31mI1nUgNIJcvtB/wBnOa7a+PqU6s0rWi4q3V81ttfPtrboZNmAfCHiRdO+3nSZvJ8vzCNy7wn97Zndj3xWXdWN3a21rc3EDJDdIXgc4w4BwcfjXfwWmtj41/aHjuNovjK8xB2fZupO7pt2VHoFlbeKtNm0pWUR6XqpuVYngWkjHzPwGAfxNZLM5wSnUs42i210Ur+b6216q+iFzHHR6BrMmoQaemnzNdTxLNHGMZ8sjIY+gxzzinar4e1nS54Ib6xeNrhtsJDK6yHOMBlJBP412mh6rBrc/jK9a1ubiSeGPybe2k2Sm2VsFVOD0ATIA9arwywxeGbS3tdDvrOym1iBopLy7DkSL12JtBwQeT06Uf2hiFPllFaWT9Wr/wA3S+1nez1C7MjQ/BGtXes2Npf2c1pBcTNGzll3KFOGIUnJx+tZOs6FqWlmaS5tXWCO4MHmbgRuxkA4PXGDXV+fNP8AHXM0jvs1hkXcc4UMQAPwFV/C9tLq8viHwmQVmu2Nxah+MTRufX1Un9KI42vB+0qNcvLFtW2Tbu9+i39OgXZyNzY3dta211cQNHDdKWgY/wAYBwSPxqtXRfEG7hn8QtZ2rA2emxLZQY6EIME/i241L4F8KjxOmpqLv7NJZwLKhbGw5bB3E9ABk/hXbLHwoYX6ziPdWnyu9PzVy4ps5iiutk8M6VqniOx0TwpqkmoNIh+03E0ZSNCOrD/ZxWlb+GvAt9f/ANi2Pii8/tFm8uOeS3At5JP7oPXGe9c1TPMNTSclLa7XLK6W15K10tHvqVyM4Ciuq8P+Dbi88RalpmqXK2EOlRvLfTY3bEX+6O+eo9qvv4b8Jappd9N4b127N5ZRGUw30axiZR12n19qqrneEpz5Lt7XaTaXNtdpWV/y12DkZw1XbnVtUuYEguNSvJYkXYqPMxAX0xnpW34T8M2l/pNzr2uag2naPbuI96JukmkP8KCrmoeFtEvtAu9Z8J6rcXYsRuu7W6jCSon98Y6iprZrglX9nNN8rtzcrcVJ9Oa1k9V162YKLsctbalqNtdC6t7+6in2hPMSUhtoGAM+nA4pP7Qv/t/2/wC23P2vOfP8078/73Wuk8OeG9Gbw4fEPiTVZrOzaYwwQ26B5ZWHU89B/hTvEXhrRV8Mf8JJ4b1S4u7OO4FvcRXMWySNiOOnXt+dJ5lgvb+y5Xdvkvyvlv8Ay81reXa+m4crsczcahf3Fy91Pe3Ms7qUeRpCWZT1BPp7Vpan4kv7iC2t7S5urSCOxitZY0mIWTYCNxA9c1v6d4M0ZfDml+Ita1x7KwuUfzgI9zlw2FRAOTkAkntiqmh+F9KubG+1/VNUmstBguDDbuse6a4bsFX6dawlmOWzvLluoPl+F25r25Vpq7rZXtuPlkcl50vlpH5smyMlkXccKT1IHY8CtfxPF4hhSxOu3NxKs8AmtvNn8z5D3HJxWtr/AIY0d/DEviPwxqdxeWlvIIrqG5jCSwk9Dx1FdP4103Q5NK8Nah4g1Oe2txpccUUFtGHmlbqTzwFGRzWVbOqHtqLhG93JNcr500r2S3TfXy121BQdmea3mq6pe26W95qN3cQx/cSSVmUfgarm5uDK0xuJjI6lWfedzAjBBPcY4rpfGnhvT9L03Tta0TUJL3TL/cqGVNskbr1Uj/PSuVr2MDWw+JoqpQVo6q1rWadmmujutSWmnqa2i61Np63u5ppHnsWtImEhBhyysCPQDHQetUtQv77UJhNfXk91IBtDSyFiB6c120ngvQdN0PS9c1zXLiC0vrVJBFFEGleQjJVR/dA7n1rN8VeF9PttAh8SeHdSk1DSnk8qXzU2ywP2DD/PavNw+aZdOupU07yfLzcrtzLTl5mrX0+b8ynGVjkqK9Am8FaBpen2Gqa7r8ttaXlmsscaRbpXlPVQB/COOT61Q0PwtpK+Hx4i8TapNY2E0pjtIoI9005HUgHoK2jn2DlB1IttXsvder10jpq1Z3tt1FyM46tC/wBH1Cx02x1G6hCW18rNbtuB3AHB4HT8a3vEXhfTV8PDxH4a1OW/05ZRFcJNHslgY9MjuKr+IdHmtfC/hy8F9c3Rv0fZbvysRDYwn1q4ZrSrOn7OVrycWmmndRbt0s9L66W9UHLY5miu8ufC3hPQTFZeKNevI9TkRXlhs4A62+egYnqfpWT4l8I3el65Y6fZTJqEOpBWsJ4xgTBjgfQjIzRQzrCV5qMW1dNptNKSW7Tas+/prsDg0czT4o5Jn2RRvI2M7UUk4/Cu9m8K+CdP1FdD1TxNeDVciOWSGAGCKQ/wknnr1rY+GOhW+gfEW+03ULuUalbwyrEsceY5YimS+eoOMYFcWJ4kw9PD1K1OMm4x5knGS5l3V1tqrvpe+w1TdzyeirutR6bDqDx6RdT3VmANkk0exycc5H1zVKvoKc1OKklv30f3EBWhZaveWej3+lQ+X9nv9nnZXLfIcjB7c1n0VNWjTrRUaiurp/NO6fyaTGm1sbng3w9P4j1KS1j81Y44XkeRI920gEqD9SMVUt9C1m4uHt4dMupJUmEDosZJWQgkKfQ4B/Ktj4Xsy+KCFYgGzuM4P/TM1Nod5dWvw01yS3nkjklv7eNnViG2lXzz15xWM6lSM2l5fiznlOSk7eX4mLYeHNcv5riGz0u4ma3cpNtXhGHYnpmpNM0yS38RJp+raRfzOobfaRArKflJBHt3+grXgiitvBlhNrmsaglndTyy21pZxruLA4Z3ckenTmuoG0/EbwyyRzoDo/AnOZMeXJjce5xWdTESV+1n36ef9epEqrV/n+B5vp2i6tqCRvZafcTpIzKjonykqAW56cZH51bsNIuLPxLBp+s6PfyseWtIgRLIMHG3/PatKa5nh+FFjDDK6JNqs3mBTjcBGhArotBkeXXvh/JK7O5sZQWY5JAeQDn6U6leaTfTVfcn/kOdWST+f4Hn+n6PquoKj2On3E6O5jVkTILAZIz7Ag03UdL1LTr0WV9ZTwXDY2xsvLZ6Y9fwroTczwfChI4ZWjWbWZBJtONwESnH510fh5jPceCpJW825XTrz7OX5JkVn8sc+hAxTniJxvK2mv4Jv9Byqyjr01/A4a78L+IrVQ1xo15GCjPkxngKMnPpgc81j13Hw4uNUlvfECzS3EkbaXctc72Jw+04Jz3zn9a4etqU5OTjLpbY0hJttPoFFFFbmgUUUUAFFFFABRRRQAUUUUAFFFFABRRRQAUUUUAFFFFABRRRQAUUUUAFFFFABRRRQAUUUUAFFFFABRRRQB1uleJ9Lm0C30TxPpEuoW9mzG0mgm8uWIHkrnuM03WPFyXOo6N9g00Wel6PIr21p5mSx3BiWbHU49K5SivLWT4RVHU5X1druycr3aV7Ju71S6vuyuZnV2XjKSDxTq2qyafHPZasz/a7GR8qyMc43Y6jscVYk8U6Dpun3kPhbQZ7K6vYjDLc3Vx5rRxnqqDtn1rjKKUslwcpJ8rtorXdny7cyvZ287+Yc7Nq8103Hg+w8PfZdotLmS487zM7946bccY9c10nhiWYeAmj1nRG1nQPtZ8s202Li0lxyeBwp964Gr+j61q2jyNJpWo3Nmz/AHvKcjd9RU43LFUoezopJ83Nq2tW7tpp3i7vdelrApa6nfeIruGP4RyW8OknSbW51FBYwSEmWRVGXkYnk5P4cCm+Fr7UvDfwq1ua7he3+1TiGwEilW3uuHZc9tvf2rmNRs/EWt+HJfFmpagby2gnFsTNMWkDHHQYxjkVlaprGq6okKalqFxdLAu2JZHyEHsK8bC5XTxNCWHjOMkqt6mrdpLlfLd6t7czeur01NJXi02umhQq/wCHtRbSNdsdUWMSm1nSbYTjdtOcZqhRX1tWnGrBwmrpqz+ZidkfFul2fii+1nSdJuFS+tJoZYp7gZDydWBAPA9KyPBWvN4c1f7YbVbuCSFoLiFm2742GCM9jWJWvc+HtQt/C1t4kkMP2K5nMEYDnfuGeox04PevJrYXL8NTVGs7KraGrd5WTsr33te3UuKnK7XTU6PRPF3hnw/q8d7onhqcA5WZ7m63uEIwVj7A+5+lZNx4hso9B1rRNPsJo7bULuOeJpZQWiC84PHOa5uitIZNhYz9o7t+7q5Sd+V3ju+jFzs2vFGunW00tfsvkfYLFLT7+7ftJO7oMdenNXl8WfvvDDmw40JdvEv+v+bd6fL+tcvRWzyzCunGny6RvbV/aTT69U2LmZ0q+Ktp8T4scjXiesv+ozIX9Pm647VU8M66dFg1WP7L5/8AaFk9pnft8vd/F0OfpxWLRT/s3DckqfLpK19X9lJLr0SX3BzM9DsJj/wgmmp4l0CXV9KDv9gubKfEsBz80b4HAz0zUvxAuwPhtodm2nLpfmXkkttZ870gUEBmJ5JJOcnrXFaNr+t6MrrpWqXVmrnLLFIQCfXFVtS1C+1K6N1qF3NdTkYMkrljivIhkdT63GrJrljNzVnLd3+y3yp63bW/ZXZXPoaXhfV4tKstZRmmSa7tBFA0fVXDg5z26dao6rq+qar5f9pahc3fl/cEshYL9Ko0V70cPTVR1Lav/K2hnY0jr2tnTf7NOrXhs9u3yfOO3b6fT26VTtrm5ti5triaAyIUfy3K7lPVTjqPaoaKuNKEU0orUCayurmyuUubO4lt5kOVkjYqw/EVY1HVtU1K4juL/ULm5lj/ANW0khJT6en4VRopunBy5mte4EwuroXv237RN9q3+Z528792c7s9c+9dH4e8Q29nf3PiDUp7281tUZbXOChYrtDu3XjPSuWorOthqdaPLJeXy7ejBoVizMWYksTkk9zXc/DEldB8YFTg/wBlH+Zrhav6XrGoaZb3tvZTCOO9i8m4BQNvT05HH4Vy5phJ4vCujC1247+Uk/yRUXZnX/A6WNfFN5C0aySz6fKkKMcb24O3PuKZpWsaXNrdvYWXw7sRqHnBY4/tEoZXB7+mCK4qyubiyu4rq0meGeJg0ciHBUjvXXS/EzxO8LbWsIrl12tdx2irOR/vf/WryMxymvPFTr0o83OktZzhZq+r5fiWu2/3lxkrWNZNS8V/8J14i1qx02yaa3i26naeYJY2jAwR6t07UmhweEvHT3Vlb6DJompJbvMs1tKXhyo/iU9K4nQde1XQ9UOpaddtHcNkOWG4SA9QwPWtrVPiD4gvrCayjFjYRTjbMbO2WJpB6E9awxGTYuMksNFRaUUpqUotWVvejqprsn00fcFJdTo9NvLKD4OWks2hwazFaajItxG8jKImIOH+X64/Gq+ga55mia5eaD4L0+zt1s2ivLgXT4CMOg3cE+1cf4Y8Sat4dmkk0ydVSYbZoZEDxyD3U1b8R+M9b1yxWwuGtrayDbjb2kIiRm9SB1onkVb204cqlCc+a7nNWTd2uRaN9ne2ze2pzqxsW+m+HdA8FaXr2r6bPq91qTP5UXnmKGJVOOSOprU1G8S++C2o3EGiW2k239pRCFIA2JBxliWOWOeM+1cp4f8AGms6Nph0yIWd1ZbiyQ3cAlVGPUrnpUx8feIpLa9tbiW2ube7TYYZYFKRAAgeWowFxmlXyrH1KynJKTjUUk3OVuVSukoW5U0tL/5gpKxoeMmP/CsPB654/fnHvmn6uj3XwW0WW1BeOzvplugv8LNnaT+Bxn3rkb3WNQvNKstLuJg9pZbvs6bANm7ryBk/jVvwx4m1fw68v9nTJ5UwxNBKgeOT6qa7HlWIp4eHJZzhUlNK7s03LS9tHaXZ6+QuZXE0/RdTufC+pa1DMItPtmRJQzkeaxPAUdGIrofiwT9m8LDPA0ePH51ieJvF2seILaO0vHghs4m3LbW0Qij3euB1NZ+r6xqGrLaLfziUWkIghwgXag6Dgc/jW9PCYytiKWIr8q5XJ2Wtk4pLWyu76vbsthXVrI6vXGC/CTwyxUOBfTkqeh9qy9X8SaXe6dNaweEdJspJAAs8JfenPUZOKyLjV9QuNGttHmmDWVq7SQx7ANrN1OcZP41QrTCZVGCbrbqc5Kza+KTkr2tf53By7HofxPtbo+DPBl8FY2q6asTMOiuQDz6ZH8qi0KOSz+DPiC4u1KQ3lzElqG43uOpH+e1aninxNqnh/RPCK2EkLwTaMnnW88YkicjGCVPf3riPFPinWPEhiXUZoxBCP3UEKBI0+iivDyzDYzFYWnScYqmqjlzXd7RqN25bb3W99vMuTSZ0HxWY/YfCi54GkJgfjTvHKPdfDjwhfW4LWkEMkEpXokmec+mcGuS1fWNQ1ZLRL6YSrZwiCABAu1B24HP41e8M+LNZ8Pwy29lLDJazHMltcRCSJj64PQ/SvQhlWJoYeh7OznSlJ2u0mpcyavbR2l230J5k2zf8Ixva/CnxZeXQK210YIYN3SSQNk49cZFXNSmht9A+HU9xjykkZnJ6AeaK5fXvEmu+KprWxuHj8sOFt7WBBFEGPAwPX3NbvxNt303wv4V0a7aMX1rbyGeJXDGPLZAOK4amEn9bpKu0p1Zyk0ney9k4eV9ld2td2KT0djT+JOr6Tp3jO/h1DwVZXcruHW5knkBnUgYbjj249Kt22p3Efi/wRBqeiWuj2kRZrWJJy5COMLuB5X5sda5HTPiF4isrGGzc2V6kA2wPd2yyvGO2GPP51z+s6tqOsam+pajdPPdOR854xjoAB0A9qWH4erSpxoVopKMXHm55yveLimovSOjd9+y7g5rcueLLG+h8Z6hYzQyG7e8cKuOXLNwR65yK7X4e6Vf6L8V5NO1O4S4uo7CUuyyF8ZTIGT3FYdv8SvE8UEas1jPPGu2O6mtVaZR/vVh6T4i1bTfEP9vQXJe/JYvJKN2/d1Deua7K+DzLFYOeGqRjH3HFWbd5OyT2XKtNtXr5CTincyB0oq9rupzaxqcmoTw20MkgAKW8exBgY4FUa+lpuUoJzVn1W9vmZhRRRVgW9I1G80m/jvrCYw3EedrYB4IwQQeop9zqt/cRXULz4huphPNEiBVZxnBwBxjJ6VRoqXCLd7ak8qvexsaV4m1rTLH7FZ3YFvuLqjxq+xj3XcDg/SnSeKtekltJpNQd57QMsMzKDIAwIILEZPU9fWsWip9jTvflQuSN72LD3t02nR6e07G0jkaVIuMByACfyAqzb63qtvNZTQ3sivYIUtTgfulJJIHHqT19azqKpwi+g+Vdiy19dtpy6cZ2NospmEXGA5GC35AVe0jU86hpiard3YsbJiIzAQHgBJYlf+BHNZFFJwTVgcU0ejXniZbay1CSfxPHq8s9tJBbwQWpi5cbTJKSBkhc+vNec0UVFKjGle39fcTCmobBRRRWxoFFFFABRRRQAUUUUAFFFFABRRRQAUUUUAFFFFABRRRQAUUUUAFFFFABRRRQAUUUUAFFFFABRRRQAUUUUAFFFFABXod34B0fStO0zV9c8RNa6fe2kcwCQ7pmkYZKIozwARlj6ivPK9E+MTH+yvBy5OBo8ZA99q18hxFXxjzDA4PD1nTjVdTmaUW7RhzK3Mmk79bM68PGHs5zlG9rW+8mvPhzo7afbeILDxQn/COupae5njxJHg42hR94k8Y4wap6j4M8P3fhK917wrr1xfCw5uYLmHYwX1HA+vvU94x/4Z/shk4Ortn/AMepvwx/5EXxv/15J/7PXx8cZnFDBVcZLGyk6GIVJLlhaUPaxg+e0buTUt042stL3b7OSjKahyL3o366O19DCttDnk+HF14gGpyrBFerAbPB2MSB83XGefTtWpo3gzR4fDdrr/izXX0y3vc/ZYYIt8ki/wB7v/KrGn/8kE1L/sLJ/JKk0/xNod14X03QPHGh33lWin7FeQZVtn0OM8Y9QeK7sXmWb1oV44Zy5Y4mUZezUPaKmoJ+4pKzfM1d6ytsRCnRTjzdYp63te/X+rGZ4u8H2Fj4dg8S+HtXOqaVJL5LmRNkkT+4/ToO1S6F4N0lfDNv4i8V642mWl2xFrFDHvllA79/5VP4i8J6W3hK48QeEdeuL7TLeQC6tZwVeInHPYHqO34mpdK8TaLN4T0/w9420K9a1tsmyvIMqwX2zjPXtntxUvM8yr5ZBYOvUquNVxqWhGNeMEm+XlmlFzV43ajrHVLqHsqUar54paaatxv6rp+pn+K/B2nWnhqPxN4b1htT0sy+TL5keySJj0z+nYdRVG+0OeH4dWGvtqUrwz3jQraEHYhG75hzjPHp3ra17wnpM3hK717wfr1zeafbMDd2lwNrx5xz2B7dvxp2sY/4URouen9qPn8nrbCZ1XdHCwjiHUf1nklzwUaijySlyTTS95ae9FK6tbrdToRvJuNvdvo7rdar/Ir6N4J0yHw7Br/i7W20m1uv+PWGKPfLKPXHOB+FR+JfBdlD4dPiTwxrH9raZG2y4DptlgPqR6cjsOtaXx33jUdAWPP2QaVH5Hp1Ocfhto+EWW8LeNEnz9k/s8Fs/d34fH4//Wrjp5rmqymHETxLfNNXpWjyckqihyr3ebmSd+bm+LS1i3Spe2eH5em+t72vftYyvCngf+3vCc+uDUo7RYLvypjKP3ccQUM0hPXjPTvWnpngfwp4ghubXwx4oubnVIIzIIri32JKB128Z/n1pNFkdPgFrAViN+qKrY7jEfH6VD8Av+SjW/8A17y/+g08yx2bvB5pmEMXKP1ac+SKUOVqMYytO8W2ne2jVt9WFKnR56VNwvzJXevXscCylWKsMEHBHvSVLdf8fU3/AF0b+dRV+rRd4pnksKKKKoArS8P6Nea5evZ2PleakLTHzH2jaoyeTWbXReA7m3tb3U2uJ44Q+l3MaF2C7mKYCjPc+lcGaVq1DCVKlH40tNL6+hVNJySZO3gu4FnFqH9t6KdNdjG159oPlpIP4D8u7PPYEVX/AOER1Ya9daQ7W0bWsQnnuXlxAkRAIct6EEY780TXNufhlBZieM3I1iSQw7hvCGBQGx1xkYzXVX19p+pXmt6PDqVpHJqOl2K28zSgRmSJVJjLdATyOe4r5qrmOZ4dvmldXkr8uyU4Lm03tGUpPo+XS2t+hQpv+vJnJ3nhTUo57BbKS21OLUJDFbT2khZHcdVOQCCOvIHHNbmleEY7W016e5vNK1MWemTFlt5i7W8wxtJBA9DyMitHw3e2PhG30jTtUvbd7iTU2uZ/IlEotYzCYgSVyM5OcDsKo6PpCeHrDxG1/rWmH7Tpc0FosN2rm5JwQQAeOnAPOTXFic2xlaMqftLLTlajrV99p2ttyxS20d+b4dCo04rW3/A0Maz8G6hcQ2wa+022vLuMSWtlPPtnlU/dIGMDPYEjNTw6BJeeFdMt7WxH9q3GrTWpJ+VsKi/KSegByfzrrLq8XVdTstasW8MR2PkwtLc3YXz7VkUAgqSGYgrxgc8Vk2urQ3lvpso12Cwu2165uDc7BmMMo2uyZ4Vjwe3JqI5xmVdKcrJp3as/dlyz92SirtKyuviur9VZ+ypr+vQ5rWPDU+n6a2oQ6lpuo28Uohna0lLGJznAYED0PIyKwq77xZb2h8OXdxrFroVrq/mp9kfTJgTcAn5y6KSoXHIPHNcDX1WRY2pjMPKVR3adr2Vnono07SWtr2XZq6Zz1oqMtByKzuqIpZmOAAMkn0rZv/CfiWwsDf3mi3cNsBlpGT7o9SOo/GovB93LYeKNOvYbJ714JxIIEXLPjk4Hrjn8K7S0jt9V1HUZ/Cnii7XUbyKXzdP1GE7pFIJdA3KkgZxx2rfG4yrQqJJLltdtpvr5fD6tNGDdjidN8Pa5qQgNjpdzcCcMYmReGCkBjn2JFR3ml3+larFZ6rp08Mu9SYXGC656A+/TIrqtavL62+Enh+3t5JIoJrmcTFCRkg/KpPp1OPapDNNffD7w9dX7tJPb619ntpHOWaL5SRnuAf5VksdW+KSXK5Sj1vpez/Db536BdnM6vp81zruox6do1xaRwEyNaHLNboCBgnr1I/OrEOkXWmRalDq/h+6ef7EJYiTt+zAtxKwHbqMGu3t7iW0+JPjm6hOJYrG4dDjOGDJg/ga5rwXc3F3pPi+a6uJZ5W0nl5HLMf3i9zWMcbVlSvZcqUOrv71ut+n4iuVdR8H31p4Lste+zXe+V3M6so2xRDGx/XnNc/fWV3Y3ZtLy3kgnGMxuMEZ5FdRrUsh+Feg5kfm/ugfmPIwvFL8VVZ/iLOiqSzCAADqTsWt8JiqznyVGndz/APJZJL8xpnNvpWpJqv8AZTWM4vt237Psy+euMVc1fwt4i0m0+16lo91bQZAMjKCoPvjpXb6tDqb/ABb8QXGm30Gni3hd7m7mTcIotgDEDrn0xVfw/wD2QnhrxXBp+s6jqbnTS8hmh8uIYYcjLEk+/HesHmlXlhNJaqLas38Xnst9L3uLmOcvdNsovAeiamlvm7uL2aOVgxy6qRgY6CtDS/Cv/CQ+L9RtYNKvdKs4I3fyQdzQuEyiEn1Ipl7/AMkz8M/9hO4/mK6ZXdfjVrwVmANrcEgHqfJrGtiqsIVOV6r2jT16SXTb07Bdnmt/pOqafCJb6xnt08wxbnXA3gZK/UVC9jeJp8eoPbyLaSOY0lI+VmHUCup8J+ZrfgvXNBO6W5h26jaA8sWX5XA+oI/WmfEiRbKTTPDMLDy9JtQsuOhnf5nP6gfhXpQxk3X+rtLmTd/8Nk7/AHtL7x31scmzMwAZmYAYGTnAptaN5pbW+g2GqmYMt3JKgTHK7Mc5981QdHTG9HXPTcpGa74TjNe75r7tGMbRT/Lk2lvLfC9TtOB9aREdyQiM5HXaCcVV0MQEg5BIPrQzMzFmYsT1JOTWjpulteaTqWoCYItisbFSud+5tv4YqvqNvDb3skNpci8iXG2ZUKhsgdjz14rNVYSm4rdf8B/qhFWinOrI211ZT6MMGh0dMb0Zc9NwxmtLjG0U4xyBBIY3CHoxU4P40COQoXEblB1YKcD8aLoBtFFFMAooooAKKKKACiiigAooooAKKKKACiiigAooooAKKKKACiiigAooooAKKKKACiiigAooooAKKKKACiiigAooooAKKKKACiiigAooooAKKKKACiiigAooooAKKKKACul8a+Jo/ENposMdm9udNsltWLOG8wgAbh6dK5qiuKvl9CviKWJqRvOnfld3pzKz9dO5cakoxcVszpZ/E0Unw6g8K/Y3EkV4bnz942kHPGOvejwr4mj0XQNe0x7N5m1SBYldXAEeM8kd+tc1RXFLh/ASoVMO4e7OftGrvWfMpX3/AJknbbpaxaxFRSUr6pW+Wx0tt4kgi+HN14WNrIZpr0XAm3DaAAOMdc8VuWHjDw3qvhmx0TxlpV5O2njbbXVo4D7emCCR2x+Qrz6iuXFcK5fiU9JRk5uopRk4yU2uVtNPS60a2fYuGLqR9LW26HceIvF2ix+GJvDPhPSp7KyuZA91Pcvullx26nHQVY0vxh4d1HwvZaB4x0q7uFsMi1urRwJFX0IJHbj8BXn9FYvg7LXh1RXMpKfPz88vac7VnLnve7WltraWH9cq819NrWtpb0O613xdodv4YuPDfhHSriztbtg13cXL7pZQO2MnFZV94kguPh5YeGBayCa2u2uGmLDawO7jHX+KuaorpwvC+X4eEIpNuM/ac0pNyc7cvNJt3emltrWsiZYqpJv0t8jvtK8Y6FqPhy10LxppVzeJZcWt3auBKi/3TkjPp+A4qLxF4x0mPwy/hnwjpc1hYTtuupp23Sz+x64/OuGornhwdlkcQqyUuVS51Dnl7NTvfmUL2vfXsnra5TxlVx5dNrXtrb1OktPEsUHw9vPCxtHaS4vBcifeNqgBRjH/AAGm/DzxHH4V8TR6xLavdKkbp5auFJ3DGcmudor0amQ4GphsRhpQ9yu25q71ckk9b3WiW1jNYiopRlfWOw+ZvMmeTGNzFsfU0yiivXSsrIxCiiimAUUUUAFFFaFhpNze6TqGowNGY7AI0yE/PtZtoYDuAetY1q9OhHnqSsrpfNtJL5tpDjFydkZ9Fblh4X1W+h0t7ZYmfU3kW3jLYban3nbsF9/Y0/VfC89ppz6hZ6lp+q20UixTtZSMxidugYEA4PQEZFcLzvAKqqPtVzN2+fM42b2V5JxV92mldo09hUtzWMCiupm8E6hFDMn2/TX1GCEzzacsxM6IBk8Y25A5IBzTNN8HXF5bWTzavpVlcagoaztriVhJMCcA8AgZPAyRWH+smV+z9p7ZW+fZu6VrtWTfMvdsm72H9Wq3tY5miuqj8NWy+CdT1O6vLeHULO+WDymkbKgK+UwBgsSuR7A0t54b1DUNaeHyNN0yK3sYbi4lDlYIoygw7Hk7mz0HfpULiPAuc481lBtNvTVcm3WV+dWt106q7+rVLLTf/g/5HPaVf3Wl6lb6hZSeVcW7h42xnB/wrpJvHM4+0TWGh6Rp99cKyy3kER8zDfe25OFJqpL4P1D+0NNt7W6sr2DU5DHa3UEhMTMOqnIBBHoRRe+Erq30y8vI9R066ksMG8toZS0kAJxk8YODwcE4qKuaZPiJw56iblZLfrLltLt7y5bS2lpuS8NU193b/h/+Cb7682lfDnw9A1pZahbzyXPn21ym4Ehl2njlSMnn3rmte8T32rXNkzQW1rbWJBtbWBNsUeDnp3JxyauS+Cb+OGSN9S03+0Yrf7S+necfPVNu49tucc4zmuWrTK5ZfiXKph5KbTbvr9ptprumtFJaNLRkToyp/EjdfxTqTavq2p+XbCbVYXhuBsO0KxBO3ng8D1qnpGr3OmWmo21usbJf2/2eUuCSFyDx78VnUV6yw1JR5VHTT8NvuIsbcfiCT/hFf+EfnsLW4iSRpIJnB8yFmxuxjjtWlN45vJlhnm0rTJdUgjEceoNETKABgHGcbh64rkqllt7iGKKaWCWOOUExuyEBwOpB7/hWM8Hhm1zRV23973++2q2fUOU3oPGGqR+JLvXJI7WaS8jMV1A8ZMUqEAFSM+3rVu08cS2fnwWug6TBp9zGY57RIztlz3Zs7jjt25NcjRRPL8NPeHRL7tvu6PdBZGlLrV3Jo1lpLLCLazneeLCnduY5OTnkVoQ+LtQj8XzeJmgtnuJwyyxFT5bKy7SOuelc/GjySLHGjO7EKqqMkk9gKmWxvWupLVbO4a4jBLxCJi6gdcjGRinUo4ZJqaWzv6N6/e9xqN+h23w63QeIJvGTLaabpVoJC8aSjk7OIlUncc5FcTqV5NqGoXF9cHMtxI0jn3JzUHb2qSC3uJ1kaCCWVYl3yFELBF9TjoPelDDxo1ZVpPdJeiWyvfV3e/oJLU9C8IW8Nxp3hdZoUm8uS/ljicZDyIm5AR3+YDis3T9V1LxB4a8RLrk73aWtulxBJKBmCXzAAqnsCC3y+1c4t7rNtZWEiyXMNvbytJZyBNqq+RuKtjk8DvU+seJtZ1a1+y3lynkF/MdIoljEj/3m2gbj9a4VgZyqOUWnrv1jabbtpu72e23UTi7ndSavfL8T7PRo5RHp0iQxzWyqPLlDQjcWHc89T7VRhuLbRfCOkva63caM91JPJNJb2vmGVlkKhWbI4CgfL71xJ1jUzq6asbt/tybds2BkbRgcYx0FWdI8SaxpcD29rcoYXk8zy5YlkUP/AHgGBwfpUPKpqMVG2ijdd2lK97p909U9hcp12tNayW3imW1t5IPMtbJ5VeDyt0hcbmCdg3X8asazdSac3jG6tFSOdGshE+0ZjJABZfQ4zzXATaxqkzXrTXssjXxU3JbBMmDkZ+h9KW71rVLoXYnu2cXhQ3A2j95s+7njt7VUcrnopNNafh7Py/uv8A5T0DQSutS+F7/WGF1crb3reZIm9pGi5jDD+PB7d6z7rUrfVPDmpx3Op3/iB0aJ4DJZbPs7mQDG7Pyqwyu3pXGQ6tqUK2aw3kkYsXZ7bbgGJmOSQffFamuav4nv9Lja/SeKxeQSB0tfJjkfsxKgBjUvLZxqp3Vr6dLe85aadnbRr5oOU67Vr241j+1rPTdUaNhav5uhahalRbqgy3lkfKGXBweDSaTqMsyaPpVjqUmj3f2VIhpd5ak2t4WHD5XrvznLVy174k8VXOmzLcSSiFkWOe4FsFd1I4DyAZII9+aWPxB4u03SrdT58NuqeXbXEtoNyr6JIVzj6Gsf7Nqez5Fy+Wq3t/h1+7mt9oXLoc7cxvDcywyKFeN2VlHQEHBFR1bi0/Urm3e8isbuaEEl5lhZlHrlsYqwmh3z+HH15UJtkuBARsbPKlt/TG3jGc9a991oR+KS7fMu5mUVf1CyRb1otO+1XMQCfM0BVtzAcY+vA9ar3dpdWkwgurWe3lIyEljKt+Rqo1IytZ7gQUVaudPv7X/j5sbqD5d/7yFl+X15HT3qtTjJSV0xiUVZu7C+s0R7uyubdJOUaWJlDfTI5pRpuoGGSYWF2Yov9Y/kttT6nHFL2kLXuIq0VZtbC+umVbWyuZywJURRM2QOpGBUcVvcS3Ito4JXnJ2iNUJbPpjrT5466gRUVPNZ3kN19lmtLiK4/wCeTxkP+R5rR0rw7quow3U0VrMi29q1yC8T/vVBAwmByTn9DUTrU4R5pS0C5j0U945EVWeN1V87SVIDY649akFpdGQxi1nLggFRGcgnoMe9XzLuMgorRtNP2aqlnq8d5ZKVJYfZ2Mg4JHynnrU8mg3VvpumapdB1s76RlysbFowrAZPGOc5Hris5YinFpN77ee+33MVzHoq69hJNqc9ppkN1eBHYIFhbzCoPUqORUC21y119lW3mNxu2+UEO/PpjrmrVSL6gQ0VNeWt1ZzeTeW01vLjOyWMo2Poahqk01dDCiiimAUUUUAFFFFABRRRQAUUUUAFFFFABRRRQAUUUUAFFFFABRRRQAUUUUAFFFFABRRRQAUUUUAFFFFABRRRQAUUUUAFFFFABRRRQAUUUUAFFFFABRUtrbz3UwhtoXmkIJCIMkgDJ/Srq6FrTX8Vgul3ZupoxLHD5Z3Mh6Nj0rKdelTdpyS66vp3Cxm0Veu9I1Sz1BdPutPuYbtyAkLRne2emB3p2r6Jq+j+X/amm3NmJPuGVMBvpUrE0W4pTV5barX07hZmfRWndeH9ctdOXUbnSbyKzYAiZ4iFweh9qpy2tzEYfMgkTz1DRZX74JwCPXmnDEUqivCSfo0FmQV0PgC+trTXja38qxWGoQSWdy7nCqrjhj9GCn8Kz7fRNYuLlra30y6lmSTymRYySr4ztPocA06w8P65qFvLcWOk3lxFCSsjxxEhSOorhzFYXF4Wph6tRJSVr3V1fZrzvqvNF05OElJLY6+DWtLi8dCwF8iaTBpsmkW92OUXdGVMvHYuSc++ag02GLwfoeptqF7YXNxfPbxwW1rcLNuVJVkaQ44AwuBnnJrktJ0fVdWleLTNPubt4xlxEhO36+lJBpGqTamdMh0+5e9BIaARneMdcjtXgz4dwq/c+3tFKnzrS79nJzUm/s80neTtr0s9To+tS3trrb56f8Mdhr+j2d34g1XxK3iGzj0q5Mt1DJDcA3Ds4JEXl/eBycHPbNaWiLptg+g32mHw7FYqkEl7e3cgkuVlyPMUITkEHphffNed6ppmoaVdfZtSsprSfG7ZKm0ketVKU+GJ4rCwovFOUEuVaKzjy8quk7Sl1u7xv9gaxSjJyUdf1/r/AIc7/XIVk0TxbaJdWbTLrEd6FFwnzw7JPmXn5vvDgc1e1C80/Vf7X0OHUrSKa+07TzbzPKBG0kK/NEW6AnPfuK8yoq/9Uk0uas7ppp22kvZNO13dc1JO3ZtX6h9b8v61/wAz0rQp7Hw6fDWj3upWT3MesNf3TxzBo7ZCgQAuOMnGTXO+H7y1itPFizXMSG5snWEM4BlYzKcL6nGTXL0V0UeGYR9pKdRuU+VydktY1HU0XRXdra6Ldu7Jlim7WWi/ysequtndqW8Q3vh/VdGFr+71Pesd8MJ8q7VO4uDgYIP1ryodKKK6skyR5Upr2nMpWsrcsVa+qitE3f3uVRTsrRRFev7W2gUUUV7xgFep6r4e/tjwB4Su7nU7PS7C2tZFluLhuNzPwqqOWJwfyryyvQPHkd0fhh4KlAY2qxTKxHQOW4z+AOPxr4ziqNaeMy6FGp7OTqyXNZO37mpeyel2tFe6v0ex2YRpQqOSvp+qMPxb4RuND0+21W3v7XVNLuSVju7Y/KGH8LDsap+K9BuPDt/BZ3M8UzTWsdyGjBACvnA578V0ml+ZF8ENaa6yIJtRiFpu7uMbyPwFM+NQI8R6cxBAOkW2D68NXLlOd4+eZQwFeamoyrRcrJc3IqUovTRNc7jK1k2noti61CmqbqRVtE/S9/8AIyj4f1DSr/w5PDdw+fqflz2rBT+6YuAu7PXBxXVeCY7+H4ra7FqlwlxfLaXYnlQYV22jJApfE0MtvqXw6hmQpItvBlT1GZQat6J/yWzxP/1wvP8A0EV8zmWbVswy2tOrytyoVndJX92typX7Wtps3qdVKiqdVJfzR/K5w3hDwpdeIILq8a8ttO02zA+0XlycIpPRR6mu18MeG10nwz4s1Cy1ey1awm0iSITW5IKOOdrKeQcc1isJJPgTH9lyVi1km8C9gVO0n2yV/SpPhhHdf8Ih41lAb7J/ZhUnsZMHH44zXdn+Lx+NwmKruuo06deFP2fKtVGpBXcvi5m3zKztays73M8PCnCcY8uri3f5P8DD1iHWE8BaHPdXkUmmPPOLSBVw0bA/OScc5rTu/h//AGZLGdc8RabptvNGjwSOGYy7hk4Uc4GQCTxSeJf+SReFf+vq6/8AQqk+Ncjt4nskZiVTTLcKPT5c134THY7EYilhMPUVKM6mK5nGMb/u6tk1dNczv7zad7tvXUznTpxi5yV7KPXujF8TeE9S0TXLbSt0d614qPaSW5ys6scDH41s3Hw8aKY6aPEukvrgXP8AZwc7i2M7A/Td7V1mntAvjL4bm5xs/szAz/eKsF/8exXm0kGpf8J21uyy/wBo/wBpYx/F5nmdf61ll2dZrmSjS9uqcqdNzcuVe+1UqQ1T2ivZ3ly2fvKzRVSjSpa8t7u2+2if366ehD4t0O48Oa9Po9zNHNLCFLPGDtORnv8AWsmu1+Nv/JStS+kf/oAriq+x4cxtbH5RhcVXd5zpwk+mrimzixMFTrShHZNmh4bjtpfEWmxXu37M93Esu7ptLDOfbFdPql74rm1/xJZ/vJYBHOtxBOf3MUKngqCcKQANuK4itW88Ra5eaeNPutUupbXABjZ8hgOgPcge9dmJw0qlRTST0tr01vdf0umpztHaXt41x4z8LaPezkaUbeyaSAnCOxUcsO5zgc06XUVkn8RRXD+Ib/NtP9qt7mNFhhI+63LfLtOMYrzq5urm5kSS4uJZXRFRGdiSqr0A9hV+/wDEWu39iLK81W6nt+Mo78Njpn1x71xPKn7qTWis/vvdabv5bLUXKd9oZuLHxH4c0281bVZrlY4PLtLGIJbpG3zAMc/NwfmOPxrB1K4uY/AWqwRzzJEPEBi2K5ChPLc7cemecetYEfiTXo7OOzj1a7SCLGxRJjaAcgA9ce3SmS69rEqXqSahKyXxDXKnGJCO5Hr70U8tqxnzSt0/B37eb7+rvcLHeavd3FlJ4tuLWQxTCwsVV16rkICQexwTzSeFJpb+y8NT3cjXV5Gb8WrTHexkWPdGuT1w3IHrXnk2pahN5/m3s7+eqrNlz+8C/dB9cYGKn0bUhb3lmL9rqaxt5C6xRTFChPVkPZuh/CpllUlQcb+9+PwctvvDl0On0S91q88EeKjqc11PCscXzTkkrIZBkAnpwOR7CovBcfh6Txlpa6eL133SMFvAm0yCNjGBj/bA603XvFME+i3llDqWq6lNebFaS8RUWKNW3EAKTlicZPtXHxu8ciyRsyOpBVlOCD6itKGEnVp1brk5r2S2+FLbTr6Akdno15q+oaJ4pXXJrma3S08w/aCSI7nzFC7c9DywwO1b2uX3iKP4q6daW7XQtn+zqkC58qSJlG8sOhBG7JNcBqviDWtVt1t9Q1O5uYlO4I7cE+p9T7mtfxL4y1K61K7/ALL1K9gsJ1VREW2kDaAw9gcdjWNTL6sqt+WOqlp0V1Fdt9Oy7eYWNrxXcX+n+DtPXQ5p4LH+0btfMtyQeJTsXI5x1wK0NYe6h03VtRtw0fiBtIsWumQYlQMT5rcchiAme/NchH4pu7Hw9pVjpN5c2txbGbz9v3WDPuX64+nFY8GsapBqbapFqFyt65JefzDvbPXJ70qeW1ZR1SVnJ+cvevr5O3n00DlO+8LS3N1a+ErrVGkluhrEkdu8xJd4AgJBJ5K7s1meH9a1e7uPFM0uo3TOmlTmMLIQExIgG0DpgdMVy93rmr3eoRahcalcvdQ/6qXfgx/7uOn4VFpmp6hpl213YXckE7KVZ1PLA9QfWt/7MdpNpXe3Ze85W2217fIOU3ddhmn8KeFfLjkkLrOg2gnLeb0+tdP4gubrTpfGslvI0M6rZx71PzJnaDg9jjIz71wVjr+tWNm9nZ6lcwwOSxRW4BPUj0P0qvNqOoTCcTXtxILjb526QnzNv3d3rjtTll9SckpNcqbfreal+luo7HoPhq4nvF8IXF1M88w+3R+ZI25toXgZPPc1lm6un8OeCo3uJ2ja+nDKXJU7Zk25Ht29K5K31LULcQCC9njFvu8kK5Hl7vvY9M96fHq+pR6cmnx3sq2scomSMHhXHO4elL+zZKfMrb//ACf/AMmvuDlPQtQktbXR9buPtOpWry69MlzLYKDJtAyiscghc7vqRSPqTx6lDe/2bq8p/sQrdXWUS78ovhZwATyBheeSPzrgrDXdYsbue7tNRuIprgkzMGz5hznLA8Hn1pE1zWE1U6qupXQvm4M/mHcR6H29ulZLKZ6ptP7+yVtP83000Fym54zjmm8P6Vfx6vc6jp/mywwfbIdk8bDDMCcncvIwc1yVXtW1bUtWlSTUr2a5ZBhN54Uew6CqNerhKMqNJRlvrt5v0X32VykFFFFdIwooooAKKKKACiiigAooooAKKKKACiiigAooooAKKKKACiiigAooooAKKKKACiiigAooooAKKKKACius8KeH9Lk0K58SeI7i4h0yGQQxR24HmXEnXAz0ArW0/wAL+E9d0rVNW0e71GFLG1d3tJyu9X6qdwHKHB98151XM6NKTTTsnZu2l+1/mTzI89ortvDfhfRLrwaviTV9QuLSGK7aO42YJZMcKgx94k/SmaN4e0HVrzVtY+03ll4Z0/aSzgGdyeiDtkn+YpyzOinPf3dHp1vay7t32DmRxlFd5baB4T8TWl3H4Xk1K11O2iMyW94ysLhR1AI6Gsi80Gz/AOFfWfiO0kmaf7W1teIxBVDjKkcZGRj86cMxpSai007pWa1Tauvk7aP5BzHNUo5OB1ruNc8FWth8OrTxBHPM1+RFJcwkjakcmdpxjI/h7+tQLoOhab4d0DVdYkvzNqUrs0cDKNsS8AgEdc4/CpjmdCceaF3q47dUr/kHMjmhpd8NVi0ua2ktruR1QRzqUILYxkHkdaTW9NuNI1a50y72efbvsk2HIz7GvR/iR/Zf/C1LLyBd/wBpfarb7QXK+Vs2rt2989M5qLx1B4Ls/G2ojXZNTu7q4n8yQWhVUt1IGAc8s2OfxrjoZtOo6bcH70OayV3e6/ASkeY0V0Hj3QYvDviBrG2uGuLZ4kmgdh8xRhkZ965+vYoVoV6cakNnqUnc6j4WMyeOLF1+8qykcekbVqeCrj7b4c8SyXQ1G/vpPIMgt5sTvDlt+CQSVztyB2rlrXT7pdFn1qG4MIt7hLcqpKvl1JyCO2BVK0ubqznS5tZ5reUfdkjYqfwIryMXl8cbOrKEtfcXo4Sc7X31uti07HpdjcX0D+GotO0S6MsbXMltHf3Y86SEphlXCgqOpX36VVgtLEWFjfb9WsdKi1q3+1WGpgMjFjyyNgE4AOfauCnvr+5vPts15cy3K4PnNIS649+orRvBq2q6BLrN/qk11HbXCW4SaRmOWBORnjtXDLJpUnFuajd2b1bu5SdtW0/i0ejTu+tlXMdfpsGtxfELXbjWFuVsPJujeSSg+U0RRvL5PBGdmKzdS02+vj4Ma1tZpo2solEiqSoKytuyegx3rlJ9U1SaxSzn1C7ktF+5E8rFOPbpTYdU1GGyeyh1C6jtW+9CspCH8K3hlGIjJVFKKkko2SdrKMlf1127JK/UXMjv/Fd1dWmleMPs00kJk16NHZGIJXa2Rn0qlrEGt3H/AAiUnh5Lp4BZRC3aAEqlxuPmbscA5657Vw7T3EodGnmk8xt7guTub1Pqfep7PU9Ts7aSCzv7u3gk++kcrKp+uKdPJZ0YR5HFyT6rR+4ofp9111uHNc7+dY38HSx3lte6hOusXB1E6VKqjzeNrMApyv3sdqsXNzff2lcxtoN1Mi6HFDfwm8H2wxb8q+VGd4GMjHTGa820+/1DT5GmsLy4tWIwzQyFcj3xSQX99DffbIby4S7Jz5qyHeSffqaxeQSvL3k1q18S1bT2TSVraW8u2r5zpPHFl5GjaLdQ3WpGzkWVLe01BAJYAGBOCOqEng+xrkq0ok1XxBqDh55bu5WF5WaeXJCIpZuT6AHiqmnWdzqF7BZWULTXE7hI0XqxNexg4rC0HCrNXjdt7WTbev8Am97Nsh6vQgort2+HN6xmtbTXNGvNVhQtJp8M+ZRjqB2JHpXOwaHdzeGrzXg8a29pcJbyIxO/c3TArHD55l+JV6dVPWK6rWWkd1tLo9n0ZcqM47oyqcysoBZWAIyCR1rS07RLq+0HU9YikiEGneX5qsTube2Biu7v9Ph1ST4e2tzcWkMR05Wb7S2FkAkHyD1J6AVhmGfUMHUjD4leSlbeLjTdTa2rat944UXJX/rex5hRXeeJvBv2r4h3mj6Nd6Yok82ZIYnOLdU52MAOG9q5Xwzo9z4g1u20mzeNJ7gkI0hIUYUtzj6VthM7weJw31lSslBTd/sxabu/uf3ClSlGXLbyM2iuj8O+DtW121urixa32WtwsEvmPtC5zlyegUAcmnW3g+8vPENzpOn31jdRWqCSe+WTFvGuOSW/SqnneXwnUhKqk4K8vLbf1urd+gKlNpO25zVdVpPjzXbCwt9NZbK80+CPyxaXNuHjYZzkg98nrRrHgu5tdIm1bTdW07WrO3IFw1nJloc92U9veuVrKVPK8/o2nGNWMX1WsZW7Ozi7PTZ63RSlVoPR2O1ml8XfEV1trOxh+yWK/Jb26rDBDn68ZNMi8fa1b2MOnXtjpV9LYjyree7tRJJCBxgE8HGP0rqPCen6R/wqXUoz4kW2juZ4muZxA/8Ao7cfuyBy31HHNcKnhzzPBt74kS9DR214LYR7Pvgnhs9uvSvnsNhspxPPha1CKpUpqMFySVpS3d+8m3ddtZXTNPbVU+ZS1e5HqfirW9Tv9Pvr+5We408gwOyDOd275vXmiDxTq8HiG816KSFb28V1mPlgqQ/3sDtTvBPh1vEuo3Fmt0LbybZ59xTdnb2qbwX4TufFFrqUlpcJHLZxo6ow4fcccnsB1zXs1qGS4WnOnOnCMYRUWuXRRnK9trWctX56szVWq3e7uV/CnijVPDck/wBhaGS3uF2z208e+KUe4NaOofEDXbq0uLGCOwsLCeFoXtLW2CR4b7xx/e960tL8DeH9WlfTdK8ZQ3OrqpIh+zMsTkdQrnr+Fc74X8L6lr/iB9HtwsMkJb7TJJ92EKcEn8eK46mH4exlepjK1KPPCzk5waf92VpJX2spWb6JlRrVoxUIydivJqmo6lpWm+Hf3bQW8zfZlC4bfIecn6mrHjmbXJNfaHxCsa39tEkLKgAAUD5enHQ11Ol+DNAm1q2g0Hxhb6hqNvOkjW7wmNZArAsEboTgGjxpop8RfGm80hbgW5uHH7wruxiMHp+FKhmOXxxq9nBRjCFSbbg4yV5RcmrpO0tW7LVryJbm42b7fhscvHq91rOpaLbapqK2UFkEt4bmOLmBAeGOCM4POc16fLD48l1RFkt9DMAYK/iJEiWRoO7b85BK+lefeI/CdnoOjvJfa7AdYDgDToxuZUJ6sexxzitJvBWj6VY2q+K/Fg0y5uYxKtpFA0pRT03Y6V42d4DAY6NKeHlFRXNGMXRc93zSlBRcZPe7vzU3o2r79FDEShfmv99vv3/zMT4l6rb61431PULRw9u0gWJx0ZVAGfxxWZq+jajpMVnJfweUt5D50B3A7k9eOlanjbws3h37Hc29/DqOnX0Ze2uYxjcB1BHryKf4w0fVLOHQFutSk1E3tor20Zz+6UkAIM+5r6jLKuGw2GwmHws17NR5VdO7UI28rNW965zVJSnOUpbvX7zmKltYZLm5it4V3SyuEQZ6knAru5/Avh7S5Y7HxF4xhsdTdQWgjtzIsZPQM3b9Kwtc8Mah4f8AF9vo0tyolkeNre5jzgqxwrj8f5V00M7wmJbhSlrZtXjJJpdU2lzJeVyHBoyNZ0280fU5tN1CLyrmAgSJuBwSAeo9iKp111/4avbr4mt4avtVNxdSTLG94ykliUBzgnPTAq5/wheg6fenT/EXiyKwvmchIY7cybBn5TI3RcjBx2zULO8NTp0/aS5pyipe7GTun1SSbt67dQ5GcLRW94p8L3+g+JRobFbqaTYbdohxKrcKQPrx+FdDc+BdC0100/WvGVtZaw6gm3EDPHGT0DuOla1M6wcIQnzXU1dcqcm13sk2kurYcjOAorp/G/g+68K22mteXKSzXiyFkQcJtIHB7g5zXMV2YTF0cZSVahLmi72fo7P8US007MKKKK6QCiiigAooooAKKKKACiiigAooooAKKKKACiiigAooooAKKKKACiiigAooooAKKKKACiiigAooooAKKKKACiiigAooooAKKKKACiiigAooooAKKKKACiiigDvWhk1P4MWy2KNK+m6g7XSIMsFbJDEenIqf4W2F0nhrxVqTxuls+ntEjEYDtyTj1x/WqXw6ST7FczaH4gGm6+rgLb3EirBcRenI5YHNb+q6nqmlaBrFx4n1u1u9UvrcWlnaW8quI1JyzELwP/rV8ripTXtMLBr3pp9ebVpvS1muvNfRGb7GASf+FJRj/qLn/wBBqbwtDJqnwq1/TLJTJeQXUV00S8s8YxnA74wa43+0r7+yhpX2qT7CJfNEHG3f/e+tLo+qaho98t7pt1JbXCjAdD1HofUV6k8BUdOai1zc/Ou26dmVY6/4MWs8fimTWJVaKxsLaV7iZhhVyuMZ9fapPhvGPEGleIfC3AN2q3VuCejo3OPwwKwde8Z+JNbs/seoakz255aNFCK31x1rJ0nUr/Sb1b3TbqS1uVBAkTqAeorOpga9dVKk2ozfLa12lyu61sur102FZs9UF0mt+NfFPhWNh5M+ni0tQegeADH67jXKfFS4QeKLTR4D+40m2htFH+0AC36muXs9U1Gz1T+1LW8livdzN56n5snqfxyahu7me7u5bu5laWeVy8kjdWYnJNGFyp0K8Z391RSt/esk39yBRsz0D4gg/wDC64eDzPaf+gpXO/FD/koGtf8AXyf5CoNW8W6/qkdml9fGQ2Th4H2KHVh0JOOfxrJv7y6v7yW8vJmnuJm3SSN1Y+prTAYKrR9m6lvdhy6eq12XYaVjr/jH/wAjHY/9gy3/APQao/DxRHcatfxwpNeWWmyT2iuoYCQFRvwepUEmsLU9RvtTnSbULqS5kSMRqz4yFHQU3TL+8029jvbC4e3uI/uuh5Hr+FN4Cp/Z/wBWur2t5Py9Hs/IqHu2O80+9uvEHgmEa2/mxvr1tC1yyhWZCDuBIHOMnntmtDUL6yk1TWtIur+e7s4opkGmx6VtW2CA7WVs/LtwDu71wGreItZ1SA297fM9vuDCFVVEBGcEKBgHk/nUl54q1+809rG41F3hdQkh2qHkUdAzAZYfU148shrylzLlim27J6Rvy6q8Hrp05elmac6Oo1fWtY0ez8KRaXGkaz6bCzhYVP2pskbWyOR2x71fu9M01L3VNJVVj09vE9pGyg4CqwO5fYDJHtXOX3jTULe10q30a+liS2sI4ZA0SnZKM5ZM5xwRyMVzZ1C+a2ltmupTFNMJ5FJzukGcMT1zyaKGT4iceayg9dVe79+6b0WsUtNXu9kDkjvLbUr/AFfXfEOh6rHH/ZsNtclYPKVVtPLz5bLgfLjAHvmjSIYLuz0jxlNEjRaVZSJdqQMNNDgQgj/a3p9cGuTv/FWv39i1ldai8kMgAl+VQ0oHQOwGW/E1PcarZWvgtdD06e5llu51ub4yJsRCq4Ea8ndzznjoKc8prQjGMUouTSajdrl5Wptuys2vxjHdhzI1YNZ1DTvAunXlnKsN1Pqk5knCKXIwhK5I6E9RW5qOoXE/i7xDorLCum/2dM4tkiVUDiMPv4H3t2Tn3rzVry6ayismnc20Uhkjj7Kxxk/oKmOr6m19NfG9lNzPGY5ZeMupGCD+HFdNXIlOUppRu+fXzck4vb7KTXlfQXOehx3Vro8fh6xtdWktoprOCZ7OPTBOt48g+fc2fmycrjtisy4vF0jw3rc+ixm1I1vy4HeMebCmxsqM/dPaub03xRr2m2K2dnqDxwx58rKKzRZ67CRlfwrNN7dmyeyNw5t3l85oycgvjG4++DWVHIqim/aNNXTf960r6pRWvq5ddbDcz0qw1C7TxNaXscgjnvPDLz3DogHmSLFIQx465ANYnwYl874hxSzsGuJYJ2jY95SpIP161zVprmrWt7bXkN44mtofIhLAELHgjZgjBGCevrVWG9uoNQXUIJjDcrL5qyR/KVbOcjHSitkE6mExGGTS9pT5E+3xWvptZr7rDhU5ZqXZl/w7BrsviqC30lpU1kzMEIbayvzuJJ6d85rpbZJ1+E3iZbg75k1iHzSDkbuMnI96q3HxH1+SKUxwaZb3kyFJb6G0VZ3B6/N6+9ZXhfxTqfh4XMdqLe4troAXFvcx+ZHJjoSPWsMXhM0xkPaSowjKDptJSu5ck+ZrmsrL+VW3u3a5pGVOLtd9fxNzwnDIPhR4wuChETPaordiRJkj8Mj86v61/rfhr/17Rf8Ao0VzWqeNNb1DT7nTSbW30+4VVNrbwKkaBW3fKOxyOT1NULnXtTuP7K82ZP8AiVIEtCEA2AHIz68jvWMckx1avLEVVGLlOUrJt2Toqmley1uteltrj9rBR5V2/W56J4f5+PetAcn/AEv/ANArmvgpDLL8SNM8tGIiEjycfdHlsMn8SB+NUr/xrq914itvEEUdnZahBnMlvDt80nqXH8WelW5PiLry3K3FhBpmmy798rWtoqmY/wC36jvjpmuOeTZr9UqUIU43q0I0neXwuKmr6Rd01K6t6PuUqtPmTb2d/wAi7pMkkfws8YeWxXdqMKNg9QW5FT+An01fhl4l+22l1dRi5gNzHbS+XIY+xzg/KDnNcZFrWoR6Pe6SkiC0vZlmnXYMllOQQe1O8N69qfh++N3pkwRnQpIjqGSRT1VlPBFehisgxFXDYiEWuadWFSOrV+VU9G0rptwdmr20fkRGtFSj6W/M7LwvqmhW9jrcnh/wzq8itYPHdtLfK8caHoxG0dD/AFrzkdBXTa7411bVNMfTEt7DTrKRg00NjbiISkf3scmuZr0sjy+rhnVrVo8sptfblN2Ssryl130SslbcitNSsl08rHe6F/yRXxD/ANf8P/stGnf8kO1X/sKRf0rAsfETWvgzUPDf2MOLydJjP5mCm3HG3HPT1q94M8WWuk6VfaHrGljUtKvGDvGr7XRh3B/AflXHiMBioxqzjC79tGaV1dxSje2tr6PR2JUlp6Gn8D0ZvEOpuFJVdMm3H0zij4XyPF4P8aSRsVYaaMEdvvUad490vQWlg8OeGxb2c8brP51wWmlJGFJbBwFyeO9c94b8RNouja1potBONUtvILmTb5fXnGDnr7VjXwWMxjxFR0uVTdKybje0ZXlezaWmtr7eegJpW1L3wh4+I2j/APXU/wDoJrp/DRddO+JTWufte6Tbt+9s3ybsVwPhLWD4f8RWesLbi4Ns5byi+3dwR1wcdfSr/h/xdeaL4qutctYUZLuSQz2znKujsSVJ9s9a6M3yzE4mtVnSjf3IWu93Cbly/NaX21CMkkih4QM6+KtJNru877ZFt29fvDP6Zr0of8nH/wDbT/2jXPp4z8L6ZcHUvD3hEWupn7ss0+9Is9Si+tZw8auPiIPGH9mru3Z+zedx9zb97H49K5sbh8bmNSrUVBwTozgruN3J2stG9Ozv3vbS7TUevUxtbFxfeLb5FJeea/kVST1JkIFdf4k0nwnoOofZPE+r61rOrJGvnJb4Cx8ZC7mOe9cLPeyPq8mpRDypGuDOoznaS24fWu11bxh4U1qUanrPhKWfVtoEjR3ZSKUgYywHNd2Po4uMqChGTgotPkcVK+ltW17u+z3sTFrUs/E+Wym8AeEpNNtXtLMrN5UTvvZV46nue9R/EprhI/BMlqjPcJpsbRKq5JYMCOO/NUfE3jSx8ReFItNvtG8m+tWP2OS3fbDEhI429+Bj9azfEXiqXUzoUlvbm0m0i3WJH37t7KQQ3Tjp0rgy7LsXBUFOnbklVvdp6S5nHW7bveze+90VKS1On1nWfBXiS/aXxVpmq6HrGAs8sIypIHUqeRx7Vl694fm0HxhoTDUm1Kyu3iltLhiclN44IPTGR+dW7/xl4R1u4XUfEHhGWbUtoEjwXO2OUgdSP/11h+IvF0+s+IbDUWs4re10/YtraRn5URTnGfU460svwmNpyjThTlCCjJSjKUZRTtoqbu5Wv3srdAbR19z/AMnHD/r8T/0UK4HxpI8njHWXkYs32+YZPs5A/QVpzeMC/wARv+EwXT+fOEotjL6IFxux7elc/q95/aGrXmoGPyzc3DzbM527mLYz3616GUZfXw9WlOpG1qMIPb4le6/rQmUk18z13VBE3xo8J+djb/ZsBGf722Tb+uK8v8aGc+LtYN1nzftku/P+8a1NX1++8U+LNIuLCBLG9hihtbf99kb0J2tuIGMk10XibXtIGsP/AMJN4HaXxFDhZDHMVhmYDhiB1B49a8zAUsRllWjzU+aXs+VxTjzK0m76tLld7Np6NIp2kmV/iuZz4S8FG5z5v2F92evRMfpivOq9I+Nl5cTweGre+CJfpZNNcRqMCMuRhcdsbSMV5vXr8L3/ALMg5K13N6bazk9PLsTU+IKKKK+gICiiigAooooAKKKKACiiigAooooAKKKKACiiigAooooAKKKKACiiigAooooAKKKKACiiigAooooAKKKKACiiigAooooAKKKKACiiigAooooAKKKKACiiigAoFFFABRRRQAUUUUAFFFFABRXS+B9Hi1mDXIzavc3MNgZLVEznzNwAwB161U1zwtr2i2iXeo2DRW7Ns8xXV1Df3SVJwfrXmrNsJ9alhJTSmmlZtJu6T0V7vcv2cuXmtoYtFXL3Tb6zvY7O6t2juJVR0QkZIcAqfxBFaCabPaafrsF5ossl1ZmNHn80AWbb8HcP4t33fat6mNoxjGUZJ81rWa1TajdXaurtbb7K7aTSgzDorqvFHh//AInulabodjJJNd6ZbTeUmWLSOmWPPT+Qq5aeDL3T9E1+61zTipt7ISWsqyBlEnmKCMqcZwehrzpcQ4GNGnUlOzna0brmfNJRWl+718ky/Yzu12OJore1HSLq7vrK10/Q5rWZ9OScxeZvMwCktMPQEDOPam6l4T8QadpZ1K709ktlIEjB1Yxk9N4Byv411wzXCPkjOpGMpbJyjd30VrN3v5EunLXQw6K3NO8JeItQ0walaabJJbNny23AGTHXYpOW/Co7fwzr0+svo8emym9jQSSRnA2KQDuY9AMEdfWq/tXA3nH20bwvze8tLb310t1uHs56aGPRWpr2g6tockS6naGETAtE4YMjgdcMODVGztri8uorW1heaeVgscaDLMT2FdFLFUa1L21OacO6aa+/YlxadmtSGitzW/CXiDRrL7ZqGnmO3DBHdZFcIx7NtJwfrWbfafeWP2b7XA0X2mFZ4ckfPGSQGH4g1nh8fhcTFSo1IyTulZp3a327DcJR3RVorYj8Ma/JqFxp8elzyXVsEaaJcFlD429++RS654Y1zRYYp9RsWjhlbYkiurru/u5UkA+1QszwUqkaarR5pbLmV3pfRX1019NQ9nO17GNRXSw+BPFkocro8oK5wrOoZ8DJ2jPzfhWXo+h6tq99JZafZSzTxAmUfdEYHUsTwPxqYZrgakZzhWi1HdqSsvXXQbpzVtDOorU1jw/rGkXcFrqFk8UlxjySCGWTJx8rDg81taH4B1661ezt9QsJ7S2mujBI+5Qy7T85AJ5xg1FfOsBQoqvOtHlabTutUt7a6/IFSm3ZI5GitDxDpc+jazc6dcIVaJztywJK5+U8cciur8IaTpdt4IuvFN5o763Ol19nS2DEJEMAl2xz3/lWtTMKUaEa8feUrWtbW+2u34kS93RnCUV1fiW78KanoEd5p2njSNXSbbJaRlmjkj/vAnoa1r638O+C9M06HUNEj1nV7y3W4m8+QrHArdFAHeoeYWjFezlzNtcul9N3e9redybnn1Fdn4s0fSb3w7YeKPDtq9pDc3H2W4sy+4RTdtpPY/4Voa0PC/guWDRrjw/FreoCJZL2aeZlVWYZ2IB0+tSszjJRUINyd/d0urb3u7aeut1YOY4vQLGLU9ZtrCe8jso5n2tPJ91OCcmq17CtveTQJKsqxyMgkXowBxkV3MOi+Fr/AMfaFDpbibS9SAaa0MhLQNg5Qnr6frWTott4ZtvE+qHXmYWNmZfItlJBnYNhUyOgojj05OSUvhT5ba7tffpbt1uFzlq29F0FtS8P6vqwuRGNNRGMZXPmbjjr2rsPDK+HPGct3pS+Eo9LdbZ5Ybu2lc+WVHAbPBzWX4I/5J34w/64w/8AoVZVsxm4SSi4yi4XTs9JSS6Nra4XOIoqVbe4ZQywSsp6EISDXZeD9M0B/A2ra1rNnJO9ldRhAjlWcEfcz2BJ5OM4rvxOKjh4czV9UtN7t2Q27HEUV6Xpcfg7xB4W1DWLrw//AGa+ksrulnM2LhT0UlumTxmq0CeHfE3g/W57bw/DpN9pcSzRPBKzB1Jxhs9elcX9qq75qclZpPbRu1uuu62FzHntFdtoem6LovhGHxNrmntqk97M0djZlyqYXq7Ec/hU13ZaD4m8Kajq2k6T/Y+paWFkngjctFNGTjIz0NaSzKCn8L5b8vNpa97d776Xta4cxwdbVjoLXXhHUfEAuQq2U8cJh28vv757V0wtPD3hHwzpt5q2kLrGranH56xSyFY4Yu3TqTWjeSaJc/CDWL7RbR7ET3cIuLUvvWJ1YfdJ5wQc1zV8zk+X2UXyuajzaWfvWfW/fWwuY4LWtLt9PstNuIdRhu2vIPNkjTrAf7rc9ay66vxdo+nWOleGJrdBbtf2YkuZCSQW3AbsfT0rTu9Y8E6deJpuleFYtbtlCq93JK4kmY9doHSt6eOl7OLhGU2+bstnbXVL06sdzgaK6j4m6JZ6D4pa009ZI7aWCO4SNzkx7gcrn2Irl67sPXjiKUasNmrjTuKrFWDKSCDkEdQa6+2+JHi2GBIzfQTNGMJLNbI8ij/eIz+dcfRWWKwGGxaSxFNSttdJlJtbFrU7+81O+lvtQuJLm5lOXkc5JqrRRXTCEYRUYqyQgoooqgCiiigAooooAKKKKACiiigAooooAKKKKACiiigAooooAKKKKACiiigAooooAKKKKACiiigAooooAKKKKACiiigAooooAKKKKACiiigAooooAKKKKACiiigAooooAKKKKACiiigAooooA7j4ULeuniZNO3/azpEgi2feJyOnvUXhBLmDwR4ua8SSOwa1RFEgIBuN424z/FjNcrYahfae7vY3k9qzgK5icqWAOQDj3ANXNa8Ra5rUUcWqancXUcZyqO3yg+uB1PvXzGLybE1sVUlFx5Kkqcm9eZezs9NLO9tNVy767G8asVFd1f8AE6jxhY3d18QNFS3t5JDNaWHlkKcMBGuTn0GDV7xB1+Jv/X1B/wClArjI/FHiGPS10xNYu1tFXasYf7q/3QeoHtnFU5NU1GQXgkvrh/tpDXW5yfOIOQW9eea5KWQYy1GFSUbUlFK19VGpCd3orNqFra2fV9LdaOtuv+TX6nqJEzaleR2Of7Sfwdbi12/eJ2rvC++3Nc14Kh1GPwH4xaSOZLI2kYwwIUy+YOme+K5RdV1Nb2C+XULkXVuqpDL5h3RqowoB7ADtVvVPE/iHU1ZL7WLuZHQxshfCspOSCBweQPyrOnw5i6VP2EZRcZOm23e6dNp2StqnbS7Vm29bg68W7+v4noOnyPD450KaNirp4U3KR2IgkINcl4Mkkfw54x3Ozb9MVmyep85Ofryawf7W1T7RHcDULkTRQfZ43EhBWLBGwH+7gkY96r291dW8U8VvcSxJOnlzKjECRc5wfUZANdVDh2pTpyi5K7VJf+C6jm/vvp5iddN7d/xVjtPiBDqMviTRH02OZ7drC1/s4xAlRhRnbjvvzmuh8S3F5b+NvFpl0ltT057S3TUkim2SopRcMp6nkHPGPWsLSdc0lNGtbWLxRrGjwKgF3YrCZhI38RifPyBh24rD1jxXqE3i+91/SriewedtqBG5EYAUK3Y8KM+9eJh8rxeJnHDumlGlCUU5Kcbv2lOSu1bVqDfNBySl713flNHUjH3r7v8AR/1qafiCx09PC2l6pY3OrNov25ojp94Qro2AzFGAwQRxnHWmeGby2/4S/S5vCGiXH2yJnYwXV2GEw2nIBwMHGa57Wtb1bWpEk1S/mujGMIHPyoPYDgVTtp5rW4juLaZ4Zo2DJIjYZSO4NfR0cmrSwUqVeV5tTVrycfevpK3Lz76yaUn66mLqrnulpodxJZ6ZqHh3XrnQTrOkNBEs17Z3TB4JgHxtD4ByCcgHJqt45tLm6/4RJbe3kl83RoI49qkhm8x+P1FYmseKPEGr2v2XUtWubiDO4xs2FY+pA6n602z8TeILPS/7MttWuorTBAjVuFB6gHqM+1cuHyfMKMo1eaLkpN2cm7JwUfj5eaTTV/eW2nNoinVg9P637Hpt/FfnxR8QIdPEn2v+yoFUR/e4jj3AY74zXIeFY7iL4feJmvEdLJjbrAJAQDceYPu577c5qp4d8SSWtl4gmvNRuv7SvLSOO2m3MXLqwx83bAH6Vl6v4i1rWTCuq6lcXUcTZRHPyqe5wOM+9efgMixtNSwslHki6N5a3fsoU/h0s03G265dd9i51ov3vX8bnXfEu311/idbNbx3TSMtt9hZASMbV+7/AMC3Z/GtPxptm0vxsmkfPKNWga8EPJMflgN07eZuzXO+K/HGqPr162g61eRafME2KMrg+WqtgHleQemK5fStW1LSrw3mnX09tOQQzo3LA9QfX8anAZDjquEws6ijGVKEFGOurUoTfPp7rXLbTms25eQTrQUpJdW/12OvsVmi+HGlLfK6l9eVrFZBg7MDeVz/AA5/XNT31xNcfHsNNI0hTWBGm452qrYAFcZqutatqt5Hd6hqE9xPHjy2ZvuY5+UDgfhUBv71tR/tJrqZrzzPN88uS+/Od2fWvUp8P1m6lSo4qU41VpeydRx2dlorauyu9bGbrLRLpb8CXxACuvagCCD9ql4I/wBo11vgux8TW/hmTXvCWpzyXKz+XdWEKbiB2Yqfvfl/KuP1bUb3Vb577ULhri4cANIwAJx06U2wvr2wl86xu57WTGC0UhUn8q9qWFrVMJCk7cySun70Xbdapaedkznnq3Y9I8VLd3/w8utU8WaPb6fqyXCLZSiIQyzg/e3L+dVvH+kah4oh0rxLoVrLqEE1nHDOkC73hlXggqOa4C/v77UJRLfXlxdOOjSyFiPzp2n6nqWnFjYX9za7vveTKVz+Vc1LLKtFRnTklJNu1ny2aV0tbra/r0IUTutZjk8J/DzTNH1ABdTuNSW/e3yC0Ua9A3oTgfrR8SvD2qa54gXxDoVnNqdhqUUbpJbrv2NtAKsB06d68+uZ5rmZpriaSaVvvO7FifxNWbDVtU0+No7HUru2RvvLFMyg/gKuGXVqUlVhJc/vXutHzW87q1lYLM7zQPD9v4c+I/hex+1GbUHHmXsQwRC5U4UEfjT/AAZZwzar4uvLfT7fUdYtWZrK3mUMCS7ZYKep6f5NecC4uFuPtAnlE2d3mbzuz656063urq2uRdW9zNDODkSI5DZ+tKrltWpF81S8nFK9u0nLo9ne1uwcp7H8PLjxxeazI/iDzbSx+zypHbSQrAJZCvG1MAnHNch4Rt7i18B+NLe5hkhmjjhV0dSGU7uhFclLq+qy3sd7LqV49zH9yVpmLr9DnioJ7u7nlllmuppHmOZWZyS5/wBr1rOGUzTlrFKXI7JWtyyv+PcOU2tO8a+KNPsYrGz1eaG3hXbHGAuFHp0rX0Qs3wh8RMeSb+Ak/lXD08SSCMxiRxGxyUDHBPuK762ApyX7tKL5lJ2W9ncdjtPBwP8AwrXxfx2g/wDQqPh3/wAip4y/7B6/+hGuLWSRUaNZHVG+8oYgN9R3oSSRFZUkdVcYYKxAYe/rWdTAOaqLm+KUZeluXT/yULHqeg6l4gu/hnYJ4SmJvtNkeO8tkRWkZCcqwB69e3vVXVrrxsngq/vvEmrSafHLiCGzlt1WS5z144KgetedWV3dWU4ns7ma3lHR4nKn8xTr+/vtQlEt9eXF04GA0shYj865VlHLVcko2cua7jeW97X9eu6X3i5TvvFelXvivwv4f1vQ7d742tktldQQjdJEydDt688/pUsmh3eh/BzV4tQXybue6gle3J+eJdwC7h2J5OK890/UdQ092ewvbi1ZuGMMhXP5Uye7up3kee5mlaU5kLyE7z7+tWsurpRpKa5IyUlpro723t8wsz0DxHBaXEfw+t9QbZaSWqLMScDaXGee1aniR/Hlr4huNK8OaUNL01G2wTW1qqJ5f99pSPz5ryiWaaVUWWWR1jG1AzEhR6D0q1LrGrS2YspNTvHtgMCJpmK4+mah5VP3dVJLm0krrWV72vutv8g5TsvjlbXK+JrS8dXkgksIUW4AykjDO7B79c/jXn9Wbm/vrm2htbi8nmgg4ijeQlU+gPSq1ejgMPLDYeNGTvy6FJWQUUUV1jCiiigAooooAKKKKACiiigAooooAKKKKACiiigAooooAKKKKACiiigAooooAKKKKACiiigAooooAKKKKACiiigAooooAKKKKACiiigAooooAKKKKACiiigAooooAKKKKACiiigAooooAKKKKACiiigAooooAKKKKACiiigAooooAfBsM8Yl3GPeN+3rjPOPermux2K61cR6THci03gQrOv7zGB1HrnNQ6X/AMhSz/6+I/8A0IV6nebbLxv478QrGkl5pkKta71yEdwo349QB+teJmOYvB1lZNvldleybcoRV9O8t+ivoyoxujyu7sry0Cm6tLi3Dfd82Mrn6ZqJ45I9u9GXcMrkYyPUV6D4H1nU/FH9r6Br15LqFtPYSzo053GGVBkMp7VUuLebxP8AD7Q5bceZe6dd/wBmv3PlyHMZPsDxULN6lKr7LEQSs0m09EpJuL1S6rla9GPl00OY8P6TNqutWGn7ZY0u5kj8wIThSwBYeuKt+MrCws/EE9ho9pfpFbAo/wBo+ZnZWILjA4XpXY3WqyW3xY0XR9LuXitNMeHTRsbAcAjzM+uWzn6UaHfXl98RvEzXl1LOYdOvYYy7Z2IG4Uewya4JZtifaLEuNoKnzct31el9N7W9NR8q2PM0R5CRGjOQMnaM4HrW/f6PaQeAtL1xDJ9quryaGTLfLtXpgetX/hP/AMhLV/8AsC3X/oNSXsay/Cjw5G0ixK+qTqXbooPc+1d+Mx81i4UY6JTjfzThN2/BCUdLnF1ZNhfC1+1myuRb/wDPUxNs/PGK27jStJ0a5sr5te07V4UuU863tw24oDknkYxx+tegyX2vajrs+p+FfE+nazZShtmjzSeXiMjHl+WcZx+FRjs7dHllSj7rT1lzRV1bS/Lo33lZAoHmmh+HrjVNF1XUo2dRp8aOEERbzdzBcA+2c1lW9vcXM3k29vLNL/cjQs35Cu88Eapq1h4Q8XRw3VxZtaRI8UasR5DmUBseh7Uw6jeeHfhppt3pMzW97rN1M11dJ/rNqHAQN2GealZnio16tPlTvNRhr3gpu+na7666bahyqxws8M0EphnikikHVHUqR+BqWC1m8zfNbXHkROonZYz8gJHX0PpXaandz+IfhrBrGqN52o6fqa2q3LD55I2UHax74Jq/8T9e1H/hOn0GCbyNOFxbtLEgA85zsYs56k5xj6CnDN69SrGgqa5vf5ve0XI47aa3Uk1t5hyrc4HXF08axcLpK3Ast+IBOP3mMd/eobqyvLRUa6tLiAP90yRlQ30zXrMVrCfiX4z1ZpbWK40+PfbS3P8Aq4pGwBIfp/WqmnXnmWepWPinxxpGrWN1bvtRpy7xzYyjJkcc1x0+IZKEeSF0owb1bk+aKelo2bSaerV32HyHmNpZXl4W+yWlxcbfveVGWx9cVC6sjlHUqwOCCMEGvSdA1EX3g3S9L8P+Kbfw/qFqXN1BMxi+0uTkN5mOeO1c38Sv7abxCsmvWdtBePAmZLc5S4A4EmQcEmvTwma1K2Llh5xUfi0bfNo7J2aSaa1vFu2lyXGyucxU9rZ3l0GNrazzhfvGOMtj64qA8Amu/wDGusal4ZuNN0PQryWwtrazimYwnaZpHGSzHvXq1Kkk1GK1f6GM5NNJbs4HBztwc5xip7myvLaNZLi0uIUf7rSRlQfoTXeeHNRh1jxRqfiabS4orix0p7oRYykkyrjzMY/Go/Aev6t4g1+XQ9cvJdQstRhlDpNyEYIWDL/dII7VjLETSb5dlrr+Rm6sld223ODjgmk2eXDI+9tq7VJ3H0HqafNaXcM4t5rWaOY9I3jIY/gea7eDUrrR/hTbvYyeVcNqssSzr99F287T2JwBn0pur6tqN18PtD1ea7lfUbfUpYorrP7wKFyBup+3m3tpdoftZX262KniTRdB0PWtM02eLUnUBHv5xj94GUHEY9RmuWliWW/kisY5pEMjCFNpLlc8ZA74r0zW769uPjJolrNdSyQQy27xxs2VRmjUsR9az4LmTQ/D3iXXrDCalLqzWaT4y0KZLHb6E56/SsaVeajG+raXXuzOFWSir6tpfic7o+gpNomv3N/DcQXOnwRyRIwKcs+DkEelYlrZ3d3u+y2s8+3lvLjLY+uK7zRde1LVvh54ng1Od7uS3hjaOeTlwpcZUnuMjNaesw3Wk2GlaXo/irTtDhjs45pEaUpJNIwyXbA5HpT+sTjJxktb/LZeQ/ayTae9/wBEeWLHI0nlrGxfONoHOfpUq2d41sbpbScwDrKIzsH49K9Ogm0+8+I3hW8hvrG9v5EdNQe0PyNIqnDfUg/pVDwZ4k1a9+JEWny3Tf2dPPJbmzA/ciP5gFC9Kp4qdm1HZX/Py8h+2la6WyueeQQzXEoigiklkPRUUsT+AouIJreUxXEMkMg6rIpUj8DXbW1zN4d+H0mpaU32e91DU5LdrhfvxxID8qntk1R/tq58UR6PpGrxmedL1Y/t7H5zGxA2E459etaqtJttL3V95aqNu9tDm4rK8lt2uIrS4eFfvSLGSo/HpVevWtevNTs/Esiad4y0bTbOyk8qGwMpVUReNrrtwSe9cJ8Qf7KPiy8k0WWCSzl2yKYT8gYj5gPxzU0MQ6js1ur/ANaCp1XN7GBRRRXWbhRRRQAUUUUAFFFFABRRRQAUUUUAFFFFABRRRQAUUUUAFFFKiPJIkUYzJIwRfqaTaSuwSuIeBzTRIhO1W3H0Xk/kK6rTtL0iOQx7o7u5QfOXYMR/wHoK04Jbby28iSHZH97YRhfy6VyPFdkaql3OHEVwelrdH/tg/wDhQYpx1tbofWB/8K7qCeG4j8yCVJU/vI2RUlT9Zn5D9mjzwyIDtZgp9DwacK7+REkXbIiuvowyKxdU03R2lWHzIrO7kH7vY23ce3y9DVLFP7SF7Psc1RSNuSbyHRvO3MpVVJ5HXp9Kak0bRiQNhScAnjP510qcXszOzH0UjMF6/hQGBOOQfQjFPmV7X1FZi0UUEgdSBVAFFFFABRRRQAUUUUAFFFFABRRRQAUUUUAFFFFABRRRQAUUUUAFFFFABRRRQAUUUUAFFFFABRRRQAUUUUAFFFFABRRRQBc0SGafWLOOCJ5XM6fKikn7w9K7fxN4gOg/FLxA0lql7ZXRNvd2zNgSIVXoexB6GuG0vUL7S7sXenXUtrOFKiSM4OD1FQTyyzzPNNI8krsWd3OSxPUk15WJy761ieerZw5HG2t9Wnfytyq1tb9rFKVkdc/iTw/pWmX1v4W0q9gur+Iwy3N3MHaOM9VQD19a1fhJdXmh6dr2s3Nsw02O0EiNKhCvOG/d7c8E5z09q85q7Nq2pzaZDpct9cPZQnMcBc7FP0/E1zYvJIVcPLDw1U2uZybbaVtn30sui39RT1uSaLqjWPiK01iZGuHhuVuHXdguQ2Tz71raF4pTTvGV5rklj51ve+ck9uX58uQ8gN6jiuYor0a+X4evze0j8UeV77f113EpNHbaf4o8OaEL6PQdEvCL21kt5Zbu4BdAy4AXAwADgnucDpWFd62s/g7T/D/2Yq1ncyTmbfkPv7Yxxj61jUVlSyrDU5+0s3K6d223dJpbvs2g5mWdMu5LDUba+jVHeCVZFVxlSQehHpXaJ4o8HQa3/wAJHbeHb9NUEhmWH7Sot1lPfgZxnnFcFRVYzLaGLfNUvs07Nq6e6dnqgUmjqvDniWzhbXY9ctbi4g1lf3xtmCujb9+RnjGaNE8RaWNDk8P69p1xeaas5ntZIZQk0DHrgnggjqK5WionlOGm5OzV2no2rOKsmrbO2mm63HzM6bxH4jsrnS7PQ9E0+Sy0q1lM5Esm+WaQ/wATEcdO1VvE+vrrXi99eFq0CtJG/kl9xGwKMZwOuPSsKitKGW4ei04rVKSu22/eacr922lq/kJybOvHjTb411PXP7PEtlqYaO6spH+/GQMjcO/GQaWXxB4Z03T7yLw3ot2l3eRGFp72VZPJQ9QgA6+5rj6Kx/sXCe7ZNJJKybs1Ha6vrbz32d0PnZ11rr3hq+0Ox0/xFo9201gpjiuLGRUMiE5w4I5I9azvGOvR65c2i2tn9jsbG3W2tYS+9gg7s3cmsKitKOV4elW9rG91dpNtpN72V7K//DCcnawV148RaBqljZp4m0q8nu7KIQpcWswQzRjorg+nqK5Ciu2pTjO1+hnKCludZ/wmtwvi0azHYwraCD7J9iz8ht8Y2E+uO/rU0PiPw7o8d1P4b0e8h1C4iaJZbqcOturddgHU47muNorN4an2/rzJ9jA2JtaWTwfb6B9nYNDeNcmbf97cuMYx+uaJtaWTwla6D9nIaC8e587fw25cbcY/XNY9Faeyj263+ZXJH9TqLnxVHP46s/Ev2JlS3aEmDzMltiheuO+PSl0fxPawy6taapp7Xek6nMZpIVk2vE+4kMp9RmuWoqHh6drW8vu2J9lG1rHYTeJ9FtPD2o6DoujzxW96i757icNKXDA5OBjAAxgeuaZH4g0HU9Ns7fxNpl5PcWUYhiubSYIzxjorg+nrXJUUvq0PO+97u4exidYvi6KPxdpusQaWkNlpyeXb2kb4OzBHLY5Y5yTiszw5rS6T4sg1xrYzLFO0vlB9pOc8Zx7+lY1FUqELNW3VvkP2cbW+R02ieIrFNNu9G1uwlu9Nnn+0J5Um2WCT1Ung8dRSa74is202z0nw/ZS2Nlaz/aN8rhpZZezMRwMY6VzVFHsIc3N/w33B7KN7na3HiTwrqV8usavoF2+p8NKkNwFgncfxMCMjOOQK5fXNRl1bVrjUZo443nfdsjXCoOwA9hVKiinRjTd0EacY7BRRRWxoFFFFABRRRQAUUUUAFFFFABRRRQAUUUUAFFFFABRRRQAVd0FQ2uWmegZj+IQ1SqfT51tdRtrhjhEk+Y+gIwT+tZVl7jKhuizqsj6Tr9xLEp/fISoA/vjA/wDHhWba3TW0NxbojKtxGIs+oyDu/wC+d35V1niDSpNRMMlvJGkiAqS+cFT9PcVW1Hw+07W4t5Y0RIVik3ZyQO4x9TXCnG1mbalCzvbqytrewsIV+0z/AL1yVycvyoA6fdAyTUjeIb5bd4ZFjS6WQLuKcY5yCPUECtHWdFe5uI7qymEEyADnIHHQgjoRVM+G5vsjZuI2umcNubO0DnPPUkk5z7Ulbr/Woxq6zrFvafaLqCIxyqPJcgDJPPY9MAn8qoyzXtxq1nNfDDuYTH8oXKeZweD9etdFdaT9o0aCxaULJCq7XAyNwGOnpgmsyHQb9biCa5u4GjgKcl2JVFOcDIoi0l9/5Ayjq/7vXL4rxsDuPqYwP5vVAR4in5zkxxxkj7nVj+iD86kvZprm8vbiPyys7jyyc/KoYEZ9c7RTJPMMDRJhSXDh8/dO3HTHP6VrGEnHVdvuIcknuNRTtAdixLlST3ACkD/x4/8AfIpxUAMBwAhcD0II5/XH40m1tmN244GSe5Hfjoev50KrfxH0zzknHTJ4/kK1dOWsbddyeZb3EbcsTHeSfLDZx0JFDJhp1f5yuVjJ4KkSKM0Mr5HRlAxjOMj0P8uMU5wzbjxliSwBx1bdwfqBUyhUkrNP+mNOKYq7goDHJxyfWihAwQBjk45PrRXWjIWiiimAUUUUAFFFFABRRRQAUUUUAFFFFABRRRQAUUUUAFFFFABRRRQAUUUUAFFFFABRRRQAUUUUAFFFFABRRRQAUUUUAFFFFABRRRQAUUUUAFFFFABRRRQAUUUUAFFFFABRRRQAUUUUAFFFFABRRRQAUUUUAFFFFABRRRQAUUUUAFFFFABRRRQAUUUUAFFFFABRRRQAUUUUAFFFFABRRRQAUUUUAFFFFABRRRQBZs7++swFt7lgg6RuN6j6Z5H4GtCPxHeqP3ltbye6sVz/ADrGorF0IPoUpyN8eJm76efwmH+FB8TN/Dp5/Gb/AOtWBRU/Voj9ozYk8R3zDEdvbx+5JbH8qz7y+vbwFbm5ZkPWNRtT8h1/HNV6KtUILoJzkFFFFakhRRRQAUUUUAFFFFAH/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data:image/jpg;base64,%20/9j/4AAQSkZJRgABAQEAYABgAAD/2wBDAAUDBAQEAwUEBAQFBQUGBwwIBwcHBw8LCwkMEQ8SEhEPERETFhwXExQaFRERGCEYGh0dHx8fExciJCIeJBweHx7/2wBDAQUFBQcGBw4ICA4eFBEUHh4eHh4eHh4eHh4eHh4eHh4eHh4eHh4eHh4eHh4eHh4eHh4eHh4eHh4eHh4eHh4eHh7/wAARCAHpAx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jaKKK/VT5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JpLa4jt47mS3lSCQkRyMhCuR1APQ0R21xJBJcR28rwxY8yRUJVM9MnoK9HkVdQ+E+naPtBmS0n1C39SYpiHH/fDE/hTdNVdO+Fep6ZtAnutPGoz+uGmVYx/wB8qT/wKvhnxfP2b/de/wC39la/2efl59trJr/Fpc7vqavvpy3+dtv66HnE8M0EnlzRPE+AdrqVOD04NR16I3he1u9d1T7TJqWrzWdpbSRWkcyi4uN6DOCR91fQDPIrNsfDujX3jD+zYv7St4RaNO1pcBY7gzKM+QrMACT2bFd1Di7BTpylK/uwU5NLRXipeuzVm0o7q900s5YSaenV2/Q5CKOSaVYoY3kkc4VVGSx9ABTWVlYqwIIOCCOQa7QaPYxeLdCtbW31vRbqe5CTw3IxJDyNrxvtGc59OMVC+l6HpelJquurqF697dzx28VvKsZCRthpGYg5JJ4FbriWhKUFGLbmlyxS95tue2vLa0G781rK99rr6tLXXb/gfPqchRXcf8InpFvqWrfary7fT7XTY9RtnjCiSRHK4UgjGeSPrz7Vn6totjd6VpOo+HbW9D3801ubSVxK2+PacqQBkEN0x2q6HE+BrzjGN+WVveatFNw9ok29U+VNvTS1nbS6lhZxTv8A1rY520tbq8m8m0tpriXGdkSF2x64FWbjRtYtoWnuNJv4YkGWeS3dVX6kjiut+G2n6hpviXVLW98zS7j+xblhJLlTECBh+OQB14rO1xbxNKmL+PIdTXABtVuZmMnPowx781yy4gnPMfqtHlcPcd7Tlfmvs4pxW3V/gUsOlT5pb69unqcpRXoK+GfC6+J7fwyzao91d26OtyJUCwu0W8Dbt+YevI6/jWV4W0fTLvTvMm0nWtXuzOUeOy+SOBBj5i5Ugk88cAY5rWPFWElRdZQla0ZK6SvGfNZ3bSS92XxNbeauvqs72uuv4f8ADnLpDK8UkqRO0ceN7hSQuemT2zSQxSzSrFDG8sjHCoikkn2Ar0aDR9L0OHxxpV9NdSWNobU/u9olk+bcq56A8gE1H4W0vS/7e8M+INF+0xW1xfvazW9w4dopVTdwwAyCpB6Vwz4yo+yrVYQbjFXhK3uyvRjVSb3Tab6W0Wt2kWsHK8U36/fY87OQcHg0ld1pfhWBtGh1a80jWtWa+ml8uPT8AQxq5UsxKnLEg4HHSiTwjpOm6lry6tc3rWmmQw3EXlBVkkSQjCEEYDc49jn6V1/635d7SdNNuUdLJXu1NQaSTvpOSWqV91dJsn6nUsn/AFtf8jhaK7rRvDmi3WhprC6brOpRT3MiPHZSqXsY1PBcbSWJBz2FcZfxwQ31xFbSPLAkjLG7ptZlB4JHY47V6WX5zQx9apRpJ3g7O9t07NaN2afe11rG61MqlGVNJvqQUUUV65kFFFFABRRRQAUU8xyLGsjRuEb7rFTg/Q0ykmnsAUUUUwCiiigAooooAKKKKACiiigAooooAKKKKACiiigAooooAKKKKACiiigAooooAKKKKACiiigAooooAKKKKACiiigAooooAKKKKACiiigAooooAKKKKACiiigAooooAKKKKACiiigAooooAKKKKACiiigAooooAKKKKACirFjY3t/KYrGzuLqQDJWGIucfQU28tbqzmMF5bTW8o6pKhRh+BqPaQ5+S6v26gQ0V2/jrRoU0nwkNK07NzeaeZJRBGS8rZXkgdTXI39hfafKIr+yubSQjIWaJkJH0IrkwOYUsXTU46N30e+ja/QbjYrUVI8MyQpM8MixP91ypCt9D3ojhmkjeSOGR0jGXZVJC/U9q7OaNr3ER0VKsE7RecsMjR7tu8KcbvTPrTryzu7OcQXdrPbykBgksZViD0ODS9pG/LfUCCir1zo+rWtsLq50u+ggPSWS3ZV/MjFdL8OdPsb7SfFUl5axTvbaU8sDOM+W4Bww9648XmFLD4d1/iSaWnm0v1GotuxxlFXv7I1b7F9u/su++y4z532dtmPXdjFVYoJpY3kjhkdIxl2VSQo9z2rrjWpyvaS0FY6Ox8VfZP+Ed22bMNJEqSgvxOkjEsvTj5SR3pb7xWlzPr7CxMcWp20dtbxiTi3jQrtHTnhQO3rXMxo8jrHGrO7HCqoySfQU54Zkm8l4pFlzjYVIbPpivGfD2W+19pye96v8A5+e17/z6/htob/WalrX/AKtb8jqp/Eei6jqd3Pqel3SpPDAkU9vKBPbtGoUlSeCG7j6U6/8AFOlX2rWpvdKuLvT7exNmpmnzc9SRLvxjcCeB0A4rn7nQ9atrc3FxpGoQwgZMj2zqv5kYqnBDLPII4Ynlc8hUUk/kK56fD2WStKm3aK5VacrR91R010dktvXdtj+s1P6R18ni6xt5dDhsre/uLXS7w3Re8nDTOTj5FI4VeOnPNVYte0e/0tdN16xvHit7qWe1ltZVV1WQ5aNtwwRkA57VzxsrwWX202k4td2zzvLOzd6bumfapbTSdVu7dri10y9uIV+9JFAzKPxAxQuH8rpQTTcWn8XM01K8m3e+755X8na1g+s1H/w3p/kjcvvFwurjWG+w+XFe2CWNtGsnEEaFduePm4Xnpyay7nVhL4ZsNHWFke0uZpvND/e3hRjHbG39a3tf06yg+FXh7UI7SOO8nup0mlC4ZwGYAH6YrjK0yrL8vlDmoU7KE2lq94J0r76+7333eupM61R7vf8AXU3fB+uQaNqN1PfWs15Dc2Uto6JLsba+ASGIPpS3914QezlSx0XV4bkqRFJLfo6qfUgIM/nWNa29xdTLBawSzyt0SNCzH8BUt/p+oae6rf2N1aM3QTxMhP5iumplmEli/bc0o1HbRTlG/LteKaT+71Eq0lDl6eiN4eKo/wDhOLTxJ9hfZbpGph8wZbbHs64/HpTrfxDpc3hqz0nUrbUf9BkleNbW4CRz723fvBjOR0yO1aPwu0azntdZ1rUdJbUUsLTzLaB1OyV+fTr0/Wp/h9pNnrHiTWNU1LQcW1rbyXEdkEZYvMHRPw9K+fxlHKqTmvZy/wBnUEmpWeikoxXvXvapJNvvvdK2sa1Tvvf8bf5Ir3njLRrrUNbkn0i6kttajgWZPPVWhaPqUOOegxn8arQeLNP0260aHSdPuBp2mXD3TLNKPNuJWGCxIGBgAACq9vqunDUNbmvvCyo1zbFILeJCFs3xw+DyPX8a5mCKWeVYYY3lkY4VEUkk+wFdOE4ay5wdOVOSiklZzbi/3ap30lvGHu3+erswliql7319PO/5nT2fiDSrnSLbTtcttRxZSSNbS2U4QlHbcY2B46kkEetVp/EUDxa7FDpot4tTWNIkSTIgVGBGc8sTj86ydQ0zUtPCm/0+7tA33fPhZM/TIqCCGa4mWGCKSWRjhURSzH6AV6VLJMvvKrG7i3zfE+VPmU20r2V5JN/Po2nm69S1v62t+R0egazoNrZWn2uy1K3vrSQsLnT7gRm4UnIV8+nTI7VkeItSbWNdvdUaFIDdTNJ5a9Fz29/rUWoabqWn7ft+n3dpu+758LJn6ZFQJDM8TypFI0cf32Ckhfqe1b4XLcJSxEsZTbcpXV3JtJN3aV3om+nTZWWgpVZSioPYLeKSeeOCIZkkYKozjJJwKs63pWoaLqD2GqWzW1ygDMjEHgjIPFRXNpe2XkyXFrPbeYN8TSRldw9RnqK9S8Y6f/wlWreBtZjXcNVjjguD1+ZDls/+PflXnZvn7yzF4fnt7Coql31UoR51re1nGM+m6NKND2sJW+JW/HT/ACPO9e8O61oUVtLqtjJapdAmEsQd2MZ6fUVFNomqQ6FDrktqyafNIY45iRhm54A69jXq3xSvY/FPgzV5oFUvoWsGFdo/5Z4CZ+mT+lY3xMjW3g8IeCVbaIII3uB6PIQOff735181kvGmOx1LC069OMa0pzVRa2jCEOe61vdqVNa3V29DqrYKnBzcXdJK3q3b9Gcp4b8EeJ/ENr9q0vS3kt84EsjrGrfQsRn8KoeIvD+seH7pbbWLGS1dhlC2Crj2YcGvWfif4d1jUdSg03Tta0rT9KsYEjhtJL0REHHLMv8AKqOu2c8fwhvtP8QazpuoXllMkti0V2ssgXIBXPXu34Vw5dx/iMTPD4hzpyp1pRj7OKl7SCm7Rk5XcZNXTkuVWV7PQupl8YqUbO6W+lnby/Iw/Ff/ACRTwp/18zf+hPXO+GvBfiXxFA1xpOmvLADjzXdUQn0BYjP4V03iOPzvg54PhzjzLyVc+mXYU/4239xp+p2Hhaxke206ws49sUbFQzHPJx16fzrXJszxlP8A4TsByqpVrYqTlNNxjGFV3fKnFttySS5l1bFWpQf7ypsox26to4rxH4e1nw7dLbaxYyWruMoSQVcezDg1a8M+DvEfiOJptJ015oVODKzBEz6AsRk1YvvF13qfgu38M38P2l4LgSQXkkhLovTbgjkcnvXTfGa+uNJTRvCunyvbWFvYJIyRsVEjEkZOOvQn6mvbrZxnkJYfL5QhHE1JT97Vw5IWfOoqXNeV0lFyVne7sYKjQfNUu3FW063fS/6nFeJfDGu+HJUj1jT5LYSfcfIZGPoGHGabp3hzW9RsI76x06a4gkuPsyMmDmTGduOvTnPSu48D3dx4g+GfijRdSle4TT4FurR5DuMZAY4BPb5f1NLoGpXem/ATUJrKZoZZdUMRkQ4ZVZUzg9uOPxrircU5pQhLCyhB4iFanSb95QaqJSjNK7a0equ9U9dS1haUmpXfK4t+enQ5jW/APizRrEXt9pLiDIBaJ1kKk8DIUkjnippPht40TTjfNor+WF3lPMXzAP8Aczn8K6T4H6rfWumeKTHcOVt7D7RErHIWQBvmwfw/Ksr4ManqEnxMs3kvJ5Gu/MFwWcnzPkJ59eQK5sVn/EeHjj1ei3hEpN8k/wB4nDn5Uuf3GldXvO7toio4fDSdPf39N1prbtr+Bw1vBNcXCW9vC8s0jBUjRcsx9AK62T4ZeNo7L7U2isV27tiyoZP++c5rqvhXp6f8Jf4t1SEW63NiJVtGmICRuzN8xPbp+pqjZeG/F9rra6yni/RzeiTe0jamDv55BHce1XmfGtf67Uw2Gq0qXs4wb9opS5pTjzcq5XHlSTV5Pm1ekdApYKPIpSTd77W0toeaSI8cjRyKyOpIZWGCD6EU2u7+OUdh/wAJv9qsJbeQXVsksxgcMvmZKnkd/lB/GuEr7jI8z/tXLqON5eX2kU7Po+q+TOGvS9lUlC97BRRRXqmQUUUUAFFFFABRRRQAUUUUAFFFFABRRRQAUUUUAFFFFABRRRQAUUUUAFFFFABRRRQAUUUUAFFFFABRRRQAUUUUAFFFFABRRRQAUUUUAFFFFABRRRQAUUUUAFFFFABRRRQAUHgUUHpQB6d4p1O88EeF9D0TQZTZXF5bC7vbmMYkdj0Gew/wFYOu+MB4g8Gx6drUUlzrFtPugvcDJj7qx6n/APVW/qFinxD8N6PcaVeWqazp1uLW5tJ5QhdR0ZSev/16yPEug6P4Z8H/AGO/ktbvxLczhh5ExYW0Q6g4OMn3HevhcueBTpwrwvilUbdl797v3m/5OX5Wsl2NZX6bG/418R3+h+CvCkGlSfZbq508b7lAPMEYx8gPYE8n6VSvtUvfEHwXu7vWJTd3VjqMaQzuPnAOM5P4msz4lXVtceH/AAglvcQzPDppWVUcMUOV4bHQ/WjTbq2X4M6vaNcQi4fUomWIuN7KNvIXqRU4bAUoYPD1o0/f9tdu2v8AEa33tb5WG3q15E3iv/kkPhT/AK+Jv60eAP8AknnjX/r2j/ma0LPTG8YfC7StN0i6tTqOmXEhltpZQjMrZ5GfqKm03T7Hw38P/E+l3mq2L6xcW6u8EUysEGcKgP8AE3UkDpxUVMVSWFnhL/vPbX5eqXtlK78rddgs738hngzVP7F+EF/qkcEU1xBqY+zeYu5UkIAD47kZNReA7+41K517xvrrDULvSrMGASKMbznbwOOP61mWV1ar8FdQtDcwi5bVI2WEuN5Xjnb1xTfhbqmnRHVvD+r3AtbTWLbyRO3SOQZ2k+nWtK+CTw+NrRhebqWbS15Pc5kutmr7biT1RJ4f+JWuwayZtdu5dS06bctzauFKlSP4R0FafwmurG3ufGF7Da77GOwklSCXnMYJIRvXjiodH+Hf9mamuoeKr/TF0SDLu6XOftAHRVA55/OoPA99paxeN2haGyt7jTZltIZJMHBztUZOScY9anHRy3EYeusBDRqCbirR+NaafaS300Vrsa5k1zE/w88beJb/AMd2Nte6nJPa3kvly27AeUFIPCr2xUngaa1s/ifrnh2RQmn6nJc2RTsPmbZ/UfjXLfDWaG38eaPNcSxwxJcgs7sFVRg8knpUPiK+a28d6jqVnKrGPU5JonQ5BxISCCOoruxOU0p4uthqMFBTpLZWXMpOz06rQlS0Tfc6T4Y6ONO8Z6lfamuIPD0csspI4LrkL/U/lWd4N8RXUXjK81ldIk1bU7oSNboo3GORjnfjHOOldr8V9Q0+z8Itc6aNk/iiSO4m9diouR+ePzNc78G7uGMa7YQ30Nhq15aBLGeU7QGGcgHseR/kVwQxMsZgMRmVenfmUYcuqslZSvbW3M5Xt0iVazUUdT4ET4mN4mtpfEEs66ZMxFxFeSIAykHhU65z6Cuc+G9vFD8aZrWFQkSy3SKo7DDcVa8JeHL7QvGWn6p4u1u0tyk/7qNrwSyTOQQOhOBzyTTvD1sdB+OLyapPbW8UrTzpI0y7NjhtuTnAPtXBUlT/ANsjRlBqVF25I8sW1zbavmaurteg+3qZEmtX3i7xVZeF2ZLbRGvhHFaRIFVUUnv1JwDz6mrPj7xzrlj4nn0vQbxtM0/Tn8iGGBQAdvUn157Vx+kakdJ8WQasg3i2vPNwP4huOcfhmu58V+CW8S6zL4h8M6lp0+n3x86TzZwhgY/e3A//AK69nE4bAYLGUliYJUeR2uvd521dvpzNbN6vUlNtO2474l6l/bXwz8Nal5McMlxcyGVY12qZOQxA92BP41zV18PPFdtZS3k1jAsMUZlci6jJCgZJxu9K3viQ2j23w90LR9K1K3vTZXMiSNG4yzYyzY67SxODXnBlmIwZZCPTca3yCjX+pJYVqEeeppKLbtzu32o2073FNq+p6NZXsng74V2WpaXti1XWp3DXO0Fo41zwuenT9TU/gDWr/wAZW+p+FfEU7agsto81rNKAXikXpg/j+nvVXQltPGPw9t/DIvre01jTJ2ktVnfas6N2B9ecfgKueHtKX4dWeo63rl5af2nJbNb2VnDKHcs38Rx24H614+KWH9liKc4/7W6jcdPe+L3HF78qjbbRK9yle67EXwt1nVYPB/iiGO+mRLCyMlqAeInJbJFSfCbxBrVx/wAJH5+pTybbGW6GT0mPV/rxWN8O7q2g8L+MI7i5hikm08LGruFLt83Cg9T9KPhPdW1t/wAJF9puYYPM0qRU8yQLub0Gep9q6cywNKUcfL2avzQtp5Qv+N7hF/CXfhtf3mpR+Mb6/uHuLmXR3MkjnlsDHP4AUeE5v+EX+GV34os0T+1b26+yW8zKCYUHUjPfr+lUvhVcQQad4pWaeKIyaRIqB3C7j6DPU1Z8GSWPiLwJdeDbi9gsr5LgXVg87bUkPdCe3f8AP2qswpKFaunH90p0uZJacijrouidrrtfoKL0RW0nx9dT6XqWleK3uNXtLqEiItgvFL2YE9q3/AWl6xYfDh9X8M2IuNb1C4MQm+XdBCvUruOOSP19qzbLwdY+GLC/1Pxo9lKRAyWVlHcbnklPRvlI4H9aTwnLbeJvAR8JnUotP1S0uTcWRlk2JMDnKZ9eT+lZY/6pUoTlgY2pc8HN2vTas9opq6T5ee1l3vZjV7+8dX4Q03xvqIvNE8bWcl3pl1A22W4kRmhk/hIIOa5z4WzRaZ4V8YXFxbpdLaLG4jkGVdlLbcjuM4NQQeEY/D9jeaj401QKFiItLO2vd0s0nY8dqpeCLq2i+H/jKGa4hjmmgjEUbyAM5yfug8msHh4VcPXdKSlCU6S9yLjC/OruPvO7tbmastF1HfVHOeJPEOr+IrpLnV7rz3jBVMIFCAnOABXpHwn8U6LY+DZodXu7eK70maW4sFlcAuXjYYUd+S35ivIqK+hz/hbB51lyy+fuQTTXLZWte6XSzTafk2PDYmVCpzrU9E+DetaXDqOraf4iuoYLHUYhI7TuFUyK+QMn1yfyrnfHmuNq3jq/1i3kDqLgfZ2HTamAp+nGa52inh+GMJQzitmsW+apFR5fsr4U2vNqMU/KKCWKnKiqXRO/9fez1bxHpek/EaSDxBpOt6fY6k0KpfWd5JsIZRjcD/ntWB4u07wv4d8Mx6Rb3Ntq2vyS757uAkpAn9wHp/k+1cQQD1ANFcWX8K18E6VGOMm8PSd407JPT4YymtZQj0jpeyTbSNKmKjO8uRcz3f8AwO53XiLVLGT4UeGbG3voHvra5leWFXBeP5mIJHbtW7r1lpfxJtbHWNP1mw0/WIrdYb21u5Nm4j+JT6dfwryiggHqM0p8IKHLVwtd06sJ1JqVlL+LLmnFxejjtbZqydwWMvdTjdNJW9Nmd94wt/DvhzwdF4etLmy1TXJZ/OuryABhCv8AcVvwHH1PetjVINL+JGjaZeW+sWWna7ZwC3uYLt9iyAdGB/X8cV5TQQD1GaT4RmqdOpDFS+sQlKftGk7uatJOHw8jSSUVa1k077n1tXacFytJW9Nte56dfvpPgXwPqWiW+q22p65q+EnNs25IYx2z9Cfrn2rKttS09fgpc6WbyAXzasJVt948wptX5sdccGuGHFFaUOEacYKVatKdV1Y1pTslzSjZJWWiikkklt3FLGO/uqytZL1O6+Fepafp+m+KY769gtmuNNaOESOFMjYbgeprP+Et7Z6d4+0y8v7mK2t49++WVgqrlGAyT71ytFdmJ4co11jk5v8A2qKjLb3bQ5NPlrr1IjiZR9np8H+dzv8Awb4j0vTfGeu2+pybtH1hpYJZU5Cgsdr/AE5P55qxD8NtNhvVu7zxhox0VWDmVZh5jpnpj1IrzijAznAzXJiOGK8a8q2AxUqLnGMZ+7GXNyqykr/DK2l9VtpoXHFR5VGpC9tvn+hs+M7nRrrxFcyeH7MWmmghYUGfmAHLHPPJ5rGoor6XB4aOFoQoRbaikryd27dW3u31ZzTlzScu4UUUV0khRRRQAUUUUAFFFFABRRRQAUUUUAFFFFABRRRQAUUUUAFFFFABRRRQAUUUUAFFFFABRRRQAUUUUAFFFFABRRRQAUUUUAFFFFABRRRQAUUUUAFFWBZ3R086gIWNqsohMnYORkD8qPsd1/Z/9oeS32Uy+SJexfGdv1xzUc8e/kIr0UUVYwooqza2N5cyrFBbyO7o0ijbjcqgkkZ6gYP5UpSUVdsRWooopjCiiigAorV0zw7rWpWYvLHT5JrcuUEgIALDqOT7iquqabf6Xc/ZtQtJbaUqGCyDGQe49RWUa9KU+RSV+19RXKlFFFajFpKns7W4vJjDaxNLIEZyq9dqjJP4AGoKV1ewBRU89rcQQQTyxMkdwpaJj0cA4JH41BQmnsAtJRRTAK2PCcHh+fUWTxJeXVraCPKtbpuLNkfKeDxjNY9FZV6Tq03BScb9VuvTcEdL8RPEUPiLXElsomh0+1hW3tI24IRe5HYn/CuaooqMJhaeEoxoUl7sVZf137g3d3A0HnrzRRXQAUtJRQAUUV2Sab4d8P6Jp13r9nd6je6jH56W8M/lLDDnAJPUk1z18QqNlZtvZLd/kJs5nRtNu9X1OHTrFFe5mJCKW2g4BJ5+gNVZFZJGRvvKSp+or0PwnY6Pa/FDQpNCvTcWV1G0qq7AyQExvlHx3FRaLp3g3WvEMvhyK11AXMrSLFqJnGDIMnPl4wFyPrXBLNFGbbi+VRUttVrK97vpbbffcXMef0V0Ph2HwzBp93fa8091PHKIrewgk2NJ6uWx0FXfFWkaQfCdp4k0iyvdPWS5a2ktrh94yFyGUkZxXXLGxjVVNxertfpe1/X52t5jucjRXfeI9N8G+GNVhtbuy1DUWngjlZFuNghVh64yzHk+gpk3gzTo/G1/ZNeTJotlaC/llwDIIioYL9ecZrCOa0XHmaaTV02t7W2631Xr0FzI4Wkr0Dw7pfgvxNcXcVnZ6hp0tpayzrG9wHE6qpwc4+Ug4JHQjNZujaPo9j4Yg8Qa9bXd8byVo7Ozt32ZC/edmx0ycYFV/aVO7i4tSVlbS+t7dbbJvewcxyVJXVeKNG0v+wLXxJoaXUFpLMbee1uDuaGUDPDd1Irla6sPXjXhzR9NejXQaYUUUVuMKKKKACiip7e1urhJZLe3llWFd8hRSQi+p9BSbsIgooqa0tbm8nEFrBJPKQSEjUsxA68ChuwENFKQVJUjBHUUlMYUUUUAFFFFABRRRQAUUUUAFFFFABRRRQAUUUUAFFFFABRU9va3Vykr29vLKsK75CikhF9T6ChLW6e0ku0t5Wt4yFeUKdqk9AT2pXQrogooopjCiiigAooooAKKKKACiiigAooooAKKKKACiiigAooooAKKKKACiiigAooooAKKKKACiiigAooooAKKKKAOl8Fn7dbar4fbk31sZLcf9N4vmXHuRuH4iteOwt5tR8PeFroMYba1e8vI1OC8roZSv12qq+3NcXp95caffQX1pJ5c8DiSNsZwwqw+s6k2unXPtJF+ZfO80AD5vp0x7V5lfB1J1JSg7Jptf4rct/SxLRv2Vrp3iXTHmj0220uaG+t4Q1uW2vHKxXBDE/MMZzVfXJtKd9U0y28PiA2khS2uICxkUK+0mXJwQfoMHFZ+p+IdQvrdLfZa2kKy+eUtYREGk7OcdT6elS6l4o1S+tZYJBaxtOVa5lhgVJJypyN7Drzz7nmphhq6mn0vtzPTb79n99tgszpbjSdPaz1WyuNN0uyms9PeaONLhpLtJEAOXI+XnnI7ZoZbTU38N2s+nwIn9kTyfuywOVEmB16ZGfqTWCfGOqmSeVodPMlzG0d0/wBlXdcBhg7z3/DHNVIvEWoxQ2UcYtw1nFJDFJ5Q3+W4OVJ7j5jj0zXPHA4q3vPX1ejcWvzFZmxBHpWmRaBaT6NBfnU4UmuZpGbfh3KhY8HAwB155p17Z6boOk3kzadb6hdQavLaRvOWK+Wqg8gEZP8AiayNM8T6np9pBbxLay/ZiTayTQK725PPyE9OefY1nzajeTWBsZZd8Jna4OQNxkIwST1rojhKzn7z0vrq9dX92mlv8kOzOxfT9BtNf1aLyLKGTyoJLGO9Z/syF1DOpYd+flycdaxtZ0eNtemhf7BoaGJJUWS4MkT5HWNlBypOSPTpmq8PifVEnuZJvs10l0kaTwzwK0biMYQ47EDuKoavqV1ql39pu2QsEEaKiBVRB0VQOABRh8LiITvKXRK929bLZPTo979+rBJnURw6S3w90tdUvrq3VdRuhG1vCJN/yx5zkjHatC4s9Pujo6Hff6RY6RcXkHmErJOVYko4H3QG7AnjvzXCy391JpcGmu4NtBK8sa7RkM4AY56n7oq3aeINUtfsPkTov2EOsH7tT8r/AHlb+8p54PrUVMBWteMtbyfkr32sr31+V35BZmwtpZ65pVlqFvo8cFz/AGklpJb2jFVuFZdwA3E4YYIz7ir2raZp11oWoSLbaPa3NrcwJELGZpDGruVIkJO1vqO4Nc9c+JdTlms5Ifs9mtlL50EVtCERZO7Y7njvT7nxRfzWN3Yi20+G2uwPNjitlUFgch+Od2f50nhcTzRcXZJ33eivqvPT/K9gszqtPbS7PxZqmh2uiwxCzs7mOK5DN5zMsRBZ+cEHnjHHFUdNsdKutFtodP07T764azJuYpJ2ivBNgndHn5So4IAByM1jt4x1ooxDWgnkiMM1yLdfNlQrtwzd+Px6Uy38VarDawwqtoZbeHyYblrdTNHHyNof6E4PUVl9RxKV1vp9p6tJ6vra76PzFZm3Dc2UWkeE7W60q2vTcB45DOW+VDMRhcEYPJ5+lVry003QNNur3+zYNQkfVZ7OIXJYpFHGAegIyxz19BXONqd4y2KmQYsP+Pf5R8vzbufXn1q5aeJNRga68xbW7jupjcSRXEAdPN/vgdjz2roeCqx1i9LttXav7zfy3/Qdjo5/DmnXlzfafp9qY7mWG0vrUFiWijkwJI/cDeD68U7xJo+h28Gpa1Y2ajTmtEjs0LsQs5kaMnOeThGb8RXMW/iTWYNdk1yK7xfSKytJsBG0rtwB0Ax09MCq8urahJokWjPPmximadI9o4c9Tnr+FRHBYpSi3PTS+r8ub8lZ+cgsyhRRRXslBRRRQAUVe0PSb7WtRTT9Nh865cFlTcFyAMnk1TdWR2RhhlJB+tZqrBzdNP3lrbrZ7ffZ/cA2iir9vpGoT6Lc6xFCGsraRY5ZNw+Vm6DHU06lWFNJzdrtL5vZfMChXf6jpr+M9D0W60e6szeWNmtldWs06xsuz7rjPUEVwFXxo+oHQjrnkD7AJvIMm4ffxnGOtcuMgm4T51GSel+t9LWur39RWudl4ftdD0D4jaHb2+pRSmGJvt9yZh5IlKNkK3TA4H1NZXw3ube2+JFnc3FxFDAs8hMkjhVAw3c8VydFZvL+aE4ym25R5W/v1/HYVj0Xwb558IXX/CMyWCa/9tPntOUEogxx5ZfjGetTeKU1C8+GskV7rVtqmoWd+ZroJcK3koUwFHY/8B45rzSnIrO4RFLMTgBRkmsZZZ++9rzL4ubbX0vfbt28w5dTqfipcW914qSW1uIp4/sUC743DDITkZHeupu9U0qbxnqmmzahbx22raLDaJdBw0ccojXGSPcYNedaNpGoavqqaXYW5ku3ztjYhTwMnr0qfw7qY0PVZJLjT7e+hZHgnt5hwyng4PY+hFZ1cFTdNUYSvKEdtL6tWf3x06MHHQ7rwD4Zn0LVNQm1S7sxMdNuFghhnWRnGzlzjooHr1JqHw1qeq6l4GsNM8O6xFY6pp8jrJbySInnxschlLcEjnj3rAPiPRdPsL2Hw5os9pc3sJgkuLi58wpGfvKgA746muUrOGX1cTKVSvvdWulbRNaxu9NX1v100Fa+52/j241KHRbPT9X8SNqOoPKZZ7WJkeKAAYXLKOX5PeuIoor1sLh1h6fJ+SS/BFJWOl0fwTrmrWljd2ccLQ3jOFdnwIwn3mf0FV4/C2qXHiabw/YiG9uYj80kL/uwOMtuPQc10ms3c9v8FdFghkZEuLyRZQDjco3HB9s1P8OIrOP4e+I7m41A6b5skcEl0sZdo0OOMDnnOK53iKqjKb72Wnna/wDwDldWai5edvxMq6+HWsJazTWN9pepyQDMsFpcb5E/DFc94e0TUte1IafpsHmTYLMWO1UUdSx7Cuw8KxeEdA1611W38bOxhbLILCQeYvdTUei+JtD0vxp4gaQSvpGqh4hLCpDorHO4A89zTVataSSvppo0CqVLNLX5WKd58O9Wjs57iy1DStTa3UtNDaXG+RAOvGKoeERrx03XP7HeFYBZE3wkxkxc5xnv1rpdG8Mqly954B8YwT3fltiCRfKmZe4wev5VS+HKSR6R4yjlUrIumOrqeoI3ZFT7ZunK7TtbdWe/VfkHtG4u7vt0/Q5/wr4Z1TxJPKmnpGsUIzNPK22OMe5rvPhx4P1HRfGVnqAurHULLZLG89nN5ioxQ4DelY91I9l8ErJbQlBfX7i6Zf4sE4U+3yj8qb8DLq4h8a/ZY2bybi3k81ex2jIP5/zpYidWpSqST0V1b03JqynKE2noro5bT9J1DW9efT9NtzNO8jHHQKM8knsK6C4+HOsiCVrK+0rUZ4RmW2tbndKvrxjrWx8O4rWPwx4uvJr86exZYGuljLtEjMc4A55ziqXhu38JaHrlrqlv43cvA4YqLCQb17qfY1U8RU5pKHTybvpfpsVKrK7Uenk2cn4e0O+1zUHsbIIJkieRhIdvC9R9a3rD4eatdKkb3+lW1667lsprkCcjGRlR0Psa6LwJdWNz8YtUvNLcPaSxTSRMFK5yATweeua8/wBIup5/FNneySsZ5LxJGfPO4uDnNX7WrOTUXayT273K55ybS00TNrwN4duJvHEVhqEdrGbKcG5guWA3gHBUA/ePtUXxK0X+yfEly6PZeRcTSNFFbuD5SgjhlH3evSug17/kvq/9f0P/AKLWuf8AE0NhcfEjU4tTu3s7RruTzJkj3lfTjvzipp1JSqqbejjexMJSlNS8rnL11+m/D/VrmwgvLy+0zSkuBuhW9uNjuOxAxVDxDp/he1sBJo2v3F/c+YAYpLUxgLg5Ofy4966nWbrwl45Frd3WtyaLqUcCwvHPHuhOPQ9vz/CrrV5WThdLq7P8i6lSVk47en6HJ6p4V1XTdeh0a++zwSz4MUzygRMp/i3eldT8V/DUdja2F9a/2ZBHFZxpLHE6q8rk43hR94e9YnxC0zX9Oi0+PVNQj1KxERWwuIm3Js4yB+QrT+KqLJqnhyN+FfToVJ9ATWanOc6cuZddv6/4YjmcpQd+5l6L4F1XUNLj1O4urDS7SX/VSXs3l+Z9BWf4p8M6p4dmiW/jjaKYZhnibdHIPY1v/GyaT/hMEsfu21paxJBGPuqCuTgf56VLZu958E75bolxY6gn2Yt/DnblR/30fzqoVqvLCo3pJrTtfbUcak7Rm9n09TK0nwJrupRWM9utuILyJphK8mFiRTglz256Cqmq+F9Q0/SptUM1rcWkN21q7wybsOO/0NdH40u7iL4W+E7OORlhnWVpFBxu2njP/fRqH4YsNV0jXvCkhGby2NxbA9pU/wAj8qSrVeR1W9E/wvYFUnyub2v+FzmfD2g32uNd/Y/KVLSAzzPK21VUe/r/AIV2vhbwmt58ONRkaTSDc3LxvbzySpmBeMhmPKE+lUYs+HvhNKzAx3uvXBjAPBEKdfzwfzpnhr/kkviX/r5h/pSrVJzTcXZcyS+//MVSUpK6el0c9oXhvVNb1WbT9PjSRoSfNlL4jQA43FvT09a1tS8AavbadNfWd5puqxQDMwsp/MaMe4re8JW+nr8JL1rvVTpaXl+Ip7hYTISABhMLzg8/n70zwW3hHw1rsepReM2mQKySw/YZFEikdD/OlPE1Ly5enSzd/mKVad3y9PJ6mf8ADH/kB+L/APsEv/I0aD/yRzxH/wBfsH/oS1a8Dm3MHjs2ZzbGwmMJxjKZbbx9MVV0H/kjniP/AK/YP/QlqajvOT/vQ/QUvifrH9DD8L+FtU8QLNNaiGC1g/11zcPsiT2zVnxB4K1XSNN/tNZ7LUbAHDXFlL5iofeutu7PRz8L/Dtnf64dJguDJO+23aTz3z32+me/9Kg8LXHhDQbTVLf/AISxr23vrVomtzZSKu7HDdDz2qniqjblHo7Ws+9tx+2m7td9rP8AM4/Q/C2r61pzXunQpMi3C2+zdhtzd/p6mofFOhXHh7UhYXVzazymMOTA+5Vz2J9a6rwtd3Fl8HPEMtvI0cjXcUe5TggNtB5+hNef100p1J1JXeidvwRtCUpSfZBRRRXSbBRRRQAUUUUAFFFFABRRRQAUUUUAFFFFABRRRQAUUUUAFFFFABRRRQAUUUUAFPgilnmSGGN5JHOFRBksfQCmVv8Aw7/5HrRf+vtKipLlg5diZPli2Z/9jav9he+/sy7+ypndL5R2jHXmiXRtWhsBqEum3aWhAImaIhcHvmu98I61qlx8WLmGa8le3aS4iMBY+VsXdtXb0wMCqXgTWNS1PUfEMN/ez3EM2l3EjxSOSmRjGB0GM9q5HiKivdLRJ/eYOrNX07M4nT7C+1GfyLCznupcZKxIWIH4U2+s7uwuDb3ttNbTDkpKhU4/GvQNLjhs/hnpvk+II9EfULiV7ibY5eXYQAm5OQB1x71BrupaW/hjTo7nWY9ev7G/Vo3EThmgOMoWYc8j9RVLEyc7JaXt1/4YarNy0Wm39dDkf7C1r7D9u/sm9+y43eb5Lbcev0qrY2d3f3At7K1muZSMhIkLHH4V6g19c6x4mOr+F/GMf2iU/u9Kvi0YHGPLC/dYVz/hLUrbT7fXtG1K7n0K8upQv2yGMnymVjujOOQM+lTHEzcW7a6aa/l5eW4lWk09NTkr7TdRsLlba9sbi3mf7qSRkFvp61BPBNbztBPDJFKpwyOpDA+hFdl4vh16LwxZvJrFnrWlwXJMF7C5eSOQj7rFvmHritqXTYde8W6B4mlUCyubMXd83ZXgGHB/ELVfWrRUpba/eh+2srvzPNLq3ntZjDcwyQyr1SRSrD8DSW0E1zOkFvDJNK5wqIpZifYCt15LHxJruo6lrGsLppmlMiboWk3AngcdMDFbegLDonhfxPquj3oubiJoLaC8WMoVRz8xUHlT2zWk67jHb3tPTXzKlUsttTj9U0vUtMKrqFjcWpYZXzYyufpXQeJvDEq3unwaFpt1ceZpsFxMI1L4dgcn26dKpHxDq914XvdJu1l1C2MiyiaYs7WzD0bsD71vfEjWtTtRoVnZ3k9rEmlQS/uXKFnIPJI64AGKzlOrzxjpfX06EuU+ZL1OKFjem8azFpOblc7ofLO8YGTx16Uy2t57qYQ20Mk0hBIRFLHA68CvV0kab4p6RcyHMs2heZI3dmML5J965L4SZ/4TiLGeLef/ANANCxTcHK2yv+f+QKs+Vu2yv+ZzNtY3t0ENtZzzCR/LQpGSGbGdo98VLa6Tql1ey2Vtp9zNcxErJEkZLIQcEH0rrdG1S80n4SSz2ExguH1YxiVfvIpjGdp7E4AzTdX1C+0z4e6K1jdTxTarNPcXtwjkSSsrYALdff8AGm6872SW9l+Y/aSvZLrY5zSNLk/4Siw0vU7WaHzbqOOWJwUbazAH9Kta34b1FdX1MaZpV5LY21zJGrpGzAKpI6960dN1vUtY1fwsuowF2tbxI0vWDF5h5g+UseDitG48Qaw3xcCJf3EcKal5Cwo5EYTdjG3pz3qJVKql00T9NyXOfN8jz2itXxgix+LdYjjUKq30wAA4A3msquyMuaKZ0Rd1cK6/QfDOjjwyniPxNqk9nZzzGG2itot8krDqeeAOD+VchXeaNq2p6H4KtV1rQbPV/Dl1MzW4lbDI/fDDle/WvJzqeIjShHDys3JKyaUmrNtRctOb16XLhbqZfi3w9pVjpNnreg6s19YXLmMpMoSaJx2K+nFaTeE/DmiWNo3i7Wbu3vruMSraWkIdokPQuT39qfreleG7rwpB4v0O1utOjivkguLSZ96N3yhqP43Qyjxqb1sm2urWJ7eT+Fl24wDXj4fF1sVUpYT20o/HdtRU7xcbR6x0UrtrdL1KaS1sZfjHwsdFksbjT7walpuorus7hVwWP90js1bFz4U8J6G8Nh4o8QXcOqSIrSxWsAdLbdyAxPU1pIyaX4G8Dx6oNjHVjchH6rDv649OR+dc38Wra5t/iFqv2hW/fSiSI/30IG3Hr6fhSweLxWNqwwsqzil7T3la8+SfKujW2rstX5A0lrY0LHwXd2fxEh0FNWkgWaBp7e9t+C8ZUkEc98YNZXhHw3b6xc6jPqWpCx07TlMlzPt3OeSAFHcnFdN4B0bVNF+JWj2+qzB5pbB5kTzCxiQocKc9D7Vk+F9F0d9E1zxNrkdzdW1jOI0tYH2b2ZurN2HIqZZjVSmvbX9yklKMVduU5R0T0u7W1fKnqPlXYkHhfwtrGl6hN4X1q+kvLC3a4e3u4Au+NepBFJoP/JHPEP8A1/wf0rf+H+qWOoWXiRdL8MWumW0ekT750d5HZscKWPHTJwB2rn/D/wDyRrxD/wBf0H9KwdevJzo1nL3KtG3M4uSvJOzcdPQLLf1OHrpRpUn/AArd9a/tC48sah5P2TP7snbnf9afB4m0iPTUtW8HaTJKsXlm4Zn3k4xu64z3rQX/AJIfJ/2GB/6DXuYzGV70rwcP3kVryu6d+zdvwZKSMbxhoEWhJpLR3Lz/AG6xS6bcoGwtngY7UuoeH47bwZpWvJcSPLfzyQmHaMLtPBB962viyrC28LSEEI2jxgN2JBOR+oqfxLZ3MPwo8JwSRmOWa7lZA3Bwx+U+3Y1yUMyrPD4SUp6zm09tUlP8rIbirsbeeE/COhTw6b4k8QXseqSIryra24aODd0yT1p3hrQbDQ/ipZafeaoZRHNFLZS26B1nYn5Q3Py98/SrOv8AiKOG+TS/iF4Tt7y+hjVTdQS+XMUxwcjhvzpknh+y0D4p+GV06WZrS8kguYkm/wBZGGb7pry44jFSoThiasrzpza+BwlZXvBrVK3SS1T7q5VlfQS+0ex1T4uTWOka1ewT3FzcNczCPY0MgZiVUg8j3rA8LeFxrF3qNxfX4stL07LXd2y7j1IAA7scV0nhP/kvd3/1/wB3/Nqg0tHu/hd4rtbRS9xDqSzzIv3jFnrj0BBNa/W8Rhoxowna8KK5mldc8pJvbtor6bed1ZPX1Kc3hXw7qujX194T1i7ubjT4/NntruEIzx92Uiqug+GNM/4R9PEPibVJbCwmkMdrFBHvmnI6kDsPesrwvo2qauuoSadMII7S1aW4laQouwfw5HUn09q7vW9S0y3+HfhS8uPDlvq9qtu8JeSV0EEgIyp2+uM8+ldONxGJws44WnWlPmml9nniuVytd2jd20bV7X3dhJJ62OZ8ReF9OTw9/wAJH4a1STUNOSQRXCTR7JYGPTcPQ8VyNehvq7yfD7V5NL8I2em6XcvHDPOt0xLOCCu0N94j2rzyvWyWriJ06ka7vyyaV3FytZO0uVtXTb+VrkzS6HSarr1ndeAdJ0GOOcXVncySyMyjYQ2cYOc559Kd4H8RWuji907VbVrvSdQQJcxofmUjoy+4rmaK9N0IODh0ev6mPso8rid/p198P/DtydV02TUdXvEB+zwXEIWONiOrE9cfjWX4O8S2VlqOpjXrP7VZ6ojLcGNBujJJ+ZfTqelcpRUfVYtNSbdyfYqzu73PQtHv/AXhi+GsaZd6rqd7ErfZ4ZIvLVSRj5j361j+GvEltZweJW1ASmfVrV0Ty1BHmMSeeeBzXK0UfVY2fM272/APYrW7udh4P8RaVHoV14Z8SQTS6ZPJ5scsPLwSeo9v/r+tbXhvxF4J8IX/AJ2lrqWpPMCs1zJGFMaddqKSMknGa81opTwkJ3u3Z7roKVCMr+Z0/g7xLb6RfX8N/atd6TqSmO6hHDYycMPcZrY0+7+Hmg3g1axl1PVbmPLW9rPEFRG7Fj3x+NcBRTnhoybd2r726jlRTd77nWeCvFEGl+L7nXNUjlcXEcoZbdBwz+gJAxXN6ZMtrqNrcSAlIpkdgvXAIPFV6K1VKKba66fcWoJNs63VfE1lc/E4eJ4YZ/sn2mOXY4AfaqqDwCRng96r/EGfQb3W31LRL65uDdu8s6TQ7BETjAHr3rmqKiNCMXFrorfIlUlFprorDkYo6uvVSCPrXoGqan4F8UGDUNVmvtHv0iWOZLeAPHIR3GP/AK1ee0U6lFVGndprsOdNSs72Oq8ceINO1DTtO0PRIJ49M05W8t5z88jHqT6CrnjbVvDuvaJp95Dd3cWq2trHb/ZTD8hweTu/PFcTRUrDRXLZ7frvcSoxVrdDv7nXPCniqxtG8TyXun6pbRCJrm3j3rOo6ZHrWf4t8RaXJoNt4Z8NwTR6ZDJ5sss3Ek8nqR6f/W9K5CilHCwi07uy2XRCVCKa8uh0niTXrPUvCnh/SoI51n05JVmZ1AU7iMbSDz07gVD8P7m6tfGuky2al5Tcqm0fxK3DD8iawa6Xwl4sk8N2sy2ulWE14zForuVMyRZAGB7f4mnOny0nCCve/wCIShaDjFX/AOCaXxl1SO88WnT7batrpyeQirwA3Vv14/CovBWr6DH4Y1bw/rtxdWkd7IkiTwxb8be2PwrkbiaS4nknmcvJIxZ2PUknJNR0lhoqiqd9rfeCor2ah2Ou8J+INLsLXUfD+sQz3eh3km5XQYkiYH5XA9cAZ+laNjqngnwwJr7RHvdX1JoykH2qELHDnuQeprgKKJYWMm9Xruu4Sopt67nS+EfEFrpVhr8N4k7y6lZNBGY1BAc55bJGBz2zSaZr1nbeAdW0CSOc3V5cRSRsqjYApBOTnPb0rm6Kt0INt+af3FOnFu/p+B2Xh7xBol14ZXwz4pjuRbQyGS0u7cZeEnqCO461Nc6x4V0HQ72w8Mi6v72+Ty5Ly6iCiNO4UetcPRUPCwbvd23t0JdGN/0Ok07XrO3+H2qeH3jnN1d3McsbBRsAUgnJznPHpXN0UVtCChe3XU0jFRvbqFFFFWUFFFFABRRRQAUUUUAFFFFABRRRQAUUUUAFFFFABRRRQAUUUUAFFFFABRRRQAVe8P6i2ka3Z6osIma1lEgjLYDY7ZqjRSklJNMTV1Zm5oviGTTfFb6+tqkrtJK/klyAN+eM47ZqLw3rb6LdXlwlus5urSS2IZtu0Pj5vwxWRRUOlB3utyXCL6HRaD4itrbRm0TWdMXU9O8zzolEhjkhfGCVYevpT9X8U+Ymn2ujWCaZY2E32iGIOXZpc/fdj1Nc1RU+whzc1v8AL7theyje52z+MNBbVP7cPhRf7X3eZv8AtTeT5n9/Z+uKoaR4qEaanba1p6anZ6lN9onQOY2WXOdykdPpXMUVKw1NK1vxf4dhexhY6PXPENpcaKuh6LpI06wMwnkDSmSSV8YGSew9K6BrjUvDvwmm07UInt7jUbpkto5FxIsOAZDjrgkAfjXntTXl3dXkiyXdzNcOq7Q0rliB6c0pYdO0Vte/mJ0k7Lpe5BW14W15tFa6hmtI76wvI/LuraQkBx2II6EetYtFbzgprlkaSipKzOm1fxHYtoUuiaDpH9m2lxIsly7zGWSUr0GT0ArO8S6y+tzWkj26wfZrSO1AVt24ID8345rKoqIUYRd0hRpxjsdQnjK5j8TabrcdnEr2Nqlr5RYlZEClTk9sgmr+meLNN0u/kvPDvhUxO6MJzJO0hCEdF4+UZ7+2Kw/DnhXXvEKu+lWLSxIcNIzBEB9MnvXa+A/D+seH5vEcOrWb25fR5SjZDK/0I4Ncdf6vBNbtaWv/AF3Oer7KKa69rnCDWX/4RP8A4R/7Ouz7Z9q87dznbt24/rV/RPEdpDov9ia5pY1OwSUywbZTHJCx67WHY+lZdho2p32nzX9naPNbwSJHIy8kM5AUY6nJIq/feD/EFnqllpdxYhby9QvBEJFJIHXPPBromqOsW/Pfqay9ns2WNS8V+dqGkNY6bHaafpMgktrQSE5O4MSzdSTjrWa2tOfFZ1/7Ou83f2nyd3Gd2duazrqGS1uZbeddksTsjr6MDgireraTqGlC2N/bmH7TEJYckHch78VUadKNkupShBaEesXralq15qDRiNrmd5igOQu5icZ/GqldLovgbxRrFgt9ZaaTbsMo0kipvHqATzWfqHh7WtPspby9sJYIYZ/s8hfAKyYzjH05zTjVpX5IyWnmCnD4UzKrovDfjLWtBsXsLY21zZO28211CJYw3qAelM8O+D/EOv25uNN08vADjzXcIhPoCetVvEfhzWfD0qR6tZNB5mdjghkb6EcVjiKeFxa9hWSl5MpVY83KnqT+J/FeseIY4oL6SGO1hOYra3iEcSn1wO9XNF8ea9pemx6d/oV7aw/6lLy3Evlf7pPIrlqvaVpWoap9o+wW7TG2hM8uCPlQdTWU8swPsFRlSjyLVKysn39fMpza1bJPEWuan4g1A32q3Jnl27VGAFRfRQOAK3dO+IniKzsobV/sN6LcbYJbu2WSSIdsMf61DH8PvFz6f9uXSW2bd+wyKJMf7mc0zRvAnijVrMXlpppELZ2mWRYy30B5NZ1sJltWlGlUjFwjstLL07EfWIK75vxKlr4m11fEx19LpptTfI8xkD5yMYC9OnQU7w74m1nw5dXRtDHtuOLm3uId0b/7yn61Dptvq2keK7aBLNhqdvcrsgcdXzwPxp/iBNY1Txddx3diw1WeciS3jXJD+gFazweEmnTlTi4uKXTZbK3ZdOw1Ud9zVh+IviOG+W4gNlDAqsv2OO2VYGDdcqOp9yaxZNf1JrC/09Xiis76cTzQxxKF3DpjuAPQVszfDfxjFam4bSwwAyUWZC//AHznNc9pWl3+qammm2Nu0t25IEXQ5HXr9KzoYHLoXlShHS17W6O6b9HrcFWUk2pFKvQ9ZsLjRPg9DY6kI4Lq61ITxQ+YrMY9v3sA15/NG8MrxSLtdGKsPQg4NXdb0vU9Lmhj1SF43liEkQZ92UPQ1eNwrxM6XvpKMua1tXba2unno/kUpJfM2tJ8ea5p+kxaWUsL23g/1Au7YSmL/dJ/rms3W/Euta1bJb6nem4jSZplBRQQzDB5A6YAwOgrT0/4eeLr6zW6i0vZG43KJZVRiPoTmue1TT73S76Sy1C2kt7iP7yOOfr7ipoYHL1WdSlCPPe90le/V+XmSqylopXOotfiP4ihtYYZ006+eFQsU11aLJIoHT5v8awrvxBq934gTXri8aTUI5FdJSB8pXoAOgA9Ku6B4J8S65aC70/Tibc/dkldYw30z1rO13RdU0O7FrqtnJbSEZXdyGHqCODSw+Ay6lUl7KnFSd07JbPdendD9spPl5tTVvPG2s3HiG315I7G2voFZQ8NuFDbupYHOTz1rO0HxBquh6o2pabcmGd8+YNoKuCckMp4Iqlp9ndahew2VlA89xMwWONBksa6L/hBtUZnt7bUNIu75AS1lBeBpuOoA6MfYE1hiHlOBj7CtyxTVrO3wpvf+6m3q9LmsYzlqhmu+Odc1bTX01hZ2VpIczRWduIhKf8Aaxyar+GfFus+H4JbWzkhmtJTuktrmISRE+uD0P0rBYFGKsCrA4IPUGkrrjlWCVB0FSjyPW1tL9/XzI5ne5u+J/FeseIY4Yb6SGO1hOYra3jEcSn12jvWFV7T9Mub6wvr2Dy/KshGZstg/O4QY9eTTda0640nVJ9Nu9nnwEB9hyMkA9fxqsK8JQf1WhZNX91fJv8A9Ki36obUrczKdFFFdxIUVd0nTbnU2uVtdmbe3e4k3Nj5FHOPeqWazjVhKbgnqt/K+wWdrhRRRWgBRRRQAUUV3VrpGi6R4Q03Wr/RL3W3v97O0cxjitwDjaSAfm+tc2JxUaCjdNuTskrevVpdO4m7HC0V1kGg6NrnjW203w/eSjTp0EsjSj57cAZdffGOtWof+EB1Oa40yK0utK2xubXUZrrcHZRxvXGAG9qxlmEVa0JPRN6bJ918norvQVzmH0q8XQo9aKp9jkuDbqd3zbwMnj0xVCvQdLOkxfCaG41iKa4ji1d/Lt4n2ea5ToW7KBk1Q1zR9J1Hw/pOs6BZzWMl5emxktXl8xd+OGUnmsqWY++41Iu3M436afO+3W1gTONorvNSg8DaHrB8P3mm3t68LCK71BbnYVf+IomMYHv6UyDwXaWXifWIdWuZW0nSIBcySRcPMjf6tR6E5/SqWaUuXmlFpWurrdaLTXzWjs9Q5jhqv3mk3lppNjqkyoLa+3+SQ2SdhwcjtzXUWth4Z8UafqEejabc6VqVnbtcxI1x5qTov3gcjhqh8Rq0nw68IpGrOzNdBVUZJPmelDx/NUhBKz5rNPe3K2tm10/MLnHUVq6RoOo6hrNlprW01u13MIleWIqB6nnrgZP4V0wT4ftrEmgPZ3kEas0I1Z7no443FMY25Fa1sbCk+VJydru2tl33/BXfkNs5OHSbybQ7jWUVPslvMsMhLfMGbpxVCvQPC8emQ/DnxB/ajyT2kGpRHFu2DOQMKAT0B9fSs/WLHQNQ8EyeINI0+bTZ7W7S3mgacypIGGQwJ5B4rCnmH72UJRdublT6apWvrfd9hXOPortLc+DLRLOyh0e+8QXMkStczxTsmxz1VFA5x71oW3gvSR8RdR8PzzTrZRWT3EUjH5o/kDDd64z+OKcs0pwvzxasm9Vulvpe/XqkHMed1ffSbxdCj1plT7HJcG3U7vm3gZPHpiut0Wz8GeJLxtB0/T72wu3RvsV5Jcb/ADXUEgOuMDOO1VL5Gj+ElrG4w6a3KrD3EeDRLMG5xgouLurp9nfXRvsHMcdV7RtKu9WmnisxGWgge4fe+35FxnHqeeldXbr4Jhu7bS7XRb/XmdUE95DOyHe3XYgHQe9LD4UsIfG+v6LJLcPBYWU00LK+1iQFK7vXrz60p5lG0lyuLtdXXS6W179etmHMcKKK7HStL8PweArfxJqkNzcTG9eAQRy7BNxkAn+EDkkjk9KdrOiaVqei6Nq3h+zmspL+9NjJavKZFD8YYE845rT+0afPytO13G/S6v536b2sHMcZRXe3UHgPTdcPhy8sb2by38i41QXO3ZJ0LKmMbQazYdB0240DxCbSf7TfaVMskU0b/JNbZ2kgfkfxojmMGlJxaTtZtbpuye/52fkFzlKK6ObSbKz8AwatdK5v7+7KWo3YCxIPmYjvk8VzldVGtGrdx6Nr7t/8h3CiiithhRRRQAUUUUAFFFFABRRRQAUUUUAFFFFABRRRQAUUUUAFFFFABRRRQAUUUUAFFFFABRRRQAUUUUAFFFFABRRRQAUHgE0UUAej/E67n0bQNA8N6fI0FqbITzeWceax9cdecn8an+FOsXtx4d8R6TcTSTQxWEk0O9s7PlIIHseOPao2Gl+PPDOmwvq1tp2uabF5BFy21Zk7HP4A/nV3w3H4d8JaTrGn3OvWVzql5ZSbmib92gCkLGG7sSf0rxpcqoOk179+3nuec7ey5Gvev+u5Q+HWoTaX8NvE99b4E8UkXlsRnaxGA31Gc1kfDO8u734kaTNeXU1zJ5jfNK5Y/dPrS+GdQsbf4aeJLCa7hjuriSEwws2GkAIzgd6yfAWp2+j+L9O1G7JFvFL+8IGdoIIz+tdPsrqs7av/AORRvyaVNNf+AVPFf/Iy6t/1+Tf+hmu98b2ceoa/4JsZf9XPaQo49QSMiqviDwdps2tXOsN4p0ldInmadmEu6XDHJUKOp5wKj+JPiDT5tZ8PalodxHKtnbIQgbJjKsCFb0OBUe09rKnydE/loTzc7jy+f5FP4t6teXHjO6sVmkitbArDbxIxVUAUcgDvWxruqXOrfBC0nvJGlnj1BYWkbkuFDYJPc4x+VHiXRdI8aXn/AAkmj69p9m1wim7t7uTY0bgYJ9+lS+LU0y2+DlvZ6VcG5gi1ERm424EzgMWZR6ZOB9KzUoctKCWqavpt3ITjanFLVNCiK28YeCdG0vSdet9PvLCLy5rKaTyxK2B83v0z361h+MLfxho/hi30PW7dJNOSbfDcg+ZhuflD9h14NW18PeHfE2g6fPoeoafpeoxR7L23uZSu9v7wJ/p61Nr9xZ+H/h5P4Zl1uHWL+6nWQLCxdLdRjufp+tOD5ZqMdddmtV53HF2kku+zWq87mJpvgtb2wt7v/hKNAt/OQP5Utzh0z2YdjWz8Hd2n654hMckcrW2nSlXU5VirDBHqOK86rs/hZqFjp8+ttfXcNsJtLkjjMjY3uSMKPeunE05+xkm738vM1rRlySu7jPhjqN9L8R9PuJLuZ5LmVlnZnJ8wFTnPrVfxrq+oS/EC9ujdSiS2vCkBDEeWqtgAenSq/wAOrq2sfGul3V5PHBBHKS8jnCqNp6mqvieeG48WajcwSrJDJeO6OpyGUtwRVezX1hu32f1Hyr2t7dDvfGwH/C7dIbAyzWpJ9TmorXV9P0X42atdak/lQvJLEJcZ8pmAw36EfjUHizVtMuvi1pWoW1/by2cbW2+dXyi7Tzk+1V2u/DF18UtXbWzFcaZdyOsVwGO1GOMPkdutcUIfu0pJ/B89znjH3Umvsl+Lwr4rstZ/4SDw5rVprRDmRWS5y0gPZgTg/TNUPhzPeXPxfiuNQgFvdySytNGE27X2HIx2q1pHg6LRtZh1Q+MtKhsYJRJ5kU/7x1BzjaPUcd6rQeK9Mb4wjxFzHp5l2byuDt2bd5H15+lO7nGcY+97r1tb5Du5KSWum9rfI4rWv+Qxff8AXzJ/6Ea7v4oXEVr4r8N3U8fmQw2VvJIn95Q2SPyFQ6v4M0xNWn1S48UaV/Y8krTEpLumZSc7Qo6nt1pPiPrWh6h4s0W+hMd7p8dtEJ4UbJVdxyhx3ANbe0jVnDlTaSf5GnOpyjbszZ8WaFdeMNXOueGfEtrdKyqY7ZrgxyQkDoB29e1cz4nXX9V8YaXp/ii1W3ucx2+5Vx5kZb72ejd+a1dV8FaTqOonU/DXiTSbXT5MMqSTlXh45HrVX4j6/aNc6FZ6bf8A9oz6PGu+97SyAjv3+7+tZUH70Yw10fSzjp1IpPVRjr8tUdB8R9B1TVdb+z2+uaVZ6faIsdvaveCMpgdSvr/Sqnie3dfhY9nrOr6ff39lcq9q8VyJH8skKVz1PU/gB6VD4h0nSPHV0uv6TrdhZXUyKLu0vJNhRwMZB71heLrXw1ouhW+j6fNBqermTzLq9jztQf3F7f8A6vepoxuqcL6p7W273f8AVyaavyxvqvIb8Mg32vWmt8/bV0i4Nrj727jO3327qz/B8WlPfRPdapqNjfCdPshtLYSHdng5LDBziszStQvNL1GHULCdoLmFtyOO3+I9q338ZSLN9rsdB0aw1AnJu4IDvB7lQSVU+4FceOweMVas6Ebqqoq6aTi1dWfMneLv0TestNT14SjZX6GrcWcXh6HxNqsscOqaha6sLCKW6hDqCdzNKU6Enbjnjmrul6fpWr22m+KLrS7ZXW0vZbm0hXZFcPbgFW2joDu5A44rlbfxZerqGqXF1aWd5BqknmXdrKh8tmzkMMHKkHoQac/jDVF1ayvrSK1tIrGNore0ij/cqjfeUgnLbu5J5ryKuTZnOLS0qW+NSsmvZcvJZbe/rorL4l72hoqtP5f8Hf7je07Wf7Y8EeJWm02xtriP7LiW0gEQKGdflIHBweh61P4ts4dW1DxbZxW6NqVrPDeQMq/O8e1UdPcfMpxXN3ni2eTSrrSrHSdN06zuijTRwRtlmVgwO4nPbGOmM1reENdZfFN7401K+sbeSGNy1sCQ9w5TaqqnORkDJzxiuerleKwftcZTp8lm3CN7u/7m0dL6SdOSdrpJlKpGVot3/p/5lTxLpentr66HDe6fpy6ZapDNPNkCebrIcqDk5JH0FWbN7TQ/Aj6hDY6dqF8urPbxXUkPmRhPLBJAbg57ZHc1xdzNLcXEtxMxeWVy7se7E5JrrtJ123074eJZPb2N+ZdTdprS4BJ2+Wu1xggrznke9etj8BiKWGoUm3U96PNHa+jcnfzd9G+XpojKE4uTexuWkNpLbnXLe0hs5NR8PXjTwwrtj8xDtLKOwPHHrml8M2/ktoVheaf4csLS5WMTRXgWa7uw5++MDcmQRjpXI3fi3Up7yWdYbSGJrJrCO3jjIjhhbqFGevfJzzU8PjS6jezum0rTJdSs0SOK9kjJfanC5GduQBjOM15VbIcxlScOVPmvb3ruPxcqu3Z8qaV7SateK6mqrQuXhocOq6Re6dptsgv9O1jygQPmeCVti5PcKwH4E1ieOGsf+ElurfTIo47S1xbRlBjfsG0ufUkgnNdD4X11NPuNc8WfabKyluYJIYbCJyXaZ9uGAOSFBy2c9eK4Qkk5Jye5r2smo4l4ypKq3yQWl7/FJRc12fK1o1de80tjKq48qt1/pCUUUV9Qc4V6H4YttWj0SyuvB3idIpWB+32dzcogjkz1CtwVPrXnlFcmLwzxEFG/3q6fqhNXPT7zXtF074h6ZdyS2jsbE22rXFmv7oyuCGYY644yRWRbeDLHT7ia+13WdPk0eJHaJra6Vpbk4+QKo5BzjNcPRXLDLZUklTqNaJPTor7dt3309Bcp1VzdWrfC21s1ni+0DV5JDBvBdUKYBI6496s2eq29j4C0Zkmie6tNcNyYA437QoIJHXHHWuMord4CElyt6czl999PxCx6Fr/he31/xFPrmn63pa6ReyefLLLcqjwA8srKecjmrb+ItI1zxL4j017xLWy1S0jtbW6l4UNF9wt6A8/pXmVFc/8AZfNFRqTb5VaOm2qd/N6L/IOU9B0PTR4Jt9S1bVtQsHuZLOS2s7a3uBK0jPxuOOij1rL1nUI4/BHhRbK9QXlo9wzCOQb4iZMqSOo9q5KitY4C81UqSvK99rLZq1vm2FjqNB8YapF4m0vUNY1C6vbe0uPMKyPu2ggqxHvgmtZvBti2uy6nea7pp8OtK0xnjuR5roSTsC9d3auBop1MD73NQlyXVnZLbfTs9Xr57BY663u9PX4da7aQzJG0mpxPBA8g8wxjvjqcdzUenXVovwy1OzkuIhO+pwOsO8b2QKckDqR71ytFX9SjZq+8lL7rf5DseseIJNUkED+G/EWmaV4a8iMBobhI2T5Rv3KPmL5zx1rRiS1n+J91qDXkM2nXmiyETRyBjsEYDEgcg/WvFq2fCWtLoV7dXDW5n8+zltsBsYLrjP4V5VbJpRpP2crvla2SbvbVvq9N/wACeU6vwpoNv4Y1pPEmqazpkmn2QaS3NvcB3uWwQoCjkdefSsy51CyuPh7aR3E8ZlbXZJ5oFceYI2Xk4647ZrjgKK9BZe5T9pUneWnS2iv/AJu7HY9a8RTas2orNpHiXTNL8LDYYjbXCptTAyCi/MX68U3UJbW3+I2v6hJe2n2W/wBIma2kE6kPlUAHXrweK8norlhkqirc/RrZK97O77vTV/ghcp1NzdWrfCrT7JbiI3KapJI0IcbwpThivXHvV3T9YttO8FeH5VmikubPXGuXgDjeFAByR1wcda4miu2WAhKPK3pzOX330/Edj0LVPClpq3iWbW4dc0waDdTG4kma5CyRKTlkKdd3UVneCLzTrf4hNaWaynSdQaSxCvyzRSfKpP44NcdW/wCD9dstAmkvn0lbzUE5s5nlIWFsEZKj73Wuerg6scPODk5+7ypaL5vXfz+5BZ2LvxPuIRr0Wi2bbrPR4Fs4/dhy7fif5VydPnlknnkmlYvJIxZ2Pck5JplehhaHsKMad72/F9X83qNKyCiiitxhRRRQAUUUUAFFFFABRRRQAUUUUAFFFFABRRTljkZSyxuyjqQpIFJtLcBtFFOaORVDNG6qehKkA0XQDaKVVZmCqpZj0AGTQysrFWUqw6gjBFF1ewCUU9I5HUskbso6kKSBTO1CaYBRT3jkjAMkboD0LKRmtBo9F/4RlZVuLn+2vtW1osDyvI2n5un3s471jVxCp8ujfM7aK9vN9l3Y1G9zMopyRyOCUjdgOpVScUg56c1tdCEopwRyhcI5QdWCnA/GkAJIABJPQCi6ASinSRyRkCSN0J6BlIroPEGh2mn+EPDusQyTNPqYnMysQVXYygbeMjr3JrjxGPo4epRpzetWTjH1UZT/ACiy405STa6f52/U52iinLHIyF1jdlHVgpIH412NpbkDaK2fBOir4i8U2OjvM0Mdw5DyKMlVCljj3wK3dE8O+Hta8X39razanDo9hayXEpk2md/LwCFwMDJPHFeJmHEGDwFSpTrXvCHPKyvZNtL5yaaS8uhvTw86iTXV2OJorauk8MtpmoS2s2oJeC5UWMM20gw8ZLkD73XpisdI5JM+XG7467VJxXpYbFKvFy5XGzt7yt0T07rW1+6a6GUocr3uNNFFOMcgQSGNwh6MVOD+NdLdiRtFKqszBVUsT0AGSaV1ZG2urK3owwaLq9gG4Gc4p8MjQzJKuNyMGGRkZBzTKKYHeajf+AfEUqahqQ1HR73YFmjtIVaJyO444/Ss7xn4i0++0yw0HQraaDSrEllMx+eVz1Y/r+dcp+tdzd6B4Q8P/ZbDxNe6s+pzRJLOLIII7UMMgNuBLHHJxXhY/G4fLp04SU5ylfljFOTst3bsrrVvqktWkKjg+bVPRd3ojhiAeooFd3YeAo38dz+G7nUMQGza6trtAAHTblGIPQev0NGneHfCGvPPpOgajqn9rxxs8D3SoIboqMkKAMrnHGSa46nGGWx96LlKKjGbkotxjCV7Sk7aLR36qzbVk7dawdX53tv1RwlFdToWh6RD4fbxD4muLuK0ac29tb2oUSzuBljluAopPEug6XHoln4i8PXdzPplxObeSO5A823lAztJHBBGcGu1cQ4R4r6v73xOHNyvk50ruPNtfR+V1y35tCPq8+Xm+dutu5y9Feh614a8FeH/ABMdE1S/1i4kkZAr24QCBWA278j5jznAxgYrkfFejvofiS+0fzDP9llKBwuNw6g4+hFRlXEeDzSUY0VJc0eeLlFpSjom1fs2r7bpq6dwq4adJPm6O3zMsAnoCas/2fe/2WNU+zP9i87yfO/h8zGdv1xXa/CAaWG18X320Tf2VcbhFtx5Oz5uv8Xp2q1p0Ggy/CmeW9ubyLTIdddo0RVM8uYlCqP4Qe5PQYry8x4rlhcZLDKi2ozpxbs3fnT+FLrpZbre9rGtPCc8FK+6f4Hm2BnoKK6vxNoOjjQdN17w5LfNbXk7WrW93tMiSrg4BUAEHNX7vQvBWiX6aHr2paq2qYUXM1qE8i2dh90gjLYzyRXof60YR04yhCcpPm9xRbkuR2nddFF2Xndct7mf1Wd3dq2mt9NdjhcDPQVZtLC8u7e5uLa3eWK1QSTsvSNc4yfxq54o0W40HX7rSZmEzQMNsiDh0IBVh9QRXT/Cu0gvNL8VWt5dfY4G05TLMVzsUOCTjucDgVpmue08LlazGg1KD5GtG7xnKKuktXo7pd+gqVBzq+zlo9fwRwZA9BRXbL4f8L65o+oTeF7rVEv9PhNw9vfBD58Q+8ylQMEenNRWeheHdL8PWGreKLjUWl1EM9raWOwMIwcb2ZgRz2FZf60YPla5Z+05uXk5Xz3ceZaduVN3vayet9Cvqs+6tve+nY44gHqKK67WPB4/tfRYtBumvLHWwDZSyrtZTnDK4Hde+K0YvD/gW41o+GrfVtWGpFzAl66p9maYcbduNwGeM5qanFmXxpxqR5pJpydotuMYtxk5LdWkmmt7p2TswWEqXadl89/Q4qDT72ewuL+G2d7W2KieUdELfdz9aq133h7S75PBHjDRxbvJepe2sHlIMkuJGGB+NYXi3RdP8PpDprXclzrS/NeqhHk2+ekeerN69hTwPEVHEY2rhG05Kdo8ut4+zpzc32V52votktWE8O4wU/LX1u1b8DJ0a3ju9YsrWbPlzXEcb4ODgsAcVe8X6XHpninU9NsUle3tZiik/MQB6mq/hn/kZNL/AOvyL/0MV3nj7xzrGkeNb+z0RobO2t5/3iCJT574BZnJ5PpXo4itXji4wpK94t2bst15P8jkbdzzKnmKUR+YYnCf3tpx+deg+K4dPi8XeHtettG+0xapbpdPp8I4eXuAPQnHH1rptAn8fXXiaAa2tpaaRPLsksp2iA8s9EVPvZ6Vz1s45KSqKKtZvWVndaNJWd3p6C5jxalaORVDtGwU9CRwa9J8DLY6bq/jgyWcc9rZwSlYHGVISU7V+nAFM8F+L9S8Ra/H4f8AEPk3um6jmHyjEqiEkHaUwOMGtamZVE5yhTvGCTetnZq+itul5ofMcfpOhSah4f1bV1uFjXTRGWjKEmTeSOD2xiobhdH/AOEetWha4/tbzn+0Bh+78v8Ahx713nhbVNW0fwZ4ts4LvB0mREtjsB2kyMGPTnOO9YutYk+FGjXEigySapcF3AAJ6k1nDGVJV3GXw86Ss+jhfXTVdfX01V9TjkikdSyRuyr1IUkCmjnpXs17L4maCwn+H1xYzaNFbp/okBjD7wPnDq3JJ/OsLwdOt58Ymmm0b+yy0cpls2H3W2c9hjPXpSp5xKVOdTkXupu3NqrdJK10380HMeb7H8vzNjbM43Y4/Ol8uTy/M8t9nTdg4/OvTfh34n1DWPFL6HfrBJo00Eqix8pRHGqqSAv5Uvw+8TalrviibQdQML6RcW8yCzESiOJVUlQo7YxVVcyr0ufmpL3EpP3ujv5b6Py8w5meXUUp616HpEGleEPA1l4kvtLt9U1XVJGFnFcjdFFGv8RHc/4its0zNYCELQc5zlyxirXbs3u9Ekk230SNqdPnb1skediiu91bV/Dfifwje3N3Yafo2vWjK0AtUKJcqeq7fXr+lXLddJ8D+DdL1S40i11TW9WUyxi7XdHBEP8AZ79R+ftXmS4inCmoyw8lWc+RQutXbmupbOPLq5fK19DT2Cv8Wlr3PNhRXpTjSfHXg/Vb+HR7TS9c0lBM32Rdsc8XOfl7dD+lN8J2vh+D4VXWu6tpkd5NbajiJTwZTtXajN125OSPaolxRGnSbqUZKpGcabho3zSV4tO9mmmrPTztZj+r3ej0te55vkV1Pw88O2OvXGo3Gq3U1vp+m2puJ/JALsPQZ+hrq/C+o6b4407WNJ1Lw7pVnNbWT3NrcWUPlshXseTnt+tN+EGsRxeFPEUJ0qwkNpYNMzuh3Tgk/I/PK15uc8Q4z6hiYU6Tp1qbgn70XZTatJPbXVbXT1LpUY88W3dO/wCByFvb+E5v7dkN7dwJFHu0pJPvyt6PgEVzld74Ug0/XNK8aapc6VZxyRWRmt0jTCwNg/c9OlWvAdj4e/4Vxqus65YLciyvUYBRh5OBiPd2BJGa7HnkcvVbnjObjKnDlum7zjGyjtfV633ld7E+x57Wst2ecUZGa9O8C3Ol+MfiC7XehWNnaDTpFFvCgKrt6N0+9z1p3grxFoeqeJLfwz/wielLpF0xhicxk3HQ4ZnPUnHOMdarE8TV6DqReFk5UoKc1zR91Pm0vfV+69Fo+/cjh07e9u7I8vyKK9N/4SHRNA8WHw3p/hfTLjTYrr7LPNdR+ZcSndtZtx4HPQY7VmeJNH8N6P8AFmbT9QL2+iRyCSREBOFK7tgxzjPH0rfD8SOpUcKmHlG9N1I7Scoq11yraWqstd97kuhZaS62OFyPUVPY27Xl9b2kbKrzyrGpboCxwM/nXpGneMrS/wBdi0yw8CaPPpMs4hRVtCZShON271xz0qjfQWXhP4vvZWen21zam4iSKK4BYRbypyOeozxWceIcQ5ToVMO4VeRziuaLulZNO2zTa0enmP2EdGpXV7HL6von9h+KzourXEZWGZFuJYc4CnBJGRnofSoPE0OlW+u3UOiXL3Onqw8iV+rDaM+nfNd38T76C/8AibFpEml2SLFfRCSdEPmThguQ5zyOagvvCdlqvxquvD1tEtpp6SB3SIYCxrGrED0yf51x5fxD+5o4rHOUX7B1JLTlsnC8rLXmd9F0TaepU6OrjDvY85yPWivRrvx5oNpqT6fZ+DdGk0SNzH88WZ5EBwW39iev9aqeLvDen6P4+0lLBd+lak0NxAj84RmGUPqP6GvSocQVPaKnisPKk5Rco3ad1FXadtpJO9n566EOirXjK5wmaK9S8ca1ovg/xbeafovhvSrmXeHuJLyHeFJAIjRcgKAMc+prH+LFjpaw6Drul2KWK6taNLLBH9xXBXkf99fpWeX8SyxdTD89CUIV1eEm1raPNZpaq6u0+vWw50OVS1u1ucLRRRX1JzhRRRQAUUUUAFFFFABRRRQAUUUUAFFFFABRRRQAUUUUAXNDs/7R1qy0/dtFzcJET6bmA/rXfeLvG+qeHvE9xonh9LWz0rTZPs6232dGE23hi5IycnPevO7G5ls72C8hOJYJFkQ+4ORXfayfAfifVT4guteuNJknw95Y/ZS7F8fNsYHHP+fSvh+JMPQnmFGpmFB1sOoTVlB1Eptxs3GKbu43UZW93XVXO7DSkqbVOVpXXW2nqbbeH9FXx3LrwsY/7PTQ/wC2xZkfJvx93HpnnFc3Z/EW8vftdn4pgi1HS7mJlEEcCIYG/hKEAEY+tWP+E+s28dyXz2cg0KSy/sw24++LbGM/Xvio7FPAXh6S41SLVm8QS+U62ljJZbVVmGAZC2QcfSvlMNl1SlTUc3wtSrUdOmqVk5OLV7x51dU5p2cptq6tq7WOqVRN/uZJK7v5/LqvIfZ3kng74c6ZqmlJEuq6zPLm7eNXaKKM42rkEDJrH8UeKIfEmi2I1KzDa3bykSXcaKgniPQMB/Fn2q5o2qaDrXhCHw34ivpNMmsp3lsrxYTIgV+WRlHOM0zWNR8MaTp+maZoSrqktveC6u7+S3EZlwRiNc8heK9nB4WFPHylWws5Yv2tSXOk0uR83J+8tyuHJyw5L/F9nS5jOTdP3ZpQstPPS+ne+tzrhfePd9o+j6bZ+G9EREWO3vGhQMoAyzbxubPt/Oobu38P6Z8crhb2OztrdoRJD5q/uFuGQEEjpjOT9ayfFs3gzXNdl8S3Hia9ljmKyHTRakzAgD92HJ2gcde1T+Ita8Fah45XV71jqGm6hZiKaMRMJLJwoAb/AGj9K+VwuAq/Zw84KpQqxmqdGcJKb5HZzm37WaSlabspapNuVjrlUX8ydpJq7T016LZbaF3xDP46g0PUo/E2l22u6XPCRFcWwjKW7dpFKDIA96wLa0S6+EFjGqoss3iIQ+ZtGQDGR19Kv6Ff+F/Bsd9eWHii51qS4tngisktmijJboZMkjiufTW7OL4Z2+jRTONSi1j7YF2HAQIQDnpnOOK9nLsFiORQwtDliq1NqUac6SfuyTbpSvy8vu80laMr90YVJxveUrvlfVPquq/pHSeNvFmo+E/ELeHPDPkWNhpypGyeQjGdtoLM5IJOc1p2ljp7/FPwnrFpaRQQ6zafapLdVGxZNjbsD0PBrD1ybwX4wvU12/12bRb2SNRfW32UyB3AwTGwPcDvSp400k/EfRtSSOa30PSIfs1uCm59gVhuIHckivOWV1ZYBU8JhpxxCoVY124yXPN07JczVqspVPei05WV9Vexr7Ve0vOSceZcuuyv26aFrwn4x1K48f2uhxR2sWhz3RtRYC3QoI8kcnGS3cknmqPhX7dpvifxHbeHPDxv79JpIbSYqGSzUSEbiG46AAZ9K5vwrqdpp3jiy1e5Zxaw3vnOVXJ25J6V02j+INDvLXxRo17qU+lRatfG5gvViLArvJ2Oo5wRj8zXs5tk31CdVYXC3pzp0lK0ZNNqq+aUlC0qjUdZK/NNaO6ZhRre0S5papu23bpfb9Dd1SHxBffDrxCfGE2n3dzaLHLaGN4mmhO7ByY+gPv71zviK0lvvAPgKzhaNZJvtaKZHCKCXTqTwKtaHc+CtN0DXfD6a9O82owLm/e1ZYsqchFXJb8TXO+JNZsL7wX4a0m3eRrnThcC4DIQBvZSuD34BrkyTAYqOMhClTcYRruafspU4KMsLOPMoN6Ln0ave71s5IuvUjyNt3fLbe7+JPf0HnwVqFrqem299cWBjvbtLf8A0e7SVhuPXCnjjvXQeLPHOqaB4ouNG0GO1tNJ06X7Otr9nRllC8MXJGTk57157p11JYX9ve2+BLBIsifUHIrvdY/4QLxJqzeIbnXrnS2uCJLyw+yl2L4+bYwOOa9zOMG1jKM84pvEUVCa92lKSU242bgud3cbqMtlrqrmFGfuNUXyu63fT10+46PRlTR/jHpq6OqWthrlmt3JAEUhd0btgEjK/MM8Yqh8PfFOuXev+JvtF3G2zTriZcW8Yw6EBTwvYduh71j2/jXT5vipZeIZ4pbbSrNDBCiruZYhGyrwO5JrK8E65p+k6trtxePIsd7YXEEJVCxLuwK59BxXzNThjEVsHVeKw3PVeHoq7ipS5lOd1fW8lHkUtXsvI6lioqa5ZWXNL8l+F7mhbTyan8LPEWo3nlyXc2q25aXy1U5OM4wAB9BWn4z8Qah4G1K38MeGzBZxWdvG1y/kI7XMrKGYsWB456Vy+maxY2/w21XRJJGF9cX0M0ShTgquMnP4Vuatd+EvGX2XVdV1yXRNUSBIbxDamVZ9owHUg8Ej1r1MRl0aWPlLG4dzwiqVPdUHNXdOiqcuRJ3irVIppNJvpuYxqXprkladlre3V31+4n8Ox6J42+JVvdx6WLeFbQ3N5akhY5ZkHOOwUkjP410WkzeNrnW0h1+30ObQZ38uez8+22RRHjK4O7IH54rjx4u0bTfHFpfaNpgTR7a2+xumwJJcxkYZ2x1Y9efSnW9l8ONPvjqza5c6narl4tLNoVdj2V3zjAryszyutNpVKElTdGMaUXSlWnB3ldKSmvZ1NY+9K2yXN7rNqVWK2kr311ST28tVvp+Gps+ELa10ybxRpmgX2nQ6/Hd+XYTXZUgwg8hGbI3f/WrI+I0/ib+wrW08W6GBfRzlotUUIN6Ef6slBg+v4VneHpvCOpafqFhrajSLqa4860vYojIsS/8APMrn7tXte1fRdN8CTeFtL1m51yS5uUmad4jHFAq9kDEnJx/OvQp4CrQzuFR0ZVKvPC7lTkmlyRjKcK8XyKG7dKV7yuraozdRSoNXsrPZ+ezi9b+ZwdFFFfrJ5IqttYN1wc16T4x8O3njPWk8SaDPZzWl9DGZt9wqG1cKFYOCcgDGa81pQSM4JGeteLmeWV8RiKWKwtVQqQUo3ceZOM+VtNc0dbxi079NU0zalVjGLhJXTt5bf8Oew6Re6bqPxQNnb3ivZWOhPYtdDo2yPDOPUDJ/KsfwX4auPCmvDxNrV5Yx6ZYJJJDLFcq/2pipVQgByc571yHg3Wo9B1K4upYHmWWzmtwqkDBdcA/hWJ/CBngV8nT4RxUZ18HSrctCdKnTk3FNyS5+ezuuWT5tW01rotDreLhaM2ryTb9Nrep6l4V1jV9T8Dpp3hu7soNWtL2WWS1nSImaKQ7soZARkEnpWb4/u9bh0Gx03Xdctp72W486XT7eGELAo4VmaMD5jnp6VwdtDNcXMcFvG0k0jBI1Ucsx4AFd/N4I8N6EkcfjDxQbW/kUM1pZx+Y0YP8AePP8qWJybLsnzGNeTi3KcqkYxoqdVt7++ry5E3e/KmtFz20EsRUq0+XytvZfd3/qxn/FGeCf4n3M0M0UsRlgw6OGXhVzyOKm8b+Ir7SviRrl5ol9GonkVTIipIrKFHTII/KmeIvBFnF4ffxF4X1hdY0yI7bgFNssPuR6fgKy9P8ADsVz4C1PxIbl0ksrmOFYQo2sGIGc9utdGXUMoeFwznPnhSgsO4yhvKTp25otXTvFaNW1vexNSpV5pWVm3zaP1/zNz4eX15rfiTWmvLiOS/vtHuIIy22PzHKYVRjAqrer9j+FLabcPGl5Drz+ZD5gLDESjOAeme9cYODxxSd89/WvYnw1H64q9OajBOm1FR2dNNJJ3tZp7W0tv0M1iXycrWuuvqdol9Da/DTRGWSN5rfXJJzDuG7AUEZHXBxXba1c+L9X1k6l4b1bSX0O6KyLPLHbZtgQNwk3ruyOfWvJ/DFjY6lrttZ6jfLYWspIkuGxhBj3qpfRxwXtzbwTebCkrIkg6OoJAb8RXkY3hTD4nFtRlF1Fzy/eUvaR5asr6JtLmi46NPa9000awxcox2002dnojp9e8U6rZ+MNQvdM1w3rsFgN41tGPNVQBwu3AGemB0rW8CX39vL4pGt6rb2899p6QrNLtjUtvAUYAHfGcCvO60/Dug6hr9zPb6ckTSQQNO/mOFAReuPfmvRzHh3L6eXOF40nGMF7XlgmlBxa2SVrxWmkV0XQzp4mp7S+++l31O08O6PdeCbLWNa12W1hklsZLSzt0uFkad5MDICk/KMdaiv9LuPGfhbw/NoclvNd6bafYrq1eZY3XaflcbiMgivPiScZJNAJByCQfaofDWJdf688QvrPMmpcnuWUXDl5Oe9rSbvz35uttB/WY8vs+X3fXXe972/Q9Ol1iw8L6p4L0uW6iuW0d5Jb+SFt6RtKcFQR12jJ4qGy8FXNp4yXWrjULBdBiuvtf28XSFWjDbgAAc7u2MV5tS9sc49KyXCdajB/VsRyynGUajcL83NOU24rmXK1Kc7fEknZp2H9bTfvR0Wq17JL57I9K0/xQ66N471nTbtbO5vLyJ7f5gJNjO+So9cHqOlZXjKW08TeHbXxXFLDHqkWLbVINwDSMB8syjvkcHH9K4mjvXRheEcNg8UsXh5cs1JO9teRU4U3TfeLUFJdpWdtNZljJThySWn63bv+Jc0OeO11qxuZm2xRXMcjnGcKGBNdz4li8FeKfENzrUfiX+y1kk/0iGa2YtJjjen1AHB6GvOqK+gxGD9rUVWM3GSVtLbP1TOJo9Fg8aaSnxC069jili0bT7Y2Vu23LqpUjzMeuT+VR6VH4V0TxXba5eeK21YpceZGkMLbgSfvSM3QDPIHJrz6iud5TTS5YSaTjyvbVa9Wm76u9g5T1fwq2jw6/wCNrhrxdS0yayeaR4AQdjvkqM9wDWVoC+D/AArfHxAniEavNCrNZWkduyNvIwC5PTGa5TQNcl0iy1W1jt0lGo2ptnLEgoM5yKyKxhlUnOopTajKy6e8lFLXTT5WFyna+DdR0670jxNpurapFp8+q+XIk8qEpuDMzZx9aqapqmnn4f6Xo8VwJrq11GaWRNpAKHoc+9crRXZ/Z8Paupd7qVtLXUeXtfYdjvrix8G6hcw6rpHidfDymNfOtGikLxuBztIPP61bHjHRpfihDrTyypYQWZthO8ZLykIQGIHPJrzaisXlMJJqpOUtHFXtonvra7+dw5Tpvh1q1jo/i6PUNQmMVsIplLBC3LIQOBz1NO+G+r2GjeMU1HUZjFbCOZS4QtyykDgc1y9FdNbBU6vtOZv31yv0V9vvG0KetelavY3Pij4U6BcaPC11Po5e3u4Ixl1B6NjvwB+ftXmlXtH1fVNHuTcaXf3FnKRgtE+Nw9x0P41w5xl1bF+xrYeSVSlLmjfZ6OLTtrZpvVbOxtSmo3UtmdBa+C5ovB2peIdca500Q7Us4njw1w56jB5A6fr6VveLdPu/FPw+8N6xo8L3bafAbS7hiG542GOcDnHH6iuF1vXdZ1uRH1bUrm8KfcEj5C/QdBTdF1rVtFmabSdRuLN2+95T4DfUdDXmVcozSs4YqdWPt4Tcoqz5FFx5XC/xarXmte/S2haqU1eKWjXz9TvfBen3fhfwP4k1zWYXsxe2v2O0ilG15WbOSAee/wChqhbf8kFu/wDsMp/6CK5LWtb1fWpVl1bUbi8ZPu+a+Qv0HQVVF5eCxNiLqcWhfzDB5h8st/e29M+9TDh7E1JPEYia9pKrCo7X5UoJJRV9Xp1dtXsP28VpFaWa+87n4Jf8hXXP+wPP/Sm/Cf8A5F3xj/2CT/WuJs7y8smdrO6ntmkQo5ikKFlPVTjqPaktby7tY5Y7W6ngSZNkqxyFRIvowHUexrfH5BUxUsVJTS9r7K3l7N3f39BQrKKjptf8Tt/hj/yKHjb/ALBn/wAVS6J/yQ7xD/2EYP8A0JK4m1vr20hnhtbqaGK4TZMiOQJF9GHcU1Ly8Sykskup1tZGDPCJCI2I6Er0JpYnIKlbEVKvOrSq0qnyp8t16vl0CNZKKVujX3ncfAf/AJHWb/rwm/kKx/hR/wAlC0P/AK+B/I1gWN5eWMxmsrqe1lKlS8MhRsHqMjtTLW4ntZ0uLWaSCaM5SSNirKfUEciujE5LOtUxk1Jfv6cYLyspq7/8C/AmNVJRVtnf8je13/kpd7/2GG/9HV6Lcadp+p/H6+h1GCO4WO2EsMEn3ZJBGuAfXucV4288z3BuXmkadn3mQsSxbOc565z3qZ9R1CTUBqEl9dPeAhhcNKxkBHQ7s5rkx/DtfExiqdXlaoyp3V73lya+nu+upUK6juutz0mw1j4lan4ijsY7abSbZZ185IrUQRRRhucvjpj35qn8SoZo/jNHNJFIkcl1bGN2UhXA25we9clq3izxJqtqLXUNbvbiD/nm0mFP1x1/Gq+r69rGri2/tPUri6+zDEJkbJTp0P4D8q4sDw1iaGLjXUKVOPJKDUE/tWaldpczutnay6tlzrxcbXb1vqdn8QbW5i+Mvny28yQyX8HlyMhCv93oehrci1K2039oe/8AtbiOK5P2cuTgAtEuP1AH415rqniXX9US2XUNWurkWrb4C7co3qD1z71n3t1c3t091eXEtxPIcvJIxZmPTkmnS4VrVsNChippWoSovlu93G0ldLpG7XcHiEpNxXW50OpeBfE1v4hk0iPSbqVzKVjlWM+Wy54bd0AxzXT/ABCuLdfHfhfRYJVmbSUt7eZ1ORv3DI/DA/OuPh8aeLIbIWUfiC/WALtC+byB6A9f1rDWWVZxOsjiUNvDhjuDdc565rshlGY4qtCrj5w/dxko8qerkuVylfbTaKvvuQ6sIpqCep1Xxj/5KXrX/XVP/RaVpfE3/kTfA/8A2D5P5pXC3dzcXlw9zd3EtxO5y8krlmbjHJPJp1zeXlzDDDcXU80cClYUkkLLGPRQeg47V00MknShgIua/wBnVn5/u3DTtq7idZNz0+L/ADuQUUUV9GYBRRRQAUUUUAFFFFABRRRQAUUUUAFFFFABRRRQAUUUUAFFFFABRRRQAUUUUAFFFFABRXXeDPCNtr+ganqU+pfYvsMibmcAxhDyzHvkAHAHU1raT4O8K+JrW5t/DOtXp1G2QPtvIgiSLnGeOg/lXm1s1w9GUoyv7rs3Z2V7bv5kuSR53RXoeieFfBGq6h/YNr4hvpNUIISbyQIHcDkL3I4NYHhjwpc6x4qn0SS4S3Fr5jXMxGQiIcEiqjmdBqbldcqu7prTuHMjm60/DGi3niHWYdJsWiW4lDFTISF4GTyAa6+w8P8Aw71TUE0mw8Qaot5I3lxTSQDy3b8qx/Dfhea5+IH/AAjFxeSWsqSSRtPD1G0E5H1rOWZU5U6lrwlGN/ei9u9uqDmOZuImguJYHxujdkbHTIODUddX4L8KL4j13U9MN1KklrDK8TAD946sFAOegOa09K8O+BZ9Qj0ObxDfPqUjCLz4oR9n83ptBPJGeM96urmdGlJwd20k3ZN2XcOZHDWtvcXVwlvawyTTOcJGi5Zj7CmzRyQyvFKjJIjFWVhgqR1Br0L4faNZaP8AE/8As3VL2Vb6zuNtqIo8pMdp+8f4RjmsrxfpNlqPjp9P8PXNxeXd3dSLOs0ewRyFzkA91HPPtUxzOEsQ6dvd5VK9nb79rW699A5tTj6K9AuPDvgDTbw6TqniS+a/U7JpoIR5MT+n4VieIPCc+i+KrTSLi4EtvePGYLmMcPGzYyPcVdHM6FWXKrrS6umrpdVfcFJHNUV6DrXhHwp4Z1aa18Qa1etlv9Hhtog0nl/33PQZOcAelY/j3wxa6ELC+0u+a+0zUYzJbyMuGGOx/OlQzOhWlGMb+9s7NJ9dGCkjlqK9An8K+FPD9paL4r1e9GoXMQm+z2kQIiU9Mmsrxt4YsdK02w1rRdRe+0u+LLG0ibXRh2P6/lRSzOhVmoxvronZ2fow5kcpRXey+C9FsNE0rXdX1me3sbu2EjokYaVpT0RB6YySTUGveF9Dl8JyeJfDGpXNxb28ojuYLlAHQnvx9RSjmuHlJJXs3a9na97WuHMjiaK7Lw94V0seHl8R+KNSlsbCVyltFCm6WcjqR7U7XvCujyeGpfEfhXU57y0t3CXUNwm2SLPQ/Sq/tOh7T2eu9r2dr9r7X/XQOZHF0V2eieFdJh8PQ+IPFepzWNpcsRaQQJulmA6t7Cna34T0mfw7N4g8J6pLfWtsQLq3nTbLCPX3FH9p0Pacmu9r2fLftfbfT10DmRxVFFFegUd58CrSG48drcTKHFlay3Cg/wB4YA/9CNcdrN7PqOrXd/dOXmnmZ3Y+pNdF8Jdbt9C8bWtxeMFtZ1a2mY9FV+hPtkCofHfhHVPD2uXERtZpbJ5C9tcIhZHQnI5Hf2r5KlVhQ4jre3dnOnDkv1UXLnS87tNrtZnQ03QXL0buZ+geItT0O2v7axkj8m/i8q4SRAwZee3rya7n4fJpbfCXxA2smU2MV7FJIkRw0m3aQgPbJwM+9U/AXhm1tPD2r+J/FWnf6DDblLSO4BUySnoQOD1wB9ah0L/kiHiP/sIW/wD6EleTnmIwmPc6WGVmq9CMpxtrLmjs11grJ9tDWjGULOXZ6Gn4V/4RLxqL3RF8KwaPdJbPNbXNvKWIK/3s9f61kfC7QdH1vTPEEmsDYlrbJIs4zmEZJYgdzgd6k+BP/I6Tf9eE38hS/DH/AJEzxv8A9gz+jVzZlGrgVjsNhqs4xX1dx96UnFzm1Kzk29bLS9vvKp2nySkv5vwQ/Rv+ET8T+OdF0rT/AA8bLTwXSUNKd9wMZBYjnPHrUXgbwxpeqeMNcjvYZZbHShNKLWJjulCuQqZ69qofB3/ko+kf9dG/9BNXvDun+Irjxh4h1DwzfR297YSzymMk7pk3tlQuCG6dD6iunM41MHUxOFo4h04qjC0pSk7OVSabctWm9ubdaW2RNO0lGTjfV/ki1Y6x4A1x7jTNT8N2/h0eW3kXkUjMyOOgYAf41a+Bl5p8d1qlo+mJLcrZzSNdeYQXjGP3e30PrVzwhrsnjfWk0PxN4Us7oSKwkvIrcxSQkDqT2/MVmfCa3jtvGniK0tpPOiisLqONx/GA2Afxrx8wjBZdjsHVjOEoxhLldV1I7tXjK/NrbWMrLRNI0g/fhJWfyscJrl1ZXupyXOn6cunWzBdtushcJgYPJ55PNUaK1fCUNhc+JLC11NS1pPKIpMNgjdwDn2JFfqiUcNRsrtRXdt6Lu3dv1d2ec3fUyqK7b/hFbWLwdftMj/23FNK8Q3HHkxSLGwx7kk59BWgPCumx3mqSW+nNf/2WsFsbY3HlrLcsuZGZsggDkYB7Vxyzagr76O3Tul1fdr8SeZHA2Nnc30/kWkLTS7GfavXaoyT+AFV69R0TRbGz8QaXqH2U6b9qtruO7s0nEvlbYj8ynJOCCcA9xXNwQaBrujak1lpZ0u506NZ0dZ2kEsW4KwcN/EAc5GBU080jOTtF8umumjba117rpfvsHMclVq4sL23EPnW0i+dD58fy53R/3uO3Brt/EOh6Xa6ddtaeHZZ9PSENa6vaXJmZnwMGVc7VU85GARU3hmGx02+hb7Gbg3Phme4fzJm67H3KMdAwGPbtUyzWLp+0hHvpp2v30+evkHMecUV3OiaBB/wjlvrS6Cmqy308gjge7MUcESNjrkFmJz+ArE8caTa6RrKRWeVgmgScRNIHaEsOYyRwSDXTSx9KrVdKO+vbpv1v969AvqYNFFFdxQUUqqzMFUZYnAHvXp2t3GlfD2O10e10Ky1PV2hWW9ubtN4Ut/Ao7f8A6q83HZg8NOFKnBznO9ldLRbtt7JXXzaGlc8wor0PxHa6R4i8Dv4u0zS4tLv7KdYr23iH7pwcYYD8R+uarfE/TtPbTNB8SaRZwWlrqFrtljhQKqzL14H4/wDfNcuHzyFWpCnKDjKUpRd7e7KKvbzutU1uNwOForutTsLDRfhRYyT2Vu+raxOZUleMGSKFf7p6jOB/30alh8S+G/Dmh6fb6HpFhquoyRB765vIS2xz/AoPb6cU/wC151It4ei5+9KK2S93eTeyV7pdW9g5e7OAor0fxrbWOrfDu08VjQ4dIv8A7X5EiwIUSVTn5sfh1+tTmPw9o3w08P6/c6Na3moO0qRo6ALK28/NJjlgoHA96xXEEXShJUnzSm6fLdaSSb3va2m4+TzPMaK9Ogu9N8aeBtdnutDsLHUNKiWaGe0j2bgc8EfgfzqpoFvpPhXwNB4p1LTINT1HUJWjsYLgZjjUdWI7nj+VP+3rRlGdJqqpKHLdO7a5lZ7W5dW3tZhyeZ55RXr3gS68O+Mrm+l1Dw7p1tqVpau4EMY8qZCMZKn+JTjn3rmfAOk6VBoOp+L9ctPtttYuIba1P3Zpj/e9hkfrUriBR9rGrScZw5Vy6O7n8KT2d++nnsw5PM4eup8A+H7HXYtca9aZTY6dJcxeWwGXXpnIORXTeHPEGi+L9Uj8Pa54X060S7zHbXFnHseF8cc1H8OrCTS9Q8b6bK257XTLiIsO+0kZrmzHOK31atTlB0qsVF7p3TkldNfNMairo43TYPD7+F9SnvbuaPWEZPsUKg7JFJG7Py44Ge4rGrs/DWnWM/wt8TahNaRSXdvLAIZmX5owXUHB7Zrb0C1tfD/w2tPE1r4fg1rULud1keeMyJbKCQPlHTp1966Kmbww0qqSlKTqKCTaSu4KVk+kba63d790LlueY0V2vibXfDfiDwv576Zb6Z4himAAtYisc0ffPbP19K10Gg6L8MNC16fQ7S91J5ZUiEiDa53H5pMcttA4B9a2qZzUp04OdCSnKfJy6b2buns46b/5C5PM8zor1uzvPDniDwNdeJ9Y8N2aXWkzhfLtR5aXBIG1Wx/DkjP0qDw7qGm+NtD1zTr7w/plnNZ2TXNrNaQhChHb+X1rlfEVSMZznh2lTkozd1o3bb+bRpvbcfJ5nldFAor6cgKKKKACiiigAooooAKKKKACiiigAooooAKKKKACiiigAooooAKKKKACiiigAooooAKKKKACiiigAooooAKKKKAO98IcfCbxf/vwf+hCj4Kca1rP/YHn/mtc9pXiKXT/AAvqugrapImosjNKXIMe054Hejwf4il8N3l3cRWsdybm0e2Idyu0MR83H0rw6+CrTo4mKWs3dfdFfoyGty58KP8Akoui/wDXc/8AoDVq6d4eh1zxn4luL6+lstPsJJZrmSIfOy7jwPyNcp4Y1Z9C1+z1eOBZ3tnLiNmwG4I6/jWv4f8AGVxpXiHUdSaxhuLbUtwurRz8rKxzgH2zV43D4l1Z1KG7gktt+Zt7+W3S4NPob3hHUfBMXirTYNH8O389w9yqR3F3c/dOfvBB6Ve0D/k4a5/6+pv/AEXWDF4z0bSbtLvwz4Vt7G43AtNPM0zBc8queFyOM0k3jaxj8dweK9O0MwygMbiJ5yRK7AjdntxXn1MHiJyqONOXvU5R96Sbv56uy7W+dhWZo/CpmXxX4nZTgiwuiD6HfXFeFP8AkaNJ/wCv2H/0MVo+GfEV1ouoalqEOn/aBqEUtuQxICmQ54IHJ9qxdOuH0/VLa78vc9tMkmxuMlWBwfTpXqU8NUVStK3xKKXyTRVtWekSf8nCr/19j/0XUXw+aIfG298zG4z3Yjz/AHsn+ma5d/Fk7ePV8WfY41lEwlMAclemCM/Sl8ReIrO48Rwa54f02TSbpJDNIxmMm+UnO7ngD2rgeX15Q9k425qShfSyavvr+VybM09Q1LwGl9cJdeFNV89ZWEub853ZOf1q74n1UX+q+EbddEvdLhtmjW3+0tuMkZdcEHqelQz+N/Dd9cDUtV8FW9xqfBaRJiscjDuy9/1rndb8UX+seJodcvFjLwOhigXhEVTkIPb3qqGEqznFypyXKn8U76tW91Xf3uw0jS+MbM3xH1XcScMgHsNi1o+MYnn+H3giCP78iui/UkAVynizWZPEHiC61iW3S3e4IJjViwXCgdT9Ks6r4luL7Q9F0sW6Qf2SD5cquSXJOckdq6YYOtGlhY21hv5e41+fYLOyOl8QaX4L8K3g07WF1XW9TRFM2yURRoSMgZ6/zqf4gXNpd/Cvw/PY6eNPtjeSCOAOX2gBucnrmqOoeNtB1jZe674RivNUVArTJctGkmOhZR1qHWPHNvrXhVtH1TRIjLE5aykt38tLfjAG0dcDI964KeGxblRnUhJyi/ebkrbNe6r2tr2Tt3FZ6Fj4mM3/AAiPgtMnb/Z5OPf5ab4X/wCSP+Kf+vmL+lc/4j8RS61pmkWMlqkK6ZbmBWVyTIOOT6dKNN8RS2PhTU/D62qPHfyJI0xcgptxwB36V2RwVZYSFO2qnf5c9/yHZ2Ok+JwLeEPBskP/AB6/YWAI6b/lz+PX9a5XSrLXLjRdSuNP+0DT4FBvdku1CO24Z+b9a1/DfjGOz0Q6DrmkxaxpYffFG77XiP8AstS+IvGEF1oR0HQdHj0fTXcPMocvJKR03N6dPyow8MVQisOqd1zN8ztazlfa979Nt9bgrrQ67xxeeGbfRfDDavot5fxNpqfZ3gufLVRgZXHc9KzNG13QrfQ9cXw/4T1VYprQxXcrXPmJGpBwTnp3rF8P+MobfQ10HX9Hi1jTo2LQKz7JIT6K3pSeIPGMFxobaDoGjxaPp0jBpwrl5JiOgZvSuOnl1WKVCUJNc2/O+W173te9/K2/UXL0ORHSiiivqDQK6fQ/H3izRrRbSz1ZzboMJHMgkCj0Gelc1EjyypFGpZ3YKoHcngCuhsfA/iu9u7i1t9GnMtuwWXcVUKcZxknGcEV52ZUMBiKfJjowlHe07Neuo41HB3i7FXxJ4n17xEyHV9RluFQ5SPhUU+oUcVTi1TUYdJm0mO6kSxuHEksGBtdhjB9ewo1rSdS0a8NnqlnLazYztcdR6g9CPpWz4pu9Tu5dCGpaSlgsVtGkBC48+PI+c+tTToYSlTp0aFOPs90lZJNappd79VtuDqSbvcxtI1TUdHuzdabdSWk5QoXQDO09RzRYapqFha3drZ3ckEN5H5dwi4xIvofzrqPjUiR+Pp1jRUH2eHhRgfdrPj8B+LpNN/tBdDuDBt3dV3keuzO79KmFbB1qMa9eMV7RRettbapa72e3boJTdlqYmk6heaVqEV/p87QXMRykgAJXjHeptP1rVNP1c6tZXssF6zMzSocFixycjoQfSmX2lahYi0N3ayQ/a4xJBu/jU9CK0YvB/iWSW8jXSZg1km+4LEKEGN3UnBOOcDmt6ywUk5VeV8ys721V9nfdXe212NTa6mhqfxG8ZahZNaz6qY4pBtcwxLGzDuMgZrC8P61qWgaiuoaVcmC4Clc4BBB6gg9RWhr13qc3hPQ7e60pbazhEn2a6C4Nxk85PfFNsvB3ia8uY7e30idnkhWdSSAuxujFicDNcOHwOWYbDTpexp04Sumko2aWmvR+ae2w3Wm3zSepn69q19rmqS6lqMiyXMoAdlQKOBgcD2FUUZkYMrFWU5BHY1vSeDfE8esLpLaPc/a2XeqjBUr67s4x75qDxF4Y13w+I21fT5LdJThH3Kyk+mVJGa78PWwdOMKFGUUre6k1strLsS5Xd2zck8fTSeLbbXX0yIpDam3e18z5ZA2SxJxxljnpWXp3iJN+pw6vZte2epS+dMiybHSQEkOrYPIyRyORUXh/wn4h1+JptJ0yW4iU4MhIRM+mWIBqLxD4c1vw+6Lq+ny22/7jHDKx9AwyK54UcAp+xi1zWStfXR3XW+j17k6bGpZeKbHS9Xs7rStDijtrSKVFjlk3STM4wWkfHP06YqKbX9LtdMurXQ9He0kvSv2mSefzcIrBvLQYGFJAznnHFZ/h/wAPa1r8rx6Rp8t0U++wwFX6scAVPfeEfEllPcQ3Wk3EbW0JuJTwQIx1bIOCPpTlSwManLKS5lbRy13urq+urvqGhpjxRpFtJeX2l6HJaahdwPC6i4/0dN4wxVAPrgE4FQaf4ohhv7KW4sHeCDS302VElwzqwYFgccH5ulYekaZqGrXq2em2kt1O3OyMZwPU+grU13wb4m0O1+1alpMsUHeRWV1X6lScfjRKhgYS9lOS5n0cte2l3cLIdZa3pT6Uuk6tplxdWlvM8lm8VwEljDHlCcEEHr25zWXrl9FqOotcW9jDYwBVSOCLoqqMDJ/iPqe9UaMiuynhqdObnHf1dtd9NtR2CinwKskyRtIsaswUueignqal1KCK11C4tobqO7iikKpPHwsgH8Q9jWvtI8/J1tf+nsO2lyO2l8m5imxny3DY+hzXsvxI8SeL7O6tdW8OzGXRL23SSJ47dZAjY5BODg/57V47p0MV1fQW811HaxySBHnflYwTyx9hWzpPivxB4baaz0fWpFtlkYLgBo25+8oYHGeteBnGWLG4inOMIzlBP3Zp8rUrdbOzTWmj66alxdkdT4nv/Gk3w/a+8QapHBb3soijsntgkso67unA4z/+unfD+1/4S7wFf+Ey6i5tLqO6tix6IzYf8ufzFcg9xr/jLWUjuLyS9uzG7J5rgKqqpY47DgGs7StU1DSbg3OmX09nMV2l4X2kr6VzLJ5PCSw9NwhWUlUXKrKLvpoldppNXau9R82t+h0vxa1OK/8AFr2VqwFlpka2cGOgC/eP5/yFdZ40v7/wWNN07wnpFvDbyWqSG+FqJZJnPX5sf5zXkru0jtI7FmYlmJPJJ6muh0nxz4r0vT1sLHWp47dRtRSFbYPQEgkVpicjmqOHpUlGcaaacZNpSul7zsnqnd6prVgp6s7fxh/wkVz8GkuPEPnyXsmorJh1wyR4O3IA+X1/GsTxf/ySHwh/11uP/QjXO2vi7xJbW97bx6tO0d9n7SJMOXJGCckHHHHFZk+o39xYW+nzXk0lpbEmCFmysZPXA7VngcjxFCUFLlSjUc/dulZxcbJW0s3prquwOaO1+Gv/ACJXjb/rxj/m9WdVtJ/EXwg0SfS42uJdIleG6hjG51B6Ngc+h/GuBs9Rv7O2uba0vJoIbpQk6I2BIo7N69TXb/D6wupNDe98J6+1n4hjkKz2csqok0fYqG4P4+9Z5rg5YWpLG86T9pGSvey9zkak1snr73TQIu+hpfBDRL+CbVtYureS3gNjJBF5ilTIxwTgHqAB+tO+Geo6o3w61nT/AA7Iq6za3IuUj2hmkjIAOAep4P6etXUude0Cy1bxB401aKW/lsns7C0WdXbL4ydqcDoP1rybTL+90y8S80+6ltrhPuyRtg1wUcDUzmWJqScXd03G13BuF21fTmWtm7bt22Kb5bHpfhTXfiXr2q/Y1uzZxxgtPcT2YVIQB3yOvtUHw+uZrzU/G9zPcrdSyaXcFp1XaJOvzAds1yuseOfFerWRs77WZ3t2GGRQqbh6HaBmsfT9Rv8ATxOtjeTWwuIzFMI2xvQ9VPqK9BcP1J0aseSnTclFJQWmjTbcrJu9trWRPPqjs/Cf/JHfF3/Xa2/9DWl0SLxf4Z8JWfiLw/qTXFleOfOtoozIImHHzqeO3Ue1cZb6nf2+m3OmwXcsdnclTPCD8shByM/TFXfD3ijX/D4ddI1Oa2RzloxhkJ9dpyM11YjKcQ1W5OSSnPm5ZK6a5Ixs9HZ3V00mJSWh32pyN4n+G+ra14i0O30++tGT7JeJCYmnJPIwev8ALn2rH8U/8ka8K/8AX1P/ADauY8Q+Jte8QbBq+pTXKIcqhwqA+u0YGaoz6jfz6fBp815NJZ27FoYWbKIT1IHassHkdeiqfM0lGpz8qbaiuRx5Yt67u+yW9kNzR2vhv/ki3iX/AK/of/ZaX4M/6zxL/wBgeSuKh1G/h06bToryZLOdg8sCt8jsOhI/AUadqV/pxm+wXk1t58Zil8tsb0PVT7V0V8nqVMPiaSkr1ZKS8tI7/wDgIubVFQdKKKK+hICiiigAooooAKKKKACiiigAooooAKKKKACiiigAooooAKKKKACiiigAooooAKKKKACiiigAooooAKKKKACiiigAooooAKKKKAClHUZ4HekooA9H8RLDHpng7TtL1idN4ikiQ221Cxc/viM/eBOMH86x38Nm+vfEl9qWspENMvtlzMYMmXc7hmCg9crwvv1p97e2b3ngopdQsLaCJZyHH7oiXJDenHrU2rX1k2m+OI1vIGe51WOSBRIMyqJZCWX1GCOR6185SValFRg3dveyvrUs+nb/ADIRk634fsodLsNV0fU2u7O7na2PnxeU8UgwcNyRjBBzWlD4T0K6v5NFsfExuNWRGIC22bd3UZKq4P69Kh0640p/Buj2WoXEfljXHkuYg/ziEogLY644PNdnpE81h4uXfqHhzTtFdnjtUtWi3TKQQgJHzemSxFLE4vEUoOKk7rmttrZ6fZd/RJaa3BtnA6R4es7jw2df1DVPsdql2bZ0WHe5O0MNozyTn8MZqa88I+ZqWjw6LfC9ttXRmt5ZE8sptOH3jnGMH8qL94rb4fHSpLiA3kWtOzRJKGO3ygNwx1GeM9K2ND1vTbCLwc1xdR7IoLyC62NuaASsyhiByOGz9K6KtfFRTqU23rJJWVrKLa6X3S6+QXZj3Xh3RJbG+fRvEBvLqwQySxS2/lLKgOGMZzzj0PWkg8PaRaWFnP4h1t7Ce+jEsMMVsZSkZOA7nIwDg8CnXPhW002yv7zVdYsniWMixWzuVke4kJ+XjnC45NdM2o6jrWm6XcaHqOhxLFaR293DepCHhdOC2XGSpGDx71nVxVRRXs6jcb6ydlbTa/K1v5eVwucB4j0m40PVpdPuHSQoFZJE+7IjDKsPYg1e8PaFaXmk3es6pqD2en2siQkxQ+ZI7tyABkYGO5q7r/ia+tfE11Pp2rR3wEaQfaWtUCuFH8K4wACTg9xVvwfdapdQ6leadr1rb6rLMplsrkRrDcx4+9hvlJB7YrpqV8SsKpSaTtHXXyvo4+76tO3VId3Yz4/DNldeJtK0zTdajurXUyuycR/PFk4IdM8EfWqGgaL/AGrqd5Z/aPK+zW08+7Znd5Sk4xnjOK6+4vNH03xp4XvbhtNgvopN2qNYf6hDu+U8cZx1xUehaVDoGravealrGlqk1jdx2gjulczF0bB46DHr1JArn+v1VTeru46aat3aey10t8tbIVzHt/DOlQaBp2taxrjWsF8reXFFb+ZJuBwe+MAYOffFTQeBnn8QJp0OqQta3Fi17a3mwhJIwO4z8uO/XFaF9ojaz4F8LLbX1nDdxwzfubiYRb0L8spPHBHI9619Cl0467Y6DHqEU0Wm6FdQ3N3EdyB3+Ztp7hc1hUx1eMJShNtrnurLRJuz28kt3e/kK7OQl8OaTdaXe3Gg649/cWEfm3EMlsYt8YOC6HJyB6HtSxeG9Hs7OyfxBrj2F1fRiaKGK2Mnlxn7rSHIxn0Har+j6dH4V0/VtSv9U06c3FjLaWcVtcCRpjINu7A6KBzzTtb0xPFq6bqmn6np0IWyit7yO5uFja3aMbScHqpAB4rf61Pn5faP2d/ist7bbW+dt9B3M+08FXD65qulXV/BbNp9t9pMxBMciZXDZ7Da2fwxWlpmleFT4Y8QyRapLcLCYNlw9h88fJ+7k5+Y8H29anvtb0u61bxOYLyPyBoa2VtI7bfPZCg+XPXOCR7CsfwfGt34V8R6dHPbx3MyQPGksoTeEYlsE+gqJTxFSlz1ZONnDolu4tvb/huoa2Od0f8A5C9l/wBfEf8A6EK7v44a3qEnjCTTI7iWG1tUUqkbFQzkZLHHU9B+FcJo/wDyF7L/AK+I/wD0IV6r8T9K8N674tnWTX4NH1K3VY51ulPlyrjKsp9cHGK1x1SnTx9KdSN0oy6XtrHXT7vmD3RiavdTeIPg1FqGoMZrzTL/AOzpM/LMhAOCe/UflUfxP/5k/wD7BkX8xVfxtq2i2fha08H+Hro3sMUpnu7vbgSyeg9v8BUPj7VtO1D/AIRr7FdJN9ksI4p9oPyMCMg5Fc+Eoz9pTkotRcqjStsmtPS71t5gkdhqdhb6h8fbeK5QPHFbRzlT0YpHkfrivPdf8Ta1c+KrnVRqFxHPHcN5O2QgRgNwAPTiui8ReLbWH4rQeI9Hk+220ccStsVhvG3DgAgGk1jQvBd5qMutQ+LYLfT5XM0lmYz9oUk5KKv1/Ks8Glh/ZyxEHZ04paN2et1a2jenrYS03LXxhuTeaj4VvCoQz2KSFQMAEuDTfjbrupJ4ql0i3upbe0jhRmjiYqJGZcktjrxgc+lHxluLd9U8MyRRmCIWCOIz1jUtkA/hXP8AxU1Sw1nxpc3+mXAuLZ4olWQKVyQgB4IB60ZXh1P6tJw0UZ/J8yt87XCK2NHxp/yTHwd9J/51d+Leo3kemeGdNiuHjtm0uKZkRsbmxgE464A4+prG8U6pp934B8M6fb3KyXVoJvtEYBzHk8Z7UfEnVtO1Y6D/AGfcif7LpccE2FYbJATleQM/hW2Gw8nUouUdpVXttduz+fQEtje8Wa1qQ+EPhxBdyhrp3jmfcdzomcKT1x0/KqkVxNdfA66W4laXyNTRYi5yVBxwPzP51meItW066+Hfh3S7e5D3lpLK08W1gUBzjkjB/A0WmracnwqvtFa5Av5L9JUh2tkoMZOcY/WlTwrjRjaFn7W+3Tmevpb8AtoasFh4w1vwdplqTZ6Po1sp8qWa48gTZ/ibJye/51f8QWjWvwcltptat9YeHUkxLC5dYsj7gY9eufxqDXP7D8Z6No0y+JrPSZrC0W3mtbvIAI/iXHXPt7U5W8KyfDu/8Nad4giSeG4Fy090pjW5YDkRjrjgAd65HOTcG42tO7ioPTXdy1vfy79gK3i25n0P4b+GtK06R7dNQia6unjO0yk4IBI7c/oKs/DfV7278DeK9NuppJo7fT5JIS5yUBVgVBPbocVT0670XxT4MsND1nUl0jUNNLC0uZ1PlSxn+En24/IVt+F7XQ9J8H+LLLT9RXU7gae7XN3GpEQyrBY1z17kmjEOEMNKjUg/ac972fWejvttpv5CexW8E2E8XwrubjTdSstMvdQvDDJdXE3lYjUfcVvU8/rVrwBp8+h6lLHqni3QrrSrmJo7m3N+H3ZHBAPGa5fwdqujXnhe78I+ILlrKCSYXFpd7dwikxjDD0P9TVq00vwb4Zhub/UNYsPEdyYitrZ26kpuPRnPbFPE0Z81elO95y0She60taWyt5tWsNrcx/A9vb/8LL021wk1uNREYzhldQxA+oxXR6J4gnvLHxRHc2OnS22m27XFjA1qmy3dZAoI4yevfOcVweh6nPpGtWurW8cTTW0olRXB2EjsQCOKlsNaurOHVYoo4WGpwmGbcD8qlw3y89cjvmtc2ySeNrSm4p6U0r9Gptyt2vHS/XY66VXkil6/kdXqN5LrfhTw9qmpJDLejV2tmmESoXjwpCttABxmr87W+m3nxDu4rG1ke0u4vsyvECsTGbaCB04znHTiuHi1y6j0ez0sRQmG0vDeI2DuLkAYPOMcVYvfE19df27uht1GtyrLcYB+Qq+8bOfX1zXFPIMRf2cYpU+Z6J2XL7aE7JdPcUtPkX7aO/X/AIDR1+mXT6/ZeFNS1WK3uLz+3fsry+SqmSL5TtYAAH8qg0C+sbOTX7Sz1Gx0bWW1J/Iurq3DRmEMR5anBCHPtXK6X4kvdPtNPtYobdksb/7dGWByz4AweenH196s2Hito7e9s9R0mz1Kyu7trwwSll8uU9SrA5HHH4VjXyDEJVKcYXp30inHb2jlblkuVqz+F2T2utBqtHR31/4B2eiXGr2fxIge6tNPtnu9NkZprMK8V3tjciVTjAJI5xisey1uex+Hza4lvaSapPrLxrcSW6nywYgSVGMDp6cZrIXxneL4hsdUSxs44LGBre3skBESRMCCvXOTk8561nahrb3GkNpENnBbWX21rxEUsWRim3bknkY9s0qPD1edWDrUY2apqVrWtF1Lxerezjdax0teyQOsknZ9/wBDqbLSI/FWn+F7pI0QxzvY6iyqBhEzIHbH+xu59q5LxVqEeqeIr6+giSKCSY+SiAALGOFHHsBXTeH7ybw38PtXma+t/M1hUitLdJQ0i9Q8hA5XC5HPrXDV6uSYef1uvNu9ODcYf9vPnn9zagu3IRVa5Uur3/Jf5/MKKKK+oOcKUEg5BIPqKSigBWZmOWYsfUnNJRRQAUUUUAFFORHckIjOR12jNb9/olrB4E0zXY3mNzd3csLoSNgVRxgYzn8a5cRjKWHlTjN6zlyr1s3+SZUYt3t0OeoopcH0P5V1EiUU4o4UOUYKehI4NCKzttRWZvRRk0rrcBtFKysrFWUqw6gjBpVR2OFRmOM4Ck0XVrgNopyI752IzY67QTitDQI9Gkluv7auLiGMWztbmEAlpv4FPB+Xrmsq1ZUoOdm7dErv7hpXdjNop0au52ojM2OijNIQQSCCCOoNa31sISinKjtnajNjrhScfWhUdgWVGYDqQMgUXQDaKKKYBRRRQAUUUUAFFFFABRRRQAUUUUAFFFFABRRRQAUUUUAFFFFABRRRQAUUUUAFFFFABRRRQAUUUUAFFFFABRRRQAUUVr+DLW3vvFmlWd3EJYJrpEkQk4ZSeRxXPi8RHC0J15LSCbdvJXKhFykorqZFFbfjmyt7Hxnq1hYwiKCG6aOKNcnaOwHeqVzo+r21v9pudKvoYP8AnpJbuq/mRiscNmNCvQpVubl9ok0m0nqk7euvQcqcoycexRoqSOGaSN5I4ndE++yqSF+p7UkUcksgjijaRz0VRkn8K7OeOuuxFhlFKysrFWUqwOCCMEGrOl6fe6pdi00+3e4nKswRMZwBknn2qalWnSg6k5JRWrbdkl3uNJt2RVoop0atJIsaDLMQAPUmrbtuI0NT1aS/0rTNPkhRE0+N0RgSS+5t3NHh7V5dGup54oUlM1tJbkMSMBxgnjvVXUbK606+lsb6BoLmFtskbYyp/CoFVmOFUk+wrnhChUo+5Zwlro9HfW9/O9wcbaMQDAooorpAKKKKAJrGYW99b3DAlYpUcgdSAQa1/HmtQeIfFF1q1vDJDFNtwkmNwwoHb6VhUVi6MHVVXqk18nb/ACFYKKKK2GXNF1G40nVrbUrTb51vIHXcMg+oPsRxXXXPiLwLe3rapeeFbwXjt5kkMV1iF37nHUA+lcLVz+y9Q/sj+1vskv2DzPK8/Hy7/T61w4rDUJyU6kuV7XUnG/lo1f8AqwrXLfi7XrnxHrUmpXMaRZUJFEn3Y0HRRWRRRXVSpQpQUIKyWwBRWx4P0KbxJ4gg0e3uI4JJg5DuCQNqlu30rNvrdrW9ntWYM0MjRkjoSDjP6VCxNJ1nQT95JNryd0n+DHbS5DRQTgE1veM/DVx4Zu7S3uLmK4NzbrcKYwRtB7HNE8RShVjSk/eley723+64WZg0UUVuB12ieKNLbw7F4f8AEmjvf2lu5e2mgk8uWLPUZ7jml1jxTpcfh2fQPDOky2FrdOrXU08u+WbHQewrkKK4P7Ooc/PZ73td2vve17b6+upNkFFFOjXzJFQcFmA/Ou5uxQ2itzxp4cuPDGunSZ7iO5kEavvjBAO7tzWfq2mahpNwLfUrSS1mZBIEcclT0Nc9DGUMRCE6ck1NXXmu6W42minRW94q8NXHh+30uaa5imGo2ouUCAjYCAcHPfmsGqw+JpYmmqtJ3i+vo7fmJqxPaWl1ds62tvLOyLuYRqWIX1/UVb1TQ9Z0lIpNU0u7tI5fuNLGVDfSui+ErXianrDaeGN2NJnMO0ZO7jGPf0pPCk15ceD/ABSuoSTSWSwxSKZSSBceYNuM/wAR5z7V5WJzOtSrzjFLli4J78z53bTtb5320KUdDC1PTfM8QPp+kafqHzbfKt5kzNkqCcge+SPbFQarouraVPHBqWm3VpLJ9xZYyN309a9I1hpo9b8cz2JYagmn2vlMn31jKJ5pXv0xWBoT3E3w6uvt7O8UWr2v2EyEnDknzAue2NucVx4bOK0qUKllyr2aabfM3OMXdPsubXTWzd1YpxRzo8M+IPss90NFvvIgJWWTyThCOufpUGkaLq2sM66Xpt1emMZfyYy23616AL+8l+PU6PcylFu5YAu47fL2EbcdMVUuX0iD4e6It1JrEcElxcNKdP2BTMH/AIy3cLjH40lnWKtCLguaag1ZN25lJ2avrbl7q9/LU5EcJ9hvft/9n/ZJ/te/Z5Gw793pjrU+raJrGkNGuqabdWZk+55sZXd9K9PtLm2m1ae6ktdYgvYfDf7uV/LN5Mu7/Wrg43bD35wK5wXmnN4G1W3sYNeurVriAia9MXlwS7uq4OcsMg4p0c9r1ZxXs1a8U/8At52une1l0Wreq0YciORu9H1WztWurrT7mCBZfJaSSMhQ+M7friqNdh8Xb67uPHGoWstxI0EDIsUW47VGxTwOmck81x9e1luIq4nC061VJOSTsuiauRJWdgoooruEFB6UUGgD0vxHrV14H0nRtF8PeTazz2SXl5dGFXeV36LlgeBirXiHxF5ngvwl4iW0ginj1KSS4SOMBJHXAY7enzD9TWRNfeGPFuiaYutavJo2q6dALZpTbmWOeJfu9CMEVX8a634duPB+leH9Ca5YafcSEvNHtMoI/wBZ7ZJPHYYr8voZXCrWw1Oph5e2VSftZ8rs4uM1dz2kndcqTfKtNDvlUaUmpaWVvw6GzL4ZtZPjGG2p/ZDKNXLY+Tycbz+G7io/BGp2+pav401u8soriE2Ek4gZfl2hvlX24Aqxc64IPgra3MkWzUrpW0uKY/ea3V9xx7Y4rkfBWsWOlad4igvGkV7/AE17eDahbLnpn0HvToYPF47AV/aJuVPloRtu1TqLnmrfzaX7coOUYzVuuv3rRHUeC/EepeJ4Nd0jXDb3Vp/Zc9xFH5CIIXQZXZtAwKpeA7nxJH4Wkh8KaHsu2uC1xqsgTbtxwgLjC1ifD/WLHRbzU5b5nVbjTJ7aPYhbLuMDPoPetey1DQda8BaboOoa5Jolxp0rsQYGkjuAxzn5T94e9dWY5asLVq0qWHXsZSpu3JKUF7sry9nC3Pqopra7TexMJ8yTctdeuv3s0fiZBfTeANL1HXGsJ9XW9eF57Uo2U25CsU+Uke1T/EHxTqPh3xJZWuiLbWYNnbyXDCBSZyV6MSOgHGBisjWb3wnN8Of7C0vU51uLG7a4T7RAQbssuCVA4Qex9Pesj4iazY634ihvtPaRoUs4ISXQqdyLg8VjlGU/WKlKjiaLdODr6Sg4xtJwcPdd0k1dxWtvVaOpUsm4vXTr6nY+PPFF94d8dLY6DBaafbsYZrlEgQ/aHkALbiRnGDjAxU72NnD8U/F8MNrCkX9jTSrHsG1WaJGJA7ckn8a4n4ga1Ya14z/tSxeRrbZAuXQqcoqg8fga6CTxdoknj3xBrCzTC0vtKe2gYxEEyGNFAI7cqea5lklehgaLpUWpyoNT0d3PmpNKXVy+K19Ur20K9qnN3el9PxLXgdr5/AFvD4Lu9Og177Q5vlmKCeRf4AhcYxWH45uNUuNd0dde0L+ztTjKJPNtCi6+cYbAGPyqHSI/Buq+GrS1vb46Dq9qzeZc+Q0qXKHpnB4Iqx4w1/SpNP0DQ9PvrnU4tLmMkl9OhUvlgdqg87QP6V34fCyp5vKVOi3JzqXcoSjKKalr7VPknB6KMHqk11iRKV6er7df06PzOj8V+K9R0f4pNpOlx2ttZfaoUuIlgQ/aC4XcWJGehwMdMUzUvFF7o/xS/sDSYLSz0lL5IZLVIE2y7yN5YkZyc/hXIeLtb0/UviRLrtq8jWTXMMgZkIbaoTPH4GjW9b0+7+JsmvwvIbFr9JwxQhtgIzx+FYYThqk6NBVMPq8O+a6/5ee7bm/vq8rX1Wthyru7tL7X4f5FHx5bQWfjXWbW2jWOGO8kVEUcKN3QViVr+M7+31TxZqmpWbM1vc3LyRllwSpPGR2rIr77K41I4Kiqt+blje+97K9/O5x1Lc7sFFFFdxIUUUUAFFFFABRRRQAUUUUAFFFFABRRRQAUUUUAFFFFABRRRQAUUUUAFFFFABRRRQAUUUUAFFFFABRRRQAVu/D7/kedE/6/Y/51hVseCrmCz8XaTdXUqwwRXcbySN0VQeSa83OYSnl2IjFXbhL/ANJZpRdqkfVHXtf3Gm/GbWrqy0V9XvBcSrbwqMlHOPnxg9K6zwJD8Rj4niPii9QadOHWe1up4mLgqflWMEkc/TisHw7r+jj4geLsarFZjVo5I7HUQflRj0Oe3rn2qPwdpOk+F/GVlqniDxbpt1KJCsKWkzTZZgRudiAFUZr8Xzmj7XB1KE6EY1Vh6cY81KdSpO1O9qeqjT5ZOzaTafvStZHtUZWmpKWnM+qSWvXvcpfDOa2i8c6v4Zmwljqyz2e3sGBbYfqOQPrR8MrFvD954h8RahHg6FA8KA97hsqAP8965zxH5mg+OZrq1vbW6eK6+1RTW0m9DltwGfX1Fd58btSsbfRLOw02MwtrUg1S7U9TlQFz+I/8dr3s1p1a+Lo4Wgm6eYQgpPt7Ozm319+k+X1SOek1GDlLem3b57fc9TgfCGiyeKPEEkVzd/Z4VSS6vbkjOyNeWbHrk/rXc/DW38GzeKJJtAudViuba1mIS92FbhChBKlQNpGQcHPFcp8L76yt9YvtP1C4S1h1SwlshO5wsbtgqT7ZGPxrpvh74XuPDHiJ9Q1+/wBOtIxbSxWwF2jeezKeRg8DHOT7CtuNcS3HG4arXlTtTXsoR2ndPm0s+b+Vr7Efe0vcWCjrCSjfXV9u3p+pynh/RNHj8OHxH4kuLtLN5jb2tva7RLO4GWOW4CirGqaFpSWWmeJPDtzcy6dNerbyxXOPNglHOCRwQRnBrd8Farq158P4NG8N6haW2r2N07tbzrFm4ifnKmQEZBzxVfxje61Bpul6fr/iCC5vZL1ZprGCOEJAqnAZnQD5jnpnpWv9p5lUzedKVVKXtJR5OZ39kk7P2apWSatJVOe3NpfXlF7KmqKdui1t19b/ACtb/Mv/ABCs/BMXj6/i1u91V7u6lDO9qEEVsCAAGyCWPc49aTwPoll4d8eavpWoSXM0sdhM0EsO0JJA0eSxz/EQRjtnNM8d+D5vEXjW91PRtS0240+eQefObtALcgANuBPTjIIzmp9P1Wx1b4sXa2NxG8A0uSwtpXYKJmWLaDk+pzivnKdaVTIlh6OInNfVm6qf/LuUVDlWy5NOZcvWKv5vpcbV+aUUve081rf16anl999j+1yf2eJxa5/dedjft/2scZrul8E6Fa+FtI8SavrM9tZ3UO+ZEQNI7nokY/PJPSuFv7O40+8lsbtAk8LbJFDA4P1HFd78Qif+FY+CVzx5DHH4V+o5nVqOWEpYeq1GcrOSs248knu7rW17/M8ZLe6LMfgPwzr2ijWfDOuXEFpBJtvft4GYlAyTwBzjnHf1pmieE/AviUXGneH9Y1UapFEXja5jURy47gAZx+Oeai8FEj4PeL8HH72MfoKq/An/AJKHB/17TfyrxK7xtPD4yosTL9w3y7fyqXvae9vb0KVrrTc57wr4cvvEHiFdHttscgLedI33YlU/MxrrP7C+GK3n9kt4k1M3e7yzdhF8jf09OmffHvV/4Pm2XUPGMk6yttt33CLHmbNz7tvvWAJvhWV/48PFOMf89Yv8a6cVjcTicbUop1FGCjb2ajvJXu7/AHJbb3EkkjI8VeGLrw74lTR7yQSJIyGKZBxJGxwGH6/lXV+IvBPhXwrqkg8QaxfG1fH2WC2RTPIMDczdlUHj3qn8Qtdsdav/AA4ljYalarZosQN7GFaRNybSCDz0PPvR8e3ZviHMrMSFtogo9Byf61VHEZhi6mFo1pum5Qm52sm+VxSa3s3vp0bXoNJXIPGXhPR7bwzbeKPDWoz3WmSy+VIlwB5kbfgB34xiuthtfCB+ECQy6pqK6Wb8M8wgHmCbHK49Peuei/5IDN/2Fl/nR/zQM/8AYX/pXDXjXxFKnTqVpPkxHInpe3RvTddH941ZdOhl+B/CdnrVvqOr6pqDWOi6ef3syrl2J6Afhj16itvS/C/gDxLcNpvh7WdVg1IoTCLtF2SED2A/nWV4P8MWt34XuvEGva1Pp2jRy+XshBZpnGOMdPQV0/wxufA0fjWyt9C07Vpbx94W5u5FCp8pJIUeoGOfWts3xtaP1mrQq1G6d7KKShFpXak3pJ9XZ6LRK4RS0ujnfg1DJbfFO0tpRiSLz0Ye4jYGuT8Qf8h7Uf8Ar6l/9DNdx8Nf+S2N/wBfF1/6C9c9bT+H7fxZqreIrK7u7YzSiNLeQKwfzOp9sZr06WIlHM6lXlcn7Km7Ld+9Pa7X5kte7bzOZf7h+le0/E7SNCkudK1fxJqc1tZiwjhigtVDTzNjJxngAAjk15x4tuvCNxZRr4d0vULOcOTK1xKGBXHQYPXNdL8dnZtX0RCxKrpkeB6ZrHHupjcdg+XmpX9pfbmtaO26V+/bzCOiZV8ReE/D83hCTxR4T1K6ntreQR3MF0BvQnHoB6j169aoeCfCUGrafda5rWof2botodskwGWkb+6o/EevWtbwn/yRfxX/ANfEX80rZtX8OxfBTRv7dh1GWze7fcLJlVvN3PjdntiuKrmOLw1GeHjOUn7ZU1KyclFxUtNk3uk2NRTd/IyrPwn4K8SrLaeE9bvo9TRC0cN+oAmx6EAf57Vy3hPwxe694pXQQfs0qs3nswz5Sr97j17V1PhzVfh3puuWl/pem+KZLyF90Sho33HHTaDk8VU07SpPGnxD1i5srifSLMF7id5BtkiTjIIB65963pYzFYZV1Oc401C6lUSbjK9tl8S2aXfQLJ2LX9j/AAtW+/sttd1k3G/yzchF8rdnH93pn/8AXXM+LvD0vhjxZ/ZMkwnVWR45QMbkY8Ejsa3Ek+GenXaCGHW9alRxhmZYonOfzx+FWfjjz8RYCBgfZoOPxp4DE16ePhR5qjhOEm/aJLVcusVo1vqmktgaXLct/FePSpviwqazc3FvZ/Zo90kCbmDYOOPrUnx4h0L7ckxvLr+1hawiODyx5RjyeS3rjNZvx1/5KP8A9sIf60348/8AI32//YOh/rXDlFBynlkudr909Fa2nJ5db6+itYcn8R0vjjSNHudC8M6p4g1OSzsINMijEcC7ppnKqcKDwAB1JrmdX8J+Gr/wjd+IvCOpXsi2JH2q3vAN4HrwBj1755qb4xOx0nwhHuO0aUjAe5VP8BTfh3/yTbxt/wBe6/yNTgY4nDZZSxcK0vjS5dOWzqcrTVrve9737A7OVrHO+CNXh0ebVJpLiSCWXT5Yrd0Bz5hxt5HTp1qrrPiXXNYto7bUdRlnhRt4TAVS394gDk+5rIor7b6hh/bvESinJ21aWltNOxld2saUeu6xHrH9sR6hOt/gAzhvmIAC4PqMACnax4g1jV5IX1C+kl8g5iUAKqH1CjgGsuitVhMPzqfs1dKydldLsvIV2XRqmpLqx1YXswvy5kNxn5yx6nNWNF8Ra1o6Spp1/JDHK250IDKzeuCCM+9ZVFFTC0KkeScE1orNLZbfd07Bdmgda1Y6x/bH9oXH9obt32jf8+fr/Spta8Ra1rKRx6jfyTRxNuSMAKob+9gADPvWTQelH1TD80Z8ivHROyul2XYLsnv7y6v7yS8vbh7i4kOXkc5ZjjHP4CoK6++8O3V9qV693e6fZrZWNvPK6RFU8tlUDgcluRn1NNfwlp8cdldSeJ7RbG/+W1m+zyFncHaQU6qAepJ71zwx+HjGMVptok30vZWXbp2FzHJUV0EXhtYr/U7fVtVtdPi02TyppCDIXbOAEQct0z7VK/hGd9VsrWx1C2ubW9t2uo7shkRYlzvZweVxg1q8dQW8vPZ22vvttrbcLo5qiulm8NQDSbjWNM1u11C2tZYo3/ctG29mwAVbt3z3q1qfhue51LW7zUNQsLKOwuES5aOJgg3DjYo57Yx71P8AaFG+/wCDvfTS1r9UK6OQqW0m+z3cNwI45DE4fZIMq2DnBHcVvT+Fsajp0Nvq1nLZ6hE00V5JmJFVc7twPIIx078Ul54esV05dSsdfgu7Fbhbe4l+zOjQlgSDtPLDg9KbxlCa5W9/J+as9NHurPW4+Yr+K/Et94imtzdR21tBbIY7e2to9kUYPXAyeTWLXda/ottYeKtes9EkszBDYPJJFLEzeSoVcqpb+LuG7ZrNtvCURWzt77XLSx1G9jWS3tJI3PDfc3uOEJ7fWuTBV8HhsPGFGPLC10rO+ur0/Fv53HKbk+ZnL0V0Vr4XYadPqGqahDpsFveNaTB42d1kA6BR949fyNUfEmjto17FD9qiu4Z4VngnjBAdG6HB5B4PFd8MXRnPki9fn+ewrmXRRRXQMKKKKACiiigAooooAKKKKACiiigAooooAKKKKACiiigAooooAKKKKACiiigAooooAKKKKACiiigAooooAKKKKACiiigAooooAKKKKACiiigAooooAKKKKANnwjdaBZ6k03iHTbi/tgn7uKCTYQ+QQTyMjGRj3pfGniCfxN4hn1WaMQq4CRRA5EaKMBf8+tYtFecsqw/176+7upy8qu20k7X5VeyvZXaV3ZGntZez9n0Cg89eaKK9EzCiiigAHSit3SfCusajZw3sMEQhmfbCJZ0jaYg8hFYgt+FXdZ8K3EnivVtP0mBI7WxYeY88wRIgQMbmY9Sc8da8+WaYSNV03NXSbeq0s0tfO7sPlZy1dP4n8SWureEvD+jQ288cumRlJHfG18j+HBz+dLong2+ufFdtouolLdZozMJUmQh0wcMhzhuR29/Sqdj4V1i7SWRFtI4o5jB5st3GkbyYztVicN1HTiuavisvrVYTnUV6dpJ3095SivXqNKVi3oHiW107wNrnh+W3nefUXVo5FxsTAHXv2qL4c+ILbwz4nj1a7t5p4lieMpFjdlh78VialZXWnX01jewtDcQttkQ9jV/RfDuqatbtc2scKQK/liWedIlZ/wC6CxGT9KdfCYD6vWdSSUK2snfR3SWj80lsCbuvIteFvE9x4e8UPrFrGJI5XcTQOeJI2OSp9+ldK1/8KHvP7UOnawsm7zDYjHlbuuM56e2cVyNn4a1i51C7sRaiGWz/AOPpp5FjSHnHzMTj6etaGh+GZI/FcGl63b/u5beSZCkgKyKEYqyspwRkdq4sfQy+cpVlVcZqOvJKzlFK6uuumz313HFy7EPi7xRP4j8Tx6tcQiGGEosECnPlxqcgfXrTviP4htvE/iiXVrS3mgieJECS43ZA9uKbeaEZrHw6ml2skt7qMEjOobO5hIRnngAAfSqes+HdU0qCO4uI4ZIHfyxLbzLKm/8AukqTg+1dOFhl0KlL2doygpQir9L2el9buO+/4ifNqaKeJLVfhrJ4W+zz/aWvRcebxs2jt65rV8K+IfDD+BZfC/iQahEn2v7RHLaqGJOBxz07/nWDe+Etcs7GS7mt4gIVDzxLOjSwqehdAcqOR9O9aV54TbTZbItbjURc6W1yyJdIDHIFYlhg8quAffkVx4mnldSm4RqfFNzvGSvzJXdm9Fp30KXMWfCfifQU8M3XhTxJa3UmmvOZoJ7f/WRnPcfh/Or/AIf8U+CvCetQXGhabf3m5ts93dkb0jPURqOM9OT24rlbDwjrl5DbTRwQIl0ga2MtzGnnZ6Bcnk8dKg0zw7qt+90scMcK2j+XO9xKsSRvnG0liBnIPFKvl2V1nW5qz5ZfHFTtG70u13b+TfQFKWmh0dn4k8OaJ8S08RaWmoXVgRI8iSKqyeY4YELn+EZHX3rjtTuFutSurpFKrNM8gB6gFif61NrWj6jo08cGpW5gklj8xF3BsrkjPB9jT/Dui3uvX7WNgEM6wvKFY43BRkge9ephcPhMPH61Cd/dUeZu94xvbXbq9SJN9TNblSK6j4ieJLXxNf2Nxa288C21osDCXGSR3GD0qKLwldTanNZwalpssVtAJru7Wb9xAM4wzY5OeMCodY8Oz6ZbW2oRXlpqOnzS+WtxbOWUOP4WBGQcVU5YStiKdRv343tv9pa/NpaX1EpdC1oviS1sfAWs+HpLeZ59QkR45VI2KFK9e/arXgnxZY6fpN14d8Q2L3+i3Tb9qHDwv/eX8hUnizw/LqXxF1my09La1t7ciSWRyI4YIwi5JPYZNY2t+HJ9P09NSt76z1KwaTyjPauSEfrtYEAg+lcX1bL8VTcZaOq1Pd3UrKzT6OyVgVTY62w8R+A/CzSah4ZsdRvdUKFYXvOEhz396wvAfi7+w9fvL3U4XvbbUY2jvFB+ZgxyWH454rk6K2jkOF9nUhUcpuokm5Nt2WyT6Weqt11K52d3JqHw50mcaho9jqmo3aHdBBeELDG3Yt3YD0pPiV4i8PeJLix1mxF8mpgIlzC6gRqqgn5T3Of0rhaKKWRUYV4YhznKcbq7le6fR9LeiTv1DndrHTfEbxJbeJvFB1ezt5oI/KRAk2N2V+la/wARtf8ACviaxi1K3/tGLWkhjh8p1HlbQecnueuK4KitIZNh6fsPZtx9jpGz6aXT7p2Qcz1Oo8c+JLXxBaaJDbW88J06yW2kMmMOwAGRjtx3o8L+JLXSfCniDR5reeSXU4gkTpjahAP3s8/lWBpljd6lfxWNjC01zMcRxgjLHGe/0qCRGjkaNxhlYqw9COtUstwnsFg18MWpWvr8XMn3tzL9A5ne42iiivUJCiirelade6pdG1sLdp5gjSFVIHyqMk8+gqJzjTi5TdkurAqUUUVYBQelFFAHc6xrOlzLrojvEY3Ol2kMOAfndNm5enbBrI1C/s5NA8L26Tq0tm05uFwf3e6YMM/Uc8VztFcNLAU6aSTejv8A+S8v5fiKx6E2oaPd6r4iurK70pNQnvhJaXF/FujMHO7buBAbOOo6VefVrC4l05ZdYjvlk0u5067mghIaEtk+ZsA/1Y45x0ry+rWmX93pl7He2M7Qzx52sOevBBB4IPpXLUyiLXuyd0tL2/ltva/n69Bcp2FpY2el+BtbC6ra30j3Nrua2JMagPkckDLHBOOwFM8Uaxpt1a+KI7e8SRrzULeW3AB/eIoO4jjtkda53Vtf1LVLVLW4eFLdX8zyoIEiQvjG4hQMn61lVdHL5OTqVpe9e/8A6T5L+Vf1qCXc7jRdQ0GSHw/b6hNbO1tZ3SYnQtFFOz5jMgxyv51LrN9HP4J1DTbrXtLuLxbiK4SC1jEcYQBgQhCgM3I4rgqKp5ZDnU+Z6O/T+Zy7abhynf61qGljxT4h1CPUraWDUtLcQFCSd5VQEYY4bg1Fef2Lrmrad4gl121soo4YBeW8obzkaJQuEAHzZCjH1rhaKI5bGCXLNppWvpta3byXzDlOs8Ta5Z6toN6UcJcXOtyXggIOVjZCAc9Pas/xZe2t5Ho4tZhIYNNjhlwCNrgtkc/UVh0VvSwVOly8vS/46DSCiiiuwYUUUUAFFFFABRRRQAUUUUAFFFFABRRRQAUUUUAFFFFABRRRQAUUUUAFFFFABRRRQAUUUUAFFFFABRRRQAUUVM1rcrbC5a3mEDHAkKHafx6VLko2u9wIaKmhtbqYEw2s8oC7jsjJ49eO1I9tcJbrcNbyrCxwshQhSfY9KXtIXtdXCzIqKmFrcm2NyLeYwA4MoQ7Afr0pscE8gzHDI4wWyqE8Dqfwo9pDXULMjoqZbW6aATrbTtEzbQ4jJUn0zUr2sP8AZ8E0U0klzJI6vAIj8oGMEN3zzx2xUutBNK/W3f7+23UdmVKKmktrmKFJpLeZIn+47IQrfQ96Ba3TQrOtrOYmO1XEZ2k+gNV7WFr3QrMhopalW1uWtjdLbTGAHBlCHYD9elOUox3YENFa93oVxHpemXtuJbpr6KSQxxxEmMK+3tWVsfaW2NhTgnHAPvWVHE0q6bpyvZtfNNp/imNxa3G0U8RyHbiNzuBK/KeR6ipFtLppkhW2nMrgMqCM7mB7gVo5xW7FYgorV0PRpNRvLu1ld7Z7a1luGDIckoM7cds1n3FvcW+37RbzQ7xuXzEK5HqM1lDFUp1HSjL3lZ/ft6j5Xa5FRWhoui6trUzw6Tp9xeOgy/lJkKPc9BTb3R9UstTXTLvT7mC9dgqQvGQzEnAwO+fao+vYX2zoe0jzpXcbq6Xdre3mP2crc1tDq7vT5dfsPDt9p15aJBZWiW9yJLhYzasjkliCc4IOcjrWnqUFhqeueJ7q28jV7k3kfk2r3nlRSx7eZeCN+DgYzxnNeepp98+pf2alpM175hi8gId+/wDu49a6DRvBeo6l4U1TWI7W8MtpIiQxLFkS/NiT/vnBzXzWPjhcDCNStiVGN0o/9xKiau1JNptWuraXbejZrThObtGP9JHUjy4/Fvgu4ZtOihS1kt3+zTAwxSAyfJkk/wB5eT1J61jado8cPhu3AsbHUL2K4lW8S9vtsVkQRg7AwzkclufSuYs/D+tXkQlttLupYzA1wHEZ2+WpILZ6YyD+VO0Xw3r2tQvNpek3V3Ehwzxp8ufTPc+1U6GFw8HJ4uMVGyk27W96bSb5018T66teqEozdkovU6Lx3fQWXje/un07TtThuo4XhZ2LJtEajK7WHcEc+lRCzk8R+D9KtdLa1WexuLj7RbPMse0SMCsg3HlcDGe2K5U2N6L/APs82k4vN/l+R5Z8zd6beua0tW8K+I9Js/tmo6NeW1vkAyOnyrn1x0/Gut0sJhoYej9YjGorcl38VouOkebW6f2euolGbu+XQ6Iwf2hpOu+HrXWY9R1D7ZbzrNLKF+1KiFWVWY87SRjnkDNXdOmttN1Dw5pN3eWxubGzu/tDCZSkRkVise7OMj09TiuK0Tw7rmtrI+k6Xc3iRnDtGnyg+memfatTwToMd34rm0nWrOZDFa3DtC+UZXRCRnv1rgzBYOhRr89dS9nFylGPLzr3ORu11ZW1SstettC4U5ycbLf7jf8ADepafAnh+Gae0LS6Pd2o82TCRyO52hyDlQemeOtRXFz/AGFpkMd7puj6dHLqMEr2ttM00jrG2TJ99go7e+a5S98MeIbLTBqV3o15DaEAmV4yAAehPcfjWRXXh8twmLk6lCspxvrZ31UnK2jsmubqm9NLES5oaSVjt9e0e6j1TXddbW4ILC4E0kM8NwGa7DnKxbQc85wc9MVo25jR9IvmmgFu3hiS2D+av+tCPlCM5B5HHvXm9Fdc8onUpqE6myt8NtOW3ffrfbskRzHXandQvceDQLmNlt7aEPhwREfOJOfT15rT1mIa/purabpdxbSXUOuz3RiMyqJomGA6knDYx+RzXn1auka09hZy2M2n2N/ayOJPKuYyQrgY3AqQRx74pV8rnBRnRd5Rd185Xfa+76r1Q1LubPxJj8g+H7drhLhotIiUyI25Thm6HuPeo/hkxXWtQZW2kaTdkH0PlGsPW9UudWvftVysSbY1ijjiXakaKMKqjsBVKunD4GawKw9R6tO/zdyJanXeC4X1Pwjr+h2WG1CYwTwxZAaZYydyr6nkHHtU8tldaD8Pbiz1aI211qGoRPb28n3wqA7nI7DtXFozIwZGKsDkEHBFLNLLNIZJpHkc9WdiT+ZrSeClKo3ze65KTVtbpLrfbRdCbHrVzKkvi3xtpcVnbX17ciF4LadiFnCAFkBBBzyCBntXPa//AGhYeCrmG60LTdDjvbiNRbjzPPlKc7wGY4UdM+9cIrMrBlYhgcgg8inzTTTv5k0skr9NzsWP5muajlXspR966XLffeKS726J7P8AySiR0UUV7JYVv+BdBj8Q601rPO8FtDA9xM0a7nKIMkKO5NYFdJ8OrW4uvEBWw1n+ytQSF3tJDgCWQD/Vkk4GfxrgzSpKng6koT5Wk9bXt57P8nbccdyfUrPwZd6Ld3OjXl/ZXtqVIt74qftCk4O3b0I64qW00Tw9pOg2OqeKJdQkm1FTJbWtntBWIHG9i3r2FdPqcOqXPhfWJ/HmkadayxQZsrtVjS4knzwo2H5hWTq+k3vjDw14fvdBjS7msbMWN3bLIokjZTw2CRwR3r5ijmDlGMJ1XGnz2lLmUkvcukqllo3u3Zp+71Ro4+RJ4X0jT9N+KHh2TSNQF7Y3gM0LMR5iZRgUcDoRUdhoPg/VvEk/h6O91Q6nLLIsd4FUQGUZO3b129s1J4a0ez8O/Enw5Z/b0mvApe+AdTHDIUbCBh6DrWX8OXRPirZO7qqi9kJYnA/i71NV1JqriKVaTcaKae3M1KpZvTXb0d722BdFbqQeHvD+m/2Ld6/4iubiLT7ef7NFFbAeZcS9wCeAAKXXNB0i48ODxF4ZmvHt45xb3VrdAeZCzfdII4INamm2reJfAdzoOnvG2p2Opvdpbs4UzxsCDtzwSM0slrN4P8AXlnq2yPUtUvIHjtA4Z0jiO4s2OmTxXTLHVfrD/ev2vtElT0s4aa23ty3lzd9L9BW02IL7Q/CHh6SDTfEV1qk2pPGslwbMKI7bcMgc8sQCM1o+ENDbw98Sp7Hz1uYW0uea3nAwJI2jyppnjXwxqnirxD/wkHh9Ir2x1JI38wTKPIYIFZXycjGK1bO+sZPiVBZ211FNFpugvZGcMNsjpHzg/XivMrYypVwbSqucpU5OpH+WVl0+zZ3jbrv0uUlrschoWhaJB4SXxL4ge/lgluTbwwWYUHIGSzMeB7Cs3xXY6HbSWtxoGoPdWtzFvMUuPNt2zyrY4rpvA0HiaHwsLzwpqKXrvOUvdKkRGCDs+1zzkY6f0qv8ULa1hs9IluLGx0/XZUkN/bWZGxRkbCQCQrHngV62Hxs/7UdOVXmvKSsnskm7Sg0mkraTTd3boyWvd2OGooor6wzCiiigAooooAKKKKACirejWMmqavZ6bC6xyXU6QqzdFLHAJ/Om6paPp+pXNjIyu9vK0TMvQlTjIrH29P2vsb+9a9vK9r/eOztcrUUUVsIKKKKACitTSNFn1LS9V1CKaNE02FZpFbOXDNjArLrGniKdSc4Rd3F2fk2k/wAmmNppJhRRRWwgooooAKKKKACiiigAooooAKKKKACiiigAooooAKKKKACiiigAooooAKKKKACiiigAooooAKKKKALGmrC+o2qXJAgaZBKT/d3DP6Zr1jUb2OPxZrFlIfEF1axwzI9gYY1tFgCnaVy2AoGCD1/GvH605tf1ubTBpkurXj2YAXyWlJXA6D6e1fOZ3kk8xqwnGSsk079LtO60eqt0cXt7ysbUqqgmdhbarqVjZ+BLezvJreN8l1jbG/8AfkYb1GM8H1NLfaje3y+O7S6uZJbaFd0UJPyRFZwF2r0XA44rgjd3X7j/AEmb/R/9R85/dc5+X0554o+2XeZz9qnzc/6/94f3vOfm/vc881z/AOrMOf2nu8173tr/ABfab+mhXt9Lf1tY9durqC08aQWFm+vz2aQIsNhDDH9jltzHk8k4KkZJY965DUNTubL4dabb2FxJbW91fXaybDhmjyuEJ9Oeneucj1/W49MOlpqt4tkVK+SJTt2nt9PbpVJ553t0t2mkaGMlkjLEqpPUgdBmufL+FpUJQ9s1JRcfPm5YzV3olduV+rVvielnPEXvb+tj1mxutbh+Lun6bYtONGRIhBAoPkfZ/KB3Y6dec9c1meEzgeEj1/4nt1178LWfpvjOwsILaW3/ALaR7VAYtP8AtAa0EoXAbJ+bbn5tvTNcdFqF/EIhFeXEYhkMkWyQjY56suOhPrXnYTh7E14yhKCp2hGN7ayajVi5O3X3029VvaTNJVorrf8Apf5HW2eqX2qeHfF0eo3cs8KeTIiOcrEfPAyo/h444rqLG61yL4v2+m2jTjR0VRDAufIFuIsqwHTrznrmvJUuLiOOaOOeVEnAEqhyBJg5G4d+eea7ax8aWFjDBLa/20slvH+5sGuA1oku3G7J+bbk7tvr3rbOchqxjUWHpKamppKytFyhTin5O8HZ2tZu7XVUqy05na1vzZzDjQ/sExmfURqO5sBVTyfvce/Su31q68SQ+NV0vQVL6d9iRba2f/j1e3MILM3IXH3iTnrXmv15NaKa9rSaWdLTVbxbIjb5AlO3Hpj09ule7mGT1K84yi1PSStPVLm5dUl/LbRaaN+8jGFVL/gHTX2sanp3hPwlDp95NaqfNkYwttLETYGSOoHp71f8VxM0HjpYYjhdUt3ZUXoMtzgdsmvPZLi4kiiiknlaOEERKXJEeTk7R2554q3Z63rFney31rqd3Fczf62USndJ/vHv+Nc0+HpwaqUXHmTlLa171Y1FdrXRJq+tr7Fe2Wz/AK0seg6FHNZ6p4JWeErIukXT+XIvYtKRke4I/OsXSdU1e58I6/rEV5czav59vHJOpJljtzuyFI5C7goOPYVysmq6pJcrcyalePOgYLIZmLKGzuAOeM5OfrTNM1G/0u5+06deTWs2Nu+JypI9D6is1w5PllObi5vle2mlWVRx6uz5kvldp7D9utun/Asd7oF7ry6vFqOrpGLoaBcPbysAZZEAO1pM9/TOMgCsa8vr3Uvhl5uoXU13JFrAWN5mLMoMJJAJ7E84rnbjVNSuLyW8m1C6kuZUKSSmU7mUjBUn0x26VALif7KbXzpPIL+YYtx2bsY3Y6ZxxmuihkHLUjWaipJwei2UXK6Xl71unotiXW0sdlqE09j8I9FXT5HhS8vp2vGjJBZ14RWI/wBnnFaumSy3vhnwReag7SXUWvfZ4JHOWaEMpxnqQDXIeHfFF9o1nNYC3s76wmcO9rdxeZHvHRh6H6U3XPE+qate2lzI0Vstlj7HDbRiOODByNqjvkDmvErcOY2rUdHkio+0qVPaX1anGaUbWvdcyi9bckVbXRdMcTBLmu9krelv8vvOl0dHf48hVUkjWJGIA7BmJP5U2ymmTwN432TSLt1CHbhyMZmOcVTk+ImtfbV1C3stJtdRJBlvIrUCWXHZj6HHOMZrK0bxPeabBqdubWzu4NSO64iuI9y7gSQw9CCaxeR5pWhGdSlFOEcOlHmvf2VTnk72SV18P42H7eknZPfm6d1ZG74u1O+t/h54Ssba5lhhltJXlWNivmESEANjqBzx7mtjxd/YNtpXhuyuNc1jT4U0yKaGOytw0bMxJZ924ZbP5YrzzUNWvL6wsLG4ZDDYRtHAFXBCltxye/Na2keMr+x0uHTbmx03VLa3JNst9biQw56hT6e3StMRwxi6dGjKglzQqVZtRcU37SU2neUZLmSaWq2bSfdRxUG2pbNJfdbszsLmW51bxtpV9ol1cWN1baQZLrUdRtQpaNVI87aM5JU9fWofDbaMdD8Vw2Gt6tqsraVI8jXEWyHgjDAFid2fUCuQj8Ya4viZvEDXEcl26GJ0eMGIxkY8vZ0247Vft/H2oWrTR2mk6NbWc8bRz2kVqBHKCOrHqcdueK83EcK5pGhGhSimlGna0orWE3NxbcOZpXtCzjFdUjWOKpOTk31f4q3e3ruyz42uLix8JeEbSxmlgs5LA3DeUxUPOW+YnHUitbwZqGvT+PrHUtatxFcjRJWgkKYM0axHY7c8k+veuV0bxhfafpw02ax07UrJJDJDDewCQQsTzs7ge1QyeLtbk8Qya600Ru3haAfuxsSNl27VXsMdK9Crw5jquErYJ0Yaqtao3rL2rbSta639+99la/TNYmCnGfM+mnp/WhtfDy+vbseKhdXU04m0S5kkEjlgzAcHnvzXD1f0fVrzSftf2Nox9rtntZdybsxv1x6H3qhX1mAy6WFxuIrJJQnyWS/uxs7r7vkclSpzQjHqrhRRRXsmIVe03TZr6K8kjZUFrbNcNuz8yggYHvzT/DUdrN4i06G+2/ZXuo1l3HA2lhnPtXcveeIriDxlb6pDItrb2kiorRbVgPmAKqccDb2HUc15GY5hPDyVOCV9Hdu28lHRW1evl07lRjc89vbdbe4EUdxFcgorb4SSMkA7fqM4PuKg74716UZmstZ1OaO1vFT+y7JWu7JFaa1zGnzBT1DdDjmmywX0OqapqSTJeaodGjuLGUWvlzbSwVnMfP7wLnn8a44Z67JSj0Vtd21HeyskubXrZXUbD5Dz60t1mkkSS4ittkbPmUkbiBnaPc9BUABIJAJA6+1d5p8mrXkoutbt4/NfQ7wxysuJZUCnDOPbkA9xWktxr8N/4Qs9Pt2On3VhbCZFhBjnB4k8zjnC+vSqqZ1OnJx5U3Z/a00vez5ddv8AhrMOU89n06aHRrXVGdDFcyyRIo+8Cm3Of++hVMgjGQRnnmvSdKtdLkvPD9qwSTTxrV+sIOCrgbfLHPByQv1qDWLt77QpheQ6tqEyahCsL6hbRwiOQt80QIYnDDgjGBgVNPO5c6g4Xu/Syc5RXS2ltbteV2Dgee4OASCAenvV3W9Nm0nUprGdld4SoZkzt5AP9a7nxi93qOk6yyzXkEdpMjzWF9aqBbHdtCwSLxjnGMDIFT6nqd7c+L9b0eWTNgNLl/0faNm5YAwfH97IznrUwzurO01BWSk5K76cj35dXaXo97hyI84u4EgWArcwzebEJGEZz5ZJPyt78frUJBU8ggivTNDW4V4HsbdJboeEi8SmMNlxLwcdzWB4jlvb3wPp9/rW9tQ+3SRQSyriSSAICc9yA/APua6MPm7qVVTcVa9t9db20ttp3/ITjocpJLLLjzZZJMdNzE4/OiOSSNt0cjofVWIP6UyivcsrWsSB5680dqKKYCqzKwZWKsOhBwRSu7yMWdmdj1LHJptFK2twHpJIisqSOqt94KxAP1plFFFgHxySRtujkdG9VYg/pWh4Z01tc8SWGltIVN3OsbP1IB6n64zWZV/w/qUuj65ZarCoZ7WZZQp/iweR+IzXNjY1nh6n1f8Aicr5fW2n4lQtzLm2O1Gs+GD4p/4Rw+E9OGkfafsnn4P2r723zPMz1zzin6Noei6Pb+Mv7ZsV1D+xp41g3EqXO8hRkdAeM+1Q/wDFBjxH/wAJP/bVyYfP+1f2X9lPm+Znds3527d3f0q54V1Kx1bRPHGpa6JY7a9lhaUwjc0ReQ7SB32kj8q/OMTz0sPzUFVjC1JTvzqTm6sE+Xm1cnHmUnHR3WrO2Nm9bX1tttYzoX0rxd4a1hl0Ow0vVNLt/tcUlkhRJYgQGVl9RkYNa9t4dvdF0LSjpXgqLX7q8t1ubq6uYTKibukaDPGB1PvWGbzw74b8N6paaPqz6vqWqRC3aUW5iSCHOW69WOBT5b7QPE+k6Z/aeuzaLqVhbi1kJhaSOeNSdrDaRhua3r0cS/4KmsL7TaUaknbkX2U41OTnvp31tyiTj1tzW8u/3Xsal94WsLf4g+FvM0lrK11fD3GnTciFxkMn+70Ipnh650C/8aN4R/4RnTjp0sstutwyn7SGUN8+/PHI6DpWPa6x4b07x7ot7py3K6Zp7J51xIC0k7AHdJtzxn0FUvC2s2Gn/EWHW7p5FslupZSyoS21g2OPxFaSy3G1cLP2jqOUaD5Pii+fmqOOik/fS5Vq3Lvqxc8FJWtvr6aFXTfCuu6t9ok0nTpbuGGZoi6kDkfU1taPaWPh3whJ4g1HS7fUdQmvms7aC5G6KLYPnZlH3jniuQuZi11NJG7hHkZhgkcE11Ggajo2o+En8Ma5eyaeYro3VneCIyKrEYZHA5wfWvfzenjXRi6j5qXNHmUIyU+XW92pNy1tdRSfLfcxpuF9Ny9pmoaDqvifwreWGnx6bqn9oxpeW9uhEDDeNrr6H1FasOpaJefEqbw23hnTprK6vngkuJVJuWck5cPnjnoAOBWIuoeFNF1Lw9DpsjXn2K+W5v8AUvIKmQBh8iL1wAKz9L1qwt/ibFr0jyCxXUWuCwQ7thYnp689K8KplbxKqVKcKiiqU+S7knzc0nHqn25FLVK2hsqnLZNrdX/r8yzZaTYp4T8XyPAkk9hdQRW8rD5kBdwcfUAVW0mxs5fhxrmoSW8bXUF7bJFKR8yKwbIH1q/4f1bQ7iDxPpGp3sljBq0yzW915RcIUdmAZRzghqS91Dw3p3gXUPDunX019eT3UUzXHkFI3254UHkADueua7JVsYqs6DjPmlVpSTtK3Jalze9sldSTV773VtSUo2T02f36lzxQ+h6FoGkRW2g2k9/qejxPLPLkiIlfvKP75OTn6U7XbrRfBmpQeHh4b03U2hijOoXF2paSR2ALBD/CBniuf8a6vZapDoS2TuzWWlxW025CuJFHIHqPetzVbjwl4svLfXNT1ybSrzykW/tjamTzWUY3RsOOQO9csMFOjSoyxkajhL2jnbnb5rr2d1H3klHmtbROzetmPnu3y2vpbb5l3wrJ4dhj8cT2UM1zows4pI4XJRmG7Ownrjdxn0rOafTfEXgTWryTQdN0680poWhlsozHuV2IKsMnPTrUP/CRaEsfi2OztWsbfUbaKGwgVM/cbqx7E9fqazNA1ays/CHiLTLhnFxfrAIAEJB2MxbJ7cEVVPLK96mJUZqfPQtdu/Lakp3s+Vu3MpvVaPsDqLSN1az/AFt/wDsbXw7e6LoOltpXgqLX7q8t1ubq5uYTKibukaDPGB1PvVfVfCujQeNvDjahZvo9hqsfmXNnK+BBIOCm7spOPzrOlvtA8T6Rpn9p65Noupafbi1kJhaSOeNSdrDaRhuTVGe+8Hr4qsFWxubrRLeMRXDyMwkuGI5lxnjnBA9q5MNhsx9pNzlNVLVeblhPW6fLaUp8jd7OHKtLWfKrlSlCy2tp/W1/U3/FELWlhqNtrvgG306Dy2+wXunxfcf+Es4OGU9680r0jSdU8P8Ahi11GS28V3WswXFtJDDpv2d1QlhgGTccDHsK83HSvoeF1UjGrCUWo3Vm1OKemto1LyjbS+rTb01uY4i2n/A/QKKKK+qOcKKKKACiiigAooooAKKKKACiiigAooooAKKKKACiiigAooooAKKKKACiiigDV0Lw7reul/7J02e7Ef32QYVT6EnjNT6do91Y+MNO0vWbCSFmuolkhmXG5SwH4g1v+ObifTfB3hTS7GV4LWex+2S+WxXzJWPJJHXHSqmn61quraj4Uh1GAvHZ3iRQXbI26UeYvyljw2MV84sdjMRSlWSiqb50t1JcvMk73s7tbJK193YuyTsZ/i3S2Pj3VdK0myZtt7JHBbwoTgA8AAVDrXhXxFotsLrU9IubaAnHmEAqD6EjOPxr0ewjt4de+IeptqA064juDCl55RcwK7nLADnJ4FZnhS48PaS1/DdeNjqdle20kU1q1lL8xI4bJJwQe9edSz3EQpqNOPNyRhdcs5OTcYt2klyrR9b3e9lqU4I4TTvD+taits1jplzcLcuyQsiZDlfvc+3en6b4c1zUtQn0+x02e4uLdisyoBiMg4OT0H511cuqX2m/BnSlsbiS3a51CeOR4ztbaOcZ6gE9ai1i4uNO+E2hJZTSR/2pdXE15IjENIyNtUE9enOK7/7Uxk5WiormqSpx3+zzNyevaLslu+qJ5UcxqHh3XNP843ul3MAgdEkLpgKW+7z79qp6lY3mm3j2d/byW1xHjfHIMEZGR+ldzBqF5e/BDUYrqWSUW2pRRxO5yQpAO3PsSfzq7eaT/wAJld+DtXABF3GLXUG/umDlifqoP6VMM8q0ZS+tJKMZTi2r7xipp691zadHZXDkXQ861HT77TnjjvrWW3eWMSosgwWQ9D9K0fBGhSeIfElpp4hnkt2kX7S0P3o484LZPTFaPiC+0zxN46v7rUtSbTrEkpBIIDLhE+VF2jnkDNT+F7fS7H4iaAmi6zJqMT3UfmP5DQ4O/wC7g9RXTXx9b6jLmTjV5HL4Zcqdr25trr13BJXMvXvC+qWHiC802HTrsiISTRhlyzQKT8/096p3ug6zZGyW6024ie+G62Qr80g9l69xXeeCriSP4o+Ip2YyGG2vWUOdw+U5A57e1c74JvPFGr+MobyxukuNRVHk869YtHCuPmY56YHpXNSzPFxUufltThGTburtp272V1q9fQOVFO+8E+K7Gya8utDu44EXc7YBKj1IByKr2JX/AIRHUf8AiRmc+fFjUccW/wDsZ/2q9A+HlvYW3jH5vGbarezxTB4IY5DHIdjE7nbgjv064rnNK4+E/ikDgDUbf/0KsYZvWqSdKqk7SpWaU4fHO20nd2tvs9rbj5UYdh4V8RX0yRWukXUjPEsynbgFG+62Txg4OKLbTL/SPFFpZ6pos006zKTYuvM4z90eufaul+Juo3kejeFtPinkjg/smKZlRiu5jkZOOuAOPqa1LiaW51L4Z3FxI0kzxqGdjlmxIAMnvTeb4qVGNSpGPJNTVle65VJ3vfry9Emr7hyq5wV7p99fanqctlpE0McE7GS3RCfswZyAh+h+X8Kl1Xwn4k0uw+3aho91b23GZGUEL/vY+7+Ndxo95Pp958Sry2bZNEzlG7qTM4yPcZrG+G93dTaV4ut5riWWJtHlkKu5Ybh0PPeqWbYuNOc4RjyU+RO923zKLet9Lc27vfy3DlRzWheHdc1zzDpOmz3ax/fZAAqn0yeM1FqOi6tp0TTX2nXNtGkxhZpEKgPjO3645rq/G9xPpvgvwnpdjK8FrcWJvJvLYr5krHkkjripvEN/d6h8F9HlvJHlkj1N4lkc5ZlVWxk98dPwraGa4uUqdW0fZzm4Ja8ytzK972d+Xa2ndi5UcXpel6hqjyJp9pLcvGAzrGMkAnA4+pqxrfh3WdFhjm1KxaGKQ7VkDq6k+mVJAPt1rf8AhjHey2viWPTt/wBqbSmEYT7xO4cD3xmrHguJ7Pwrqb61FJFpr31mI1nUgNIJcvtB/wBnOa7a+PqU6s0rWi4q3V81ttfPtrboZNmAfCHiRdO+3nSZvJ8vzCNy7wn97Zndj3xWXdWN3a21rc3EDJDdIXgc4w4BwcfjXfwWmtj41/aHjuNovjK8xB2fZupO7pt2VHoFlbeKtNm0pWUR6XqpuVYngWkjHzPwGAfxNZLM5wSnUs42i210Ur+b6216q+iFzHHR6BrMmoQaemnzNdTxLNHGMZ8sjIY+gxzzinar4e1nS54Ib6xeNrhtsJDK6yHOMBlJBP412mh6rBrc/jK9a1ubiSeGPybe2k2Sm2VsFVOD0ATIA9arwywxeGbS3tdDvrOym1iBopLy7DkSL12JtBwQeT06Uf2hiFPllFaWT9Wr/wA3S+1nez1C7MjQ/BGtXes2Npf2c1pBcTNGzll3KFOGIUnJx+tZOs6FqWlmaS5tXWCO4MHmbgRuxkA4PXGDXV+fNP8AHXM0jvs1hkXcc4UMQAPwFV/C9tLq8viHwmQVmu2Nxah+MTRufX1Un9KI42vB+0qNcvLFtW2Tbu9+i39OgXZyNzY3dta211cQNHDdKWgY/wAYBwSPxqtXRfEG7hn8QtZ2rA2emxLZQY6EIME/i241L4F8KjxOmpqLv7NJZwLKhbGw5bB3E9ABk/hXbLHwoYX6ziPdWnyu9PzVy4ps5iiutk8M6VqniOx0TwpqkmoNIh+03E0ZSNCOrD/ZxWlb+GvAt9f/ANi2Pii8/tFm8uOeS3At5JP7oPXGe9c1TPMNTSclLa7XLK6W15K10tHvqVyM4Ciuq8P+Dbi88RalpmqXK2EOlRvLfTY3bEX+6O+eo9qvv4b8Jappd9N4b127N5ZRGUw30axiZR12n19qqrneEpz5Lt7XaTaXNtdpWV/y12DkZw1XbnVtUuYEguNSvJYkXYqPMxAX0xnpW34T8M2l/pNzr2uag2naPbuI96JukmkP8KCrmoeFtEvtAu9Z8J6rcXYsRuu7W6jCSon98Y6iprZrglX9nNN8rtzcrcVJ9Oa1k9V162YKLsctbalqNtdC6t7+6in2hPMSUhtoGAM+nA4pP7Qv/t/2/wC23P2vOfP8078/73Wuk8OeG9Gbw4fEPiTVZrOzaYwwQ26B5ZWHU89B/hTvEXhrRV8Mf8JJ4b1S4u7OO4FvcRXMWySNiOOnXt+dJ5lgvb+y5Xdvkvyvlv8Ay81reXa+m4crsczcahf3Fy91Pe3Ms7qUeRpCWZT1BPp7Vpan4kv7iC2t7S5urSCOxitZY0mIWTYCNxA9c1v6d4M0ZfDml+Ita1x7KwuUfzgI9zlw2FRAOTkAkntiqmh+F9KubG+1/VNUmstBguDDbuse6a4bsFX6dawlmOWzvLluoPl+F25r25Vpq7rZXtuPlkcl50vlpH5smyMlkXccKT1IHY8CtfxPF4hhSxOu3NxKs8AmtvNn8z5D3HJxWtr/AIY0d/DEviPwxqdxeWlvIIrqG5jCSwk9Dx1FdP4103Q5NK8Nah4g1Oe2txpccUUFtGHmlbqTzwFGRzWVbOqHtqLhG93JNcr500r2S3TfXy121BQdmea3mq6pe26W95qN3cQx/cSSVmUfgarm5uDK0xuJjI6lWfedzAjBBPcY4rpfGnhvT9L03Tta0TUJL3TL/cqGVNskbr1Uj/PSuVr2MDWw+JoqpQVo6q1rWadmmujutSWmnqa2i61Np63u5ppHnsWtImEhBhyysCPQDHQetUtQv77UJhNfXk91IBtDSyFiB6c120ngvQdN0PS9c1zXLiC0vrVJBFFEGleQjJVR/dA7n1rN8VeF9PttAh8SeHdSk1DSnk8qXzU2ywP2DD/PavNw+aZdOupU07yfLzcrtzLTl5mrX0+b8ynGVjkqK9Am8FaBpen2Gqa7r8ttaXlmsscaRbpXlPVQB/COOT61Q0PwtpK+Hx4i8TapNY2E0pjtIoI9005HUgHoK2jn2DlB1IttXsvder10jpq1Z3tt1FyM46tC/wBH1Cx02x1G6hCW18rNbtuB3AHB4HT8a3vEXhfTV8PDxH4a1OW/05ZRFcJNHslgY9MjuKr+IdHmtfC/hy8F9c3Rv0fZbvysRDYwn1q4ZrSrOn7OVrycWmmndRbt0s9L66W9UHLY5miu8ufC3hPQTFZeKNevI9TkRXlhs4A62+egYnqfpWT4l8I3el65Y6fZTJqEOpBWsJ4xgTBjgfQjIzRQzrCV5qMW1dNptNKSW7Tas+/prsDg0czT4o5Jn2RRvI2M7UUk4/Cu9m8K+CdP1FdD1TxNeDVciOWSGAGCKQ/wknnr1rY+GOhW+gfEW+03ULuUalbwyrEsceY5YimS+eoOMYFcWJ4kw9PD1K1OMm4x5knGS5l3V1tqrvpe+w1TdzyeirutR6bDqDx6RdT3VmANkk0exycc5H1zVKvoKc1OKklv30f3EBWhZaveWej3+lQ+X9nv9nnZXLfIcjB7c1n0VNWjTrRUaiurp/NO6fyaTGm1sbng3w9P4j1KS1j81Y44XkeRI920gEqD9SMVUt9C1m4uHt4dMupJUmEDosZJWQgkKfQ4B/Ktj4Xsy+KCFYgGzuM4P/TM1Nod5dWvw01yS3nkjklv7eNnViG2lXzz15xWM6lSM2l5fiznlOSk7eX4mLYeHNcv5riGz0u4ma3cpNtXhGHYnpmpNM0yS38RJp+raRfzOobfaRArKflJBHt3+grXgiitvBlhNrmsaglndTyy21pZxruLA4Z3ckenTmuoG0/EbwyyRzoDo/AnOZMeXJjce5xWdTESV+1n36ef9epEqrV/n+B5vp2i6tqCRvZafcTpIzKjonykqAW56cZH51bsNIuLPxLBp+s6PfyseWtIgRLIMHG3/PatKa5nh+FFjDDK6JNqs3mBTjcBGhArotBkeXXvh/JK7O5sZQWY5JAeQDn6U6leaTfTVfcn/kOdWST+f4Hn+n6PquoKj2On3E6O5jVkTILAZIz7Ag03UdL1LTr0WV9ZTwXDY2xsvLZ6Y9fwroTczwfChI4ZWjWbWZBJtONwESnH510fh5jPceCpJW825XTrz7OX5JkVn8sc+hAxTniJxvK2mv4Jv9Byqyjr01/A4a78L+IrVQ1xo15GCjPkxngKMnPpgc81j13Hw4uNUlvfECzS3EkbaXctc72Jw+04Jz3zn9a4etqU5OTjLpbY0hJttPoFFFFbmgUUUUAFFFFABRRRQAUUUUAFFFFABRRRQAUUUUAFFFFABRRRQAUUUUAFFFFABRRRQAUUUUAFFFFABRRRQB1uleJ9Lm0C30TxPpEuoW9mzG0mgm8uWIHkrnuM03WPFyXOo6N9g00Wel6PIr21p5mSx3BiWbHU49K5SivLWT4RVHU5X1druycr3aV7Ju71S6vuyuZnV2XjKSDxTq2qyafHPZasz/a7GR8qyMc43Y6jscVYk8U6Dpun3kPhbQZ7K6vYjDLc3Vx5rRxnqqDtn1rjKKUslwcpJ8rtorXdny7cyvZ287+Yc7Nq8103Hg+w8PfZdotLmS487zM7946bccY9c10nhiWYeAmj1nRG1nQPtZ8s202Li0lxyeBwp964Gr+j61q2jyNJpWo3Nmz/AHvKcjd9RU43LFUoezopJ83Nq2tW7tpp3i7vdelrApa6nfeIruGP4RyW8OknSbW51FBYwSEmWRVGXkYnk5P4cCm+Fr7UvDfwq1ua7he3+1TiGwEilW3uuHZc9tvf2rmNRs/EWt+HJfFmpagby2gnFsTNMWkDHHQYxjkVlaprGq6okKalqFxdLAu2JZHyEHsK8bC5XTxNCWHjOMkqt6mrdpLlfLd6t7czeur01NJXi02umhQq/wCHtRbSNdsdUWMSm1nSbYTjdtOcZqhRX1tWnGrBwmrpqz+ZidkfFul2fii+1nSdJuFS+tJoZYp7gZDydWBAPA9KyPBWvN4c1f7YbVbuCSFoLiFm2742GCM9jWJWvc+HtQt/C1t4kkMP2K5nMEYDnfuGeox04PevJrYXL8NTVGs7KraGrd5WTsr33te3UuKnK7XTU6PRPF3hnw/q8d7onhqcA5WZ7m63uEIwVj7A+5+lZNx4hso9B1rRNPsJo7bULuOeJpZQWiC84PHOa5uitIZNhYz9o7t+7q5Sd+V3ju+jFzs2vFGunW00tfsvkfYLFLT7+7ftJO7oMdenNXl8WfvvDDmw40JdvEv+v+bd6fL+tcvRWzyzCunGny6RvbV/aTT69U2LmZ0q+Ktp8T4scjXiesv+ozIX9Pm647VU8M66dFg1WP7L5/8AaFk9pnft8vd/F0OfpxWLRT/s3DckqfLpK19X9lJLr0SX3BzM9DsJj/wgmmp4l0CXV9KDv9gubKfEsBz80b4HAz0zUvxAuwPhtodm2nLpfmXkkttZ870gUEBmJ5JJOcnrXFaNr+t6MrrpWqXVmrnLLFIQCfXFVtS1C+1K6N1qF3NdTkYMkrljivIhkdT63GrJrljNzVnLd3+y3yp63bW/ZXZXPoaXhfV4tKstZRmmSa7tBFA0fVXDg5z26dao6rq+qar5f9pahc3fl/cEshYL9Ko0V70cPTVR1Lav/K2hnY0jr2tnTf7NOrXhs9u3yfOO3b6fT26VTtrm5ti5triaAyIUfy3K7lPVTjqPaoaKuNKEU0orUCayurmyuUubO4lt5kOVkjYqw/EVY1HVtU1K4juL/ULm5lj/ANW0khJT6en4VRopunBy5mte4EwuroXv237RN9q3+Z528792c7s9c+9dH4e8Q29nf3PiDUp7281tUZbXOChYrtDu3XjPSuWorOthqdaPLJeXy7ejBoVizMWYksTkk9zXc/DEldB8YFTg/wBlH+Zrhav6XrGoaZb3tvZTCOO9i8m4BQNvT05HH4Vy5phJ4vCujC1247+Uk/yRUXZnX/A6WNfFN5C0aySz6fKkKMcb24O3PuKZpWsaXNrdvYWXw7sRqHnBY4/tEoZXB7+mCK4qyubiyu4rq0meGeJg0ciHBUjvXXS/EzxO8LbWsIrl12tdx2irOR/vf/WryMxymvPFTr0o83OktZzhZq+r5fiWu2/3lxkrWNZNS8V/8J14i1qx02yaa3i26naeYJY2jAwR6t07UmhweEvHT3Vlb6DJompJbvMs1tKXhyo/iU9K4nQde1XQ9UOpaddtHcNkOWG4SA9QwPWtrVPiD4gvrCayjFjYRTjbMbO2WJpB6E9awxGTYuMksNFRaUUpqUotWVvejqprsn00fcFJdTo9NvLKD4OWks2hwazFaajItxG8jKImIOH+X64/Gq+ga55mia5eaD4L0+zt1s2ivLgXT4CMOg3cE+1cf4Y8Sat4dmkk0ydVSYbZoZEDxyD3U1b8R+M9b1yxWwuGtrayDbjb2kIiRm9SB1onkVb204cqlCc+a7nNWTd2uRaN9ne2ze2pzqxsW+m+HdA8FaXr2r6bPq91qTP5UXnmKGJVOOSOprU1G8S++C2o3EGiW2k239pRCFIA2JBxliWOWOeM+1cp4f8AGms6Nph0yIWd1ZbiyQ3cAlVGPUrnpUx8feIpLa9tbiW2ube7TYYZYFKRAAgeWowFxmlXyrH1KynJKTjUUk3OVuVSukoW5U0tL/5gpKxoeMmP/CsPB654/fnHvmn6uj3XwW0WW1BeOzvplugv8LNnaT+Bxn3rkb3WNQvNKstLuJg9pZbvs6bANm7ryBk/jVvwx4m1fw68v9nTJ5UwxNBKgeOT6qa7HlWIp4eHJZzhUlNK7s03LS9tHaXZ6+QuZXE0/RdTufC+pa1DMItPtmRJQzkeaxPAUdGIrofiwT9m8LDPA0ePH51ieJvF2seILaO0vHghs4m3LbW0Qij3euB1NZ+r6xqGrLaLfziUWkIghwgXag6Dgc/jW9PCYytiKWIr8q5XJ2Wtk4pLWyu76vbsthXVrI6vXGC/CTwyxUOBfTkqeh9qy9X8SaXe6dNaweEdJspJAAs8JfenPUZOKyLjV9QuNGttHmmDWVq7SQx7ANrN1OcZP41QrTCZVGCbrbqc5Kza+KTkr2tf53By7HofxPtbo+DPBl8FY2q6asTMOiuQDz6ZH8qi0KOSz+DPiC4u1KQ3lzElqG43uOpH+e1aninxNqnh/RPCK2EkLwTaMnnW88YkicjGCVPf3riPFPinWPEhiXUZoxBCP3UEKBI0+iivDyzDYzFYWnScYqmqjlzXd7RqN25bb3W99vMuTSZ0HxWY/YfCi54GkJgfjTvHKPdfDjwhfW4LWkEMkEpXokmec+mcGuS1fWNQ1ZLRL6YSrZwiCABAu1B24HP41e8M+LNZ8Pwy29lLDJazHMltcRCSJj64PQ/SvQhlWJoYeh7OznSlJ2u0mpcyavbR2l230J5k2zf8Ixva/CnxZeXQK210YIYN3SSQNk49cZFXNSmht9A+HU9xjykkZnJ6AeaK5fXvEmu+KprWxuHj8sOFt7WBBFEGPAwPX3NbvxNt303wv4V0a7aMX1rbyGeJXDGPLZAOK4amEn9bpKu0p1Zyk0ney9k4eV9ld2td2KT0djT+JOr6Tp3jO/h1DwVZXcruHW5knkBnUgYbjj249Kt22p3Efi/wRBqeiWuj2kRZrWJJy5COMLuB5X5sda5HTPiF4isrGGzc2V6kA2wPd2yyvGO2GPP51z+s6tqOsam+pajdPPdOR854xjoAB0A9qWH4erSpxoVopKMXHm55yveLimovSOjd9+y7g5rcueLLG+h8Z6hYzQyG7e8cKuOXLNwR65yK7X4e6Vf6L8V5NO1O4S4uo7CUuyyF8ZTIGT3FYdv8SvE8UEas1jPPGu2O6mtVaZR/vVh6T4i1bTfEP9vQXJe/JYvJKN2/d1Deua7K+DzLFYOeGqRjH3HFWbd5OyT2XKtNtXr5CTincyB0oq9rupzaxqcmoTw20MkgAKW8exBgY4FUa+lpuUoJzVn1W9vmZhRRRVgW9I1G80m/jvrCYw3EedrYB4IwQQeop9zqt/cRXULz4huphPNEiBVZxnBwBxjJ6VRoqXCLd7ak8qvexsaV4m1rTLH7FZ3YFvuLqjxq+xj3XcDg/SnSeKtekltJpNQd57QMsMzKDIAwIILEZPU9fWsWip9jTvflQuSN72LD3t02nR6e07G0jkaVIuMByACfyAqzb63qtvNZTQ3sivYIUtTgfulJJIHHqT19azqKpwi+g+Vdiy19dtpy6cZ2NospmEXGA5GC35AVe0jU86hpiard3YsbJiIzAQHgBJYlf+BHNZFFJwTVgcU0ejXniZbay1CSfxPHq8s9tJBbwQWpi5cbTJKSBkhc+vNec0UVFKjGle39fcTCmobBRRRWxoFFFFABRRRQAUUUUAFFFFABRRRQAUUUUAFFFFABRRRQAUUUUAFFFFABRRRQAUUUUAFFFFABRRRQAUUUUAFFFFABXod34B0fStO0zV9c8RNa6fe2kcwCQ7pmkYZKIozwARlj6ivPK9E+MTH+yvBy5OBo8ZA99q18hxFXxjzDA4PD1nTjVdTmaUW7RhzK3Mmk79bM68PGHs5zlG9rW+8mvPhzo7afbeILDxQn/COupae5njxJHg42hR94k8Y4wap6j4M8P3fhK917wrr1xfCw5uYLmHYwX1HA+vvU94x/4Z/shk4Ortn/AMepvwx/5EXxv/15J/7PXx8cZnFDBVcZLGyk6GIVJLlhaUPaxg+e0buTUt042stL3b7OSjKahyL3o366O19DCttDnk+HF14gGpyrBFerAbPB2MSB83XGefTtWpo3gzR4fDdrr/izXX0y3vc/ZYYIt8ki/wB7v/KrGn/8kE1L/sLJ/JKk0/xNod14X03QPHGh33lWin7FeQZVtn0OM8Y9QeK7sXmWb1oV44Zy5Y4mUZezUPaKmoJ+4pKzfM1d6ytsRCnRTjzdYp63te/X+rGZ4u8H2Fj4dg8S+HtXOqaVJL5LmRNkkT+4/ToO1S6F4N0lfDNv4i8V642mWl2xFrFDHvllA79/5VP4i8J6W3hK48QeEdeuL7TLeQC6tZwVeInHPYHqO34mpdK8TaLN4T0/w9420K9a1tsmyvIMqwX2zjPXtntxUvM8yr5ZBYOvUquNVxqWhGNeMEm+XlmlFzV43ajrHVLqHsqUar54paaatxv6rp+pn+K/B2nWnhqPxN4b1htT0sy+TL5keySJj0z+nYdRVG+0OeH4dWGvtqUrwz3jQraEHYhG75hzjPHp3ra17wnpM3hK717wfr1zeafbMDd2lwNrx5xz2B7dvxp2sY/4URouen9qPn8nrbCZ1XdHCwjiHUf1nklzwUaijySlyTTS95ae9FK6tbrdToRvJuNvdvo7rdar/Ir6N4J0yHw7Br/i7W20m1uv+PWGKPfLKPXHOB+FR+JfBdlD4dPiTwxrH9raZG2y4DptlgPqR6cjsOtaXx33jUdAWPP2QaVH5Hp1Ocfhto+EWW8LeNEnz9k/s8Fs/d34fH4//Wrjp5rmqymHETxLfNNXpWjyckqihyr3ebmSd+bm+LS1i3Spe2eH5em+t72vftYyvCngf+3vCc+uDUo7RYLvypjKP3ccQUM0hPXjPTvWnpngfwp4ghubXwx4oubnVIIzIIri32JKB128Z/n1pNFkdPgFrAViN+qKrY7jEfH6VD8Av+SjW/8A17y/+g08yx2bvB5pmEMXKP1ac+SKUOVqMYytO8W2ne2jVt9WFKnR56VNwvzJXevXscCylWKsMEHBHvSVLdf8fU3/AF0b+dRV+rRd4pnksKKKKoArS8P6Nea5evZ2PleakLTHzH2jaoyeTWbXReA7m3tb3U2uJ44Q+l3MaF2C7mKYCjPc+lcGaVq1DCVKlH40tNL6+hVNJySZO3gu4FnFqH9t6KdNdjG159oPlpIP4D8u7PPYEVX/AOER1Ya9daQ7W0bWsQnnuXlxAkRAIct6EEY780TXNufhlBZieM3I1iSQw7hvCGBQGx1xkYzXVX19p+pXmt6PDqVpHJqOl2K28zSgRmSJVJjLdATyOe4r5qrmOZ4dvmldXkr8uyU4Lm03tGUpPo+XS2t+hQpv+vJnJ3nhTUo57BbKS21OLUJDFbT2khZHcdVOQCCOvIHHNbmleEY7W016e5vNK1MWemTFlt5i7W8wxtJBA9DyMitHw3e2PhG30jTtUvbd7iTU2uZ/IlEotYzCYgSVyM5OcDsKo6PpCeHrDxG1/rWmH7Tpc0FosN2rm5JwQQAeOnAPOTXFic2xlaMqftLLTlajrV99p2ttyxS20d+b4dCo04rW3/A0Maz8G6hcQ2wa+022vLuMSWtlPPtnlU/dIGMDPYEjNTw6BJeeFdMt7WxH9q3GrTWpJ+VsKi/KSegByfzrrLq8XVdTstasW8MR2PkwtLc3YXz7VkUAgqSGYgrxgc8Vk2urQ3lvpso12Cwu2165uDc7BmMMo2uyZ4Vjwe3JqI5xmVdKcrJp3as/dlyz92SirtKyuviur9VZ+ypr+vQ5rWPDU+n6a2oQ6lpuo28Uohna0lLGJznAYED0PIyKwq77xZb2h8OXdxrFroVrq/mp9kfTJgTcAn5y6KSoXHIPHNcDX1WRY2pjMPKVR3adr2Vnono07SWtr2XZq6Zz1oqMtByKzuqIpZmOAAMkn0rZv/CfiWwsDf3mi3cNsBlpGT7o9SOo/GovB93LYeKNOvYbJ714JxIIEXLPjk4Hrjn8K7S0jt9V1HUZ/Cnii7XUbyKXzdP1GE7pFIJdA3KkgZxx2rfG4yrQqJJLltdtpvr5fD6tNGDdjidN8Pa5qQgNjpdzcCcMYmReGCkBjn2JFR3ml3+larFZ6rp08Mu9SYXGC656A+/TIrqtavL62+Enh+3t5JIoJrmcTFCRkg/KpPp1OPapDNNffD7w9dX7tJPb619ntpHOWaL5SRnuAf5VksdW+KSXK5Sj1vpez/Db536BdnM6vp81zruox6do1xaRwEyNaHLNboCBgnr1I/OrEOkXWmRalDq/h+6ef7EJYiTt+zAtxKwHbqMGu3t7iW0+JPjm6hOJYrG4dDjOGDJg/ga5rwXc3F3pPi+a6uJZ5W0nl5HLMf3i9zWMcbVlSvZcqUOrv71ut+n4iuVdR8H31p4Lste+zXe+V3M6so2xRDGx/XnNc/fWV3Y3ZtLy3kgnGMxuMEZ5FdRrUsh+Feg5kfm/ugfmPIwvFL8VVZ/iLOiqSzCAADqTsWt8JiqznyVGndz/APJZJL8xpnNvpWpJqv8AZTWM4vt237Psy+euMVc1fwt4i0m0+16lo91bQZAMjKCoPvjpXb6tDqb/ABb8QXGm30Gni3hd7m7mTcIotgDEDrn0xVfw/wD2QnhrxXBp+s6jqbnTS8hmh8uIYYcjLEk+/HesHmlXlhNJaqLas38Xnst9L3uLmOcvdNsovAeiamlvm7uL2aOVgxy6qRgY6CtDS/Cv/CQ+L9RtYNKvdKs4I3fyQdzQuEyiEn1Ipl7/AMkz8M/9hO4/mK6ZXdfjVrwVmANrcEgHqfJrGtiqsIVOV6r2jT16SXTb07Bdnmt/pOqafCJb6xnt08wxbnXA3gZK/UVC9jeJp8eoPbyLaSOY0lI+VmHUCup8J+ZrfgvXNBO6W5h26jaA8sWX5XA+oI/WmfEiRbKTTPDMLDy9JtQsuOhnf5nP6gfhXpQxk3X+rtLmTd/8Nk7/AHtL7x31scmzMwAZmYAYGTnAptaN5pbW+g2GqmYMt3JKgTHK7Mc5981QdHTG9HXPTcpGa74TjNe75r7tGMbRT/Lk2lvLfC9TtOB9aREdyQiM5HXaCcVV0MQEg5BIPrQzMzFmYsT1JOTWjpulteaTqWoCYItisbFSud+5tv4YqvqNvDb3skNpci8iXG2ZUKhsgdjz14rNVYSm4rdf8B/qhFWinOrI211ZT6MMGh0dMb0Zc9NwxmtLjG0U4xyBBIY3CHoxU4P40COQoXEblB1YKcD8aLoBtFFFMAooooAKKKKACiiigAooooAKKKKACiiigAooooAKKKKACiiigAooooAKKKKACiiigAooooAKKKKACiiigAooooAKKKKACiiigAooooAKKKKACiiigAooooAKKKKACul8a+Jo/ENposMdm9udNsltWLOG8wgAbh6dK5qiuKvl9CviKWJqRvOnfld3pzKz9dO5cakoxcVszpZ/E0Unw6g8K/Y3EkV4bnz942kHPGOvejwr4mj0XQNe0x7N5m1SBYldXAEeM8kd+tc1RXFLh/ASoVMO4e7OftGrvWfMpX3/AJknbbpaxaxFRSUr6pW+Wx0tt4kgi+HN14WNrIZpr0XAm3DaAAOMdc8VuWHjDw3qvhmx0TxlpV5O2njbbXVo4D7emCCR2x+Qrz6iuXFcK5fiU9JRk5uopRk4yU2uVtNPS60a2fYuGLqR9LW26HceIvF2ix+GJvDPhPSp7KyuZA91Pcvullx26nHQVY0vxh4d1HwvZaB4x0q7uFsMi1urRwJFX0IJHbj8BXn9FYvg7LXh1RXMpKfPz88vac7VnLnve7WltraWH9cq819NrWtpb0O613xdodv4YuPDfhHSriztbtg13cXL7pZQO2MnFZV94kguPh5YeGBayCa2u2uGmLDawO7jHX+KuaorpwvC+X4eEIpNuM/ac0pNyc7cvNJt3emltrWsiZYqpJv0t8jvtK8Y6FqPhy10LxppVzeJZcWt3auBKi/3TkjPp+A4qLxF4x0mPwy/hnwjpc1hYTtuupp23Sz+x64/OuGornhwdlkcQqyUuVS51Dnl7NTvfmUL2vfXsnra5TxlVx5dNrXtrb1OktPEsUHw9vPCxtHaS4vBcifeNqgBRjH/AAGm/DzxHH4V8TR6xLavdKkbp5auFJ3DGcmudor0amQ4GphsRhpQ9yu25q71ckk9b3WiW1jNYiopRlfWOw+ZvMmeTGNzFsfU0yiivXSsrIxCiiimAUUUUAFFFaFhpNze6TqGowNGY7AI0yE/PtZtoYDuAetY1q9OhHnqSsrpfNtJL5tpDjFydkZ9Fblh4X1W+h0t7ZYmfU3kW3jLYban3nbsF9/Y0/VfC89ppz6hZ6lp+q20UixTtZSMxidugYEA4PQEZFcLzvAKqqPtVzN2+fM42b2V5JxV92mldo09hUtzWMCiupm8E6hFDMn2/TX1GCEzzacsxM6IBk8Y25A5IBzTNN8HXF5bWTzavpVlcagoaztriVhJMCcA8AgZPAyRWH+smV+z9p7ZW+fZu6VrtWTfMvdsm72H9Wq3tY5miuqj8NWy+CdT1O6vLeHULO+WDymkbKgK+UwBgsSuR7A0t54b1DUNaeHyNN0yK3sYbi4lDlYIoygw7Hk7mz0HfpULiPAuc481lBtNvTVcm3WV+dWt106q7+rVLLTf/g/5HPaVf3Wl6lb6hZSeVcW7h42xnB/wrpJvHM4+0TWGh6Rp99cKyy3kER8zDfe25OFJqpL4P1D+0NNt7W6sr2DU5DHa3UEhMTMOqnIBBHoRRe+Erq30y8vI9R066ksMG8toZS0kAJxk8YODwcE4qKuaZPiJw56iblZLfrLltLt7y5bS2lpuS8NU193b/h/+Cb7682lfDnw9A1pZahbzyXPn21ym4Ehl2njlSMnn3rmte8T32rXNkzQW1rbWJBtbWBNsUeDnp3JxyauS+Cb+OGSN9S03+0Yrf7S+necfPVNu49tucc4zmuWrTK5ZfiXKph5KbTbvr9ptprumtFJaNLRkToyp/EjdfxTqTavq2p+XbCbVYXhuBsO0KxBO3ng8D1qnpGr3OmWmo21usbJf2/2eUuCSFyDx78VnUV6yw1JR5VHTT8NvuIsbcfiCT/hFf+EfnsLW4iSRpIJnB8yFmxuxjjtWlN45vJlhnm0rTJdUgjEceoNETKABgHGcbh64rkqllt7iGKKaWCWOOUExuyEBwOpB7/hWM8Hhm1zRV23973++2q2fUOU3oPGGqR+JLvXJI7WaS8jMV1A8ZMUqEAFSM+3rVu08cS2fnwWug6TBp9zGY57RIztlz3Zs7jjt25NcjRRPL8NPeHRL7tvu6PdBZGlLrV3Jo1lpLLCLazneeLCnduY5OTnkVoQ+LtQj8XzeJmgtnuJwyyxFT5bKy7SOuelc/GjySLHGjO7EKqqMkk9gKmWxvWupLVbO4a4jBLxCJi6gdcjGRinUo4ZJqaWzv6N6/e9xqN+h23w63QeIJvGTLaabpVoJC8aSjk7OIlUncc5FcTqV5NqGoXF9cHMtxI0jn3JzUHb2qSC3uJ1kaCCWVYl3yFELBF9TjoPelDDxo1ZVpPdJeiWyvfV3e/oJLU9C8IW8Nxp3hdZoUm8uS/ljicZDyIm5AR3+YDis3T9V1LxB4a8RLrk73aWtulxBJKBmCXzAAqnsCC3y+1c4t7rNtZWEiyXMNvbytJZyBNqq+RuKtjk8DvU+seJtZ1a1+y3lynkF/MdIoljEj/3m2gbj9a4VgZyqOUWnrv1jabbtpu72e23UTi7ndSavfL8T7PRo5RHp0iQxzWyqPLlDQjcWHc89T7VRhuLbRfCOkva63caM91JPJNJb2vmGVlkKhWbI4CgfL71xJ1jUzq6asbt/tybds2BkbRgcYx0FWdI8SaxpcD29rcoYXk8zy5YlkUP/AHgGBwfpUPKpqMVG2ijdd2lK97p909U9hcp12tNayW3imW1t5IPMtbJ5VeDyt0hcbmCdg3X8asazdSac3jG6tFSOdGshE+0ZjJABZfQ4zzXATaxqkzXrTXssjXxU3JbBMmDkZ+h9KW71rVLoXYnu2cXhQ3A2j95s+7njt7VUcrnopNNafh7Py/uv8A5T0DQSutS+F7/WGF1crb3reZIm9pGi5jDD+PB7d6z7rUrfVPDmpx3Op3/iB0aJ4DJZbPs7mQDG7Pyqwyu3pXGQ6tqUK2aw3kkYsXZ7bbgGJmOSQffFamuav4nv9Lja/SeKxeQSB0tfJjkfsxKgBjUvLZxqp3Vr6dLe85aadnbRr5oOU67Vr241j+1rPTdUaNhav5uhahalRbqgy3lkfKGXBweDSaTqMsyaPpVjqUmj3f2VIhpd5ak2t4WHD5XrvznLVy174k8VXOmzLcSSiFkWOe4FsFd1I4DyAZII9+aWPxB4u03SrdT58NuqeXbXEtoNyr6JIVzj6Gsf7Nqez5Fy+Wq3t/h1+7mt9oXLoc7cxvDcywyKFeN2VlHQEHBFR1bi0/Urm3e8isbuaEEl5lhZlHrlsYqwmh3z+HH15UJtkuBARsbPKlt/TG3jGc9a991oR+KS7fMu5mUVf1CyRb1otO+1XMQCfM0BVtzAcY+vA9ar3dpdWkwgurWe3lIyEljKt+Rqo1IytZ7gQUVaudPv7X/j5sbqD5d/7yFl+X15HT3qtTjJSV0xiUVZu7C+s0R7uyubdJOUaWJlDfTI5pRpuoGGSYWF2Yov9Y/kttT6nHFL2kLXuIq0VZtbC+umVbWyuZywJURRM2QOpGBUcVvcS3Ito4JXnJ2iNUJbPpjrT5466gRUVPNZ3kN19lmtLiK4/wCeTxkP+R5rR0rw7quow3U0VrMi29q1yC8T/vVBAwmByTn9DUTrU4R5pS0C5j0U945EVWeN1V87SVIDY649akFpdGQxi1nLggFRGcgnoMe9XzLuMgorRtNP2aqlnq8d5ZKVJYfZ2Mg4JHynnrU8mg3VvpumapdB1s76RlysbFowrAZPGOc5Hris5YinFpN77ee+33MVzHoq69hJNqc9ppkN1eBHYIFhbzCoPUqORUC21y119lW3mNxu2+UEO/PpjrmrVSL6gQ0VNeWt1ZzeTeW01vLjOyWMo2Poahqk01dDCiiimAUUUUAFFFFABRRRQAUUUUAFFFFABRRRQAUUUUAFFFFABRRRQAUUUUAFFFFABRRRQAUUUUAFFFFABRRRQAUUUUAFFFFABRRRQAUUUUAFFFFABRUtrbz3UwhtoXmkIJCIMkgDJ/Srq6FrTX8Vgul3ZupoxLHD5Z3Mh6Nj0rKdelTdpyS66vp3Cxm0Veu9I1Sz1BdPutPuYbtyAkLRne2emB3p2r6Jq+j+X/amm3NmJPuGVMBvpUrE0W4pTV5barX07hZmfRWndeH9ctdOXUbnSbyKzYAiZ4iFweh9qpy2tzEYfMgkTz1DRZX74JwCPXmnDEUqivCSfo0FmQV0PgC+trTXja38qxWGoQSWdy7nCqrjhj9GCn8Kz7fRNYuLlra30y6lmSTymRYySr4ztPocA06w8P65qFvLcWOk3lxFCSsjxxEhSOorhzFYXF4Wph6tRJSVr3V1fZrzvqvNF05OElJLY6+DWtLi8dCwF8iaTBpsmkW92OUXdGVMvHYuSc++ag02GLwfoeptqF7YXNxfPbxwW1rcLNuVJVkaQ44AwuBnnJrktJ0fVdWleLTNPubt4xlxEhO36+lJBpGqTamdMh0+5e9BIaARneMdcjtXgz4dwq/c+3tFKnzrS79nJzUm/s80neTtr0s9To+tS3trrb56f8Mdhr+j2d34g1XxK3iGzj0q5Mt1DJDcA3Ds4JEXl/eBycHPbNaWiLptg+g32mHw7FYqkEl7e3cgkuVlyPMUITkEHphffNed6ppmoaVdfZtSsprSfG7ZKm0ketVKU+GJ4rCwovFOUEuVaKzjy8quk7Sl1u7xv9gaxSjJyUdf1/r/AIc7/XIVk0TxbaJdWbTLrEd6FFwnzw7JPmXn5vvDgc1e1C80/Vf7X0OHUrSKa+07TzbzPKBG0kK/NEW6AnPfuK8yoq/9Uk0uas7ppp22kvZNO13dc1JO3ZtX6h9b8v61/wAz0rQp7Hw6fDWj3upWT3MesNf3TxzBo7ZCgQAuOMnGTXO+H7y1itPFizXMSG5snWEM4BlYzKcL6nGTXL0V0UeGYR9pKdRuU+VydktY1HU0XRXdra6Ldu7Jlim7WWi/ysequtndqW8Q3vh/VdGFr+71Pesd8MJ8q7VO4uDgYIP1ryodKKK6skyR5Upr2nMpWsrcsVa+qitE3f3uVRTsrRRFev7W2gUUUV7xgFep6r4e/tjwB4Su7nU7PS7C2tZFluLhuNzPwqqOWJwfyryyvQPHkd0fhh4KlAY2qxTKxHQOW4z+AOPxr4ziqNaeMy6FGp7OTqyXNZO37mpeyel2tFe6v0ex2YRpQqOSvp+qMPxb4RuND0+21W3v7XVNLuSVju7Y/KGH8LDsap+K9BuPDt/BZ3M8UzTWsdyGjBACvnA578V0ml+ZF8ENaa6yIJtRiFpu7uMbyPwFM+NQI8R6cxBAOkW2D68NXLlOd4+eZQwFeamoyrRcrJc3IqUovTRNc7jK1k2noti61CmqbqRVtE/S9/8AIyj4f1DSr/w5PDdw+fqflz2rBT+6YuAu7PXBxXVeCY7+H4ra7FqlwlxfLaXYnlQYV22jJApfE0MtvqXw6hmQpItvBlT1GZQat6J/yWzxP/1wvP8A0EV8zmWbVswy2tOrytyoVndJX92typX7Wtps3qdVKiqdVJfzR/K5w3hDwpdeIILq8a8ttO02zA+0XlycIpPRR6mu18MeG10nwz4s1Cy1ey1awm0iSITW5IKOOdrKeQcc1isJJPgTH9lyVi1km8C9gVO0n2yV/SpPhhHdf8Ih41lAb7J/ZhUnsZMHH44zXdn+Lx+NwmKruuo06deFP2fKtVGpBXcvi5m3zKztays73M8PCnCcY8uri3f5P8DD1iHWE8BaHPdXkUmmPPOLSBVw0bA/OScc5rTu/h//AGZLGdc8RabptvNGjwSOGYy7hk4Uc4GQCTxSeJf+SReFf+vq6/8AQqk+Ncjt4nskZiVTTLcKPT5c134THY7EYilhMPUVKM6mK5nGMb/u6tk1dNczv7zad7tvXUznTpxi5yV7KPXujF8TeE9S0TXLbSt0d614qPaSW5ys6scDH41s3Hw8aKY6aPEukvrgXP8AZwc7i2M7A/Td7V1mntAvjL4bm5xs/szAz/eKsF/8exXm0kGpf8J21uyy/wBo/wBpYx/F5nmdf61ll2dZrmSjS9uqcqdNzcuVe+1UqQ1T2ivZ3ly2fvKzRVSjSpa8t7u2+2if366ehD4t0O48Oa9Po9zNHNLCFLPGDtORnv8AWsmu1+Nv/JStS+kf/oAriq+x4cxtbH5RhcVXd5zpwk+mrimzixMFTrShHZNmh4bjtpfEWmxXu37M93Esu7ptLDOfbFdPql74rm1/xJZ/vJYBHOtxBOf3MUKngqCcKQANuK4itW88Ra5eaeNPutUupbXABjZ8hgOgPcge9dmJw0qlRTST0tr01vdf0umpztHaXt41x4z8LaPezkaUbeyaSAnCOxUcsO5zgc06XUVkn8RRXD+Ib/NtP9qt7mNFhhI+63LfLtOMYrzq5urm5kSS4uJZXRFRGdiSqr0A9hV+/wDEWu39iLK81W6nt+Mo78Njpn1x71xPKn7qTWis/vvdabv5bLUXKd9oZuLHxH4c0281bVZrlY4PLtLGIJbpG3zAMc/NwfmOPxrB1K4uY/AWqwRzzJEPEBi2K5ChPLc7cemecetYEfiTXo7OOzj1a7SCLGxRJjaAcgA9ce3SmS69rEqXqSahKyXxDXKnGJCO5Hr70U8tqxnzSt0/B37eb7+rvcLHeavd3FlJ4tuLWQxTCwsVV16rkICQexwTzSeFJpb+y8NT3cjXV5Gb8WrTHexkWPdGuT1w3IHrXnk2pahN5/m3s7+eqrNlz+8C/dB9cYGKn0bUhb3lmL9rqaxt5C6xRTFChPVkPZuh/CpllUlQcb+9+PwctvvDl0On0S91q88EeKjqc11PCscXzTkkrIZBkAnpwOR7CovBcfh6Txlpa6eL133SMFvAm0yCNjGBj/bA603XvFME+i3llDqWq6lNebFaS8RUWKNW3EAKTlicZPtXHxu8ciyRsyOpBVlOCD6itKGEnVp1brk5r2S2+FLbTr6Akdno15q+oaJ4pXXJrma3S08w/aCSI7nzFC7c9DywwO1b2uX3iKP4q6daW7XQtn+zqkC58qSJlG8sOhBG7JNcBqviDWtVt1t9Q1O5uYlO4I7cE+p9T7mtfxL4y1K61K7/ALL1K9gsJ1VREW2kDaAw9gcdjWNTL6sqt+WOqlp0V1Fdt9Oy7eYWNrxXcX+n+DtPXQ5p4LH+0btfMtyQeJTsXI5x1wK0NYe6h03VtRtw0fiBtIsWumQYlQMT5rcchiAme/NchH4pu7Hw9pVjpN5c2txbGbz9v3WDPuX64+nFY8GsapBqbapFqFyt65JefzDvbPXJ70qeW1ZR1SVnJ+cvevr5O3n00DlO+8LS3N1a+ErrVGkluhrEkdu8xJd4AgJBJ5K7s1meH9a1e7uPFM0uo3TOmlTmMLIQExIgG0DpgdMVy93rmr3eoRahcalcvdQ/6qXfgx/7uOn4VFpmp6hpl213YXckE7KVZ1PLA9QfWt/7MdpNpXe3Ze85W2217fIOU3ddhmn8KeFfLjkkLrOg2gnLeb0+tdP4gubrTpfGslvI0M6rZx71PzJnaDg9jjIz71wVjr+tWNm9nZ6lcwwOSxRW4BPUj0P0qvNqOoTCcTXtxILjb526QnzNv3d3rjtTll9SckpNcqbfreal+luo7HoPhq4nvF8IXF1M88w+3R+ZI25toXgZPPc1lm6un8OeCo3uJ2ja+nDKXJU7Zk25Ht29K5K31LULcQCC9njFvu8kK5Hl7vvY9M96fHq+pR6cmnx3sq2scomSMHhXHO4elL+zZKfMrb//ACf/AMmvuDlPQtQktbXR9buPtOpWry69MlzLYKDJtAyiscghc7vqRSPqTx6lDe/2bq8p/sQrdXWUS78ovhZwATyBheeSPzrgrDXdYsbue7tNRuIprgkzMGz5hznLA8Hn1pE1zWE1U6qupXQvm4M/mHcR6H29ulZLKZ6ptP7+yVtP83000Fym54zjmm8P6Vfx6vc6jp/mywwfbIdk8bDDMCcncvIwc1yVXtW1bUtWlSTUr2a5ZBhN54Uew6CqNerhKMqNJRlvrt5v0X32VykFFFFdIwooooAKKKKACiiigAooooAKKKKACiiigAooooAKKKKACiiigAooooAKKKKACiiigAooooAKKKKACius8KeH9Lk0K58SeI7i4h0yGQQxR24HmXEnXAz0ArW0/wAL+E9d0rVNW0e71GFLG1d3tJyu9X6qdwHKHB98151XM6NKTTTsnZu2l+1/mTzI89ortvDfhfRLrwaviTV9QuLSGK7aO42YJZMcKgx94k/SmaN4e0HVrzVtY+03ll4Z0/aSzgGdyeiDtkn+YpyzOinPf3dHp1vay7t32DmRxlFd5baB4T8TWl3H4Xk1K11O2iMyW94ysLhR1AI6Gsi80Gz/AOFfWfiO0kmaf7W1teIxBVDjKkcZGRj86cMxpSai007pWa1Tauvk7aP5BzHNUo5OB1ruNc8FWth8OrTxBHPM1+RFJcwkjakcmdpxjI/h7+tQLoOhab4d0DVdYkvzNqUrs0cDKNsS8AgEdc4/CpjmdCceaF3q47dUr/kHMjmhpd8NVi0ua2ktruR1QRzqUILYxkHkdaTW9NuNI1a50y72efbvsk2HIz7GvR/iR/Zf/C1LLyBd/wBpfarb7QXK+Vs2rt2989M5qLx1B4Ls/G2ojXZNTu7q4n8yQWhVUt1IGAc8s2OfxrjoZtOo6bcH70OayV3e6/ASkeY0V0Hj3QYvDviBrG2uGuLZ4kmgdh8xRhkZ965+vYoVoV6cakNnqUnc6j4WMyeOLF1+8qykcekbVqeCrj7b4c8SyXQ1G/vpPIMgt5sTvDlt+CQSVztyB2rlrXT7pdFn1qG4MIt7hLcqpKvl1JyCO2BVK0ubqznS5tZ5reUfdkjYqfwIryMXl8cbOrKEtfcXo4Sc7X31uti07HpdjcX0D+GotO0S6MsbXMltHf3Y86SEphlXCgqOpX36VVgtLEWFjfb9WsdKi1q3+1WGpgMjFjyyNgE4AOfauCnvr+5vPts15cy3K4PnNIS649+orRvBq2q6BLrN/qk11HbXCW4SaRmOWBORnjtXDLJpUnFuajd2b1bu5SdtW0/i0ejTu+tlXMdfpsGtxfELXbjWFuVsPJujeSSg+U0RRvL5PBGdmKzdS02+vj4Ma1tZpo2solEiqSoKytuyegx3rlJ9U1SaxSzn1C7ktF+5E8rFOPbpTYdU1GGyeyh1C6jtW+9CspCH8K3hlGIjJVFKKkko2SdrKMlf1127JK/UXMjv/Fd1dWmleMPs00kJk16NHZGIJXa2Rn0qlrEGt3H/AAiUnh5Lp4BZRC3aAEqlxuPmbscA5657Vw7T3EodGnmk8xt7guTub1Pqfep7PU9Ts7aSCzv7u3gk++kcrKp+uKdPJZ0YR5HFyT6rR+4ofp9111uHNc7+dY38HSx3lte6hOusXB1E6VKqjzeNrMApyv3sdqsXNzff2lcxtoN1Mi6HFDfwm8H2wxb8q+VGd4GMjHTGa820+/1DT5GmsLy4tWIwzQyFcj3xSQX99DffbIby4S7Jz5qyHeSffqaxeQSvL3k1q18S1bT2TSVraW8u2r5zpPHFl5GjaLdQ3WpGzkWVLe01BAJYAGBOCOqEng+xrkq0ok1XxBqDh55bu5WF5WaeXJCIpZuT6AHiqmnWdzqF7BZWULTXE7hI0XqxNexg4rC0HCrNXjdt7WTbev8Am97Nsh6vQgort2+HN6xmtbTXNGvNVhQtJp8M+ZRjqB2JHpXOwaHdzeGrzXg8a29pcJbyIxO/c3TArHD55l+JV6dVPWK6rWWkd1tLo9n0ZcqM47oyqcysoBZWAIyCR1rS07RLq+0HU9YikiEGneX5qsTube2Biu7v9Ph1ST4e2tzcWkMR05Wb7S2FkAkHyD1J6AVhmGfUMHUjD4leSlbeLjTdTa2rat944UXJX/rex5hRXeeJvBv2r4h3mj6Nd6Yok82ZIYnOLdU52MAOG9q5Xwzo9z4g1u20mzeNJ7gkI0hIUYUtzj6VthM7weJw31lSslBTd/sxabu/uf3ClSlGXLbyM2iuj8O+DtW121urixa32WtwsEvmPtC5zlyegUAcmnW3g+8vPENzpOn31jdRWqCSe+WTFvGuOSW/SqnneXwnUhKqk4K8vLbf1urd+gKlNpO25zVdVpPjzXbCwt9NZbK80+CPyxaXNuHjYZzkg98nrRrHgu5tdIm1bTdW07WrO3IFw1nJloc92U9veuVrKVPK8/o2nGNWMX1WsZW7Ozi7PTZ63RSlVoPR2O1ml8XfEV1trOxh+yWK/Jb26rDBDn68ZNMi8fa1b2MOnXtjpV9LYjyree7tRJJCBxgE8HGP0rqPCen6R/wqXUoz4kW2juZ4muZxA/8Ao7cfuyBy31HHNcKnhzzPBt74kS9DR214LYR7Pvgnhs9uvSvnsNhspxPPha1CKpUpqMFySVpS3d+8m3ddtZXTNPbVU+ZS1e5HqfirW9Tv9Pvr+5We408gwOyDOd275vXmiDxTq8HiG816KSFb28V1mPlgqQ/3sDtTvBPh1vEuo3Fmt0LbybZ59xTdnb2qbwX4TufFFrqUlpcJHLZxo6ow4fcccnsB1zXs1qGS4WnOnOnCMYRUWuXRRnK9trWctX56szVWq3e7uV/CnijVPDck/wBhaGS3uF2z208e+KUe4NaOofEDXbq0uLGCOwsLCeFoXtLW2CR4b7xx/e960tL8DeH9WlfTdK8ZQ3OrqpIh+zMsTkdQrnr+Fc74X8L6lr/iB9HtwsMkJb7TJJ92EKcEn8eK46mH4exlepjK1KPPCzk5waf92VpJX2spWb6JlRrVoxUIydivJqmo6lpWm+Hf3bQW8zfZlC4bfIecn6mrHjmbXJNfaHxCsa39tEkLKgAAUD5enHQ11Ol+DNAm1q2g0Hxhb6hqNvOkjW7wmNZArAsEboTgGjxpop8RfGm80hbgW5uHH7wruxiMHp+FKhmOXxxq9nBRjCFSbbg4yV5RcmrpO0tW7LVryJbm42b7fhscvHq91rOpaLbapqK2UFkEt4bmOLmBAeGOCM4POc16fLD48l1RFkt9DMAYK/iJEiWRoO7b85BK+lefeI/CdnoOjvJfa7AdYDgDToxuZUJ6sexxzitJvBWj6VY2q+K/Fg0y5uYxKtpFA0pRT03Y6V42d4DAY6NKeHlFRXNGMXRc93zSlBRcZPe7vzU3o2r79FDEShfmv99vv3/zMT4l6rb61431PULRw9u0gWJx0ZVAGfxxWZq+jajpMVnJfweUt5D50B3A7k9eOlanjbws3h37Hc29/DqOnX0Ze2uYxjcB1BHryKf4w0fVLOHQFutSk1E3tor20Zz+6UkAIM+5r6jLKuGw2GwmHws17NR5VdO7UI28rNW965zVJSnOUpbvX7zmKltYZLm5it4V3SyuEQZ6knAru5/Avh7S5Y7HxF4xhsdTdQWgjtzIsZPQM3b9Kwtc8Mah4f8AF9vo0tyolkeNre5jzgqxwrj8f5V00M7wmJbhSlrZtXjJJpdU2lzJeVyHBoyNZ0280fU5tN1CLyrmAgSJuBwSAeo9iKp111/4avbr4mt4avtVNxdSTLG94ykliUBzgnPTAq5/wheg6fenT/EXiyKwvmchIY7cybBn5TI3RcjBx2zULO8NTp0/aS5pyipe7GTun1SSbt67dQ5GcLRW94p8L3+g+JRobFbqaTYbdohxKrcKQPrx+FdDc+BdC0100/WvGVtZaw6gm3EDPHGT0DuOla1M6wcIQnzXU1dcqcm13sk2kurYcjOAorp/G/g+68K22mteXKSzXiyFkQcJtIHB7g5zXMV2YTF0cZSVahLmi72fo7P8US007MKKKK6QCiiigAooooAKKKKACiiigAooooAKKKKACiiigAooooAKKKKACiiigAooooAKKKKACiiigAooooAKKKKACiiigAooooAKKKKACiiigAooooAKKKKACiiigDvWhk1P4MWy2KNK+m6g7XSIMsFbJDEenIqf4W2F0nhrxVqTxuls+ntEjEYDtyTj1x/WqXw6ST7FczaH4gGm6+rgLb3EirBcRenI5YHNb+q6nqmlaBrFx4n1u1u9UvrcWlnaW8quI1JyzELwP/rV8ripTXtMLBr3pp9ebVpvS1muvNfRGb7GASf+FJRj/qLn/wBBqbwtDJqnwq1/TLJTJeQXUV00S8s8YxnA74wa43+0r7+yhpX2qT7CJfNEHG3f/e+tLo+qaho98t7pt1JbXCjAdD1HofUV6k8BUdOai1zc/Ou26dmVY6/4MWs8fimTWJVaKxsLaV7iZhhVyuMZ9fapPhvGPEGleIfC3AN2q3VuCejo3OPwwKwde8Z+JNbs/seoakz255aNFCK31x1rJ0nUr/Sb1b3TbqS1uVBAkTqAeorOpga9dVKk2ozfLa12lyu61sur102FZs9UF0mt+NfFPhWNh5M+ni0tQegeADH67jXKfFS4QeKLTR4D+40m2htFH+0AC36muXs9U1Gz1T+1LW8livdzN56n5snqfxyahu7me7u5bu5laWeVy8kjdWYnJNGFyp0K8Z391RSt/esk39yBRsz0D4gg/wDC64eDzPaf+gpXO/FD/koGtf8AXyf5CoNW8W6/qkdml9fGQ2Th4H2KHVh0JOOfxrJv7y6v7yW8vJmnuJm3SSN1Y+prTAYKrR9m6lvdhy6eq12XYaVjr/jH/wAjHY/9gy3/APQao/DxRHcatfxwpNeWWmyT2iuoYCQFRvwepUEmsLU9RvtTnSbULqS5kSMRqz4yFHQU3TL+8029jvbC4e3uI/uuh5Hr+FN4Cp/Z/wBWur2t5Py9Hs/IqHu2O80+9uvEHgmEa2/mxvr1tC1yyhWZCDuBIHOMnntmtDUL6yk1TWtIur+e7s4opkGmx6VtW2CA7WVs/LtwDu71wGreItZ1SA297fM9vuDCFVVEBGcEKBgHk/nUl54q1+809rG41F3hdQkh2qHkUdAzAZYfU148shrylzLlim27J6Rvy6q8Hrp05elmac6Oo1fWtY0ez8KRaXGkaz6bCzhYVP2pskbWyOR2x71fu9M01L3VNJVVj09vE9pGyg4CqwO5fYDJHtXOX3jTULe10q30a+liS2sI4ZA0SnZKM5ZM5xwRyMVzZ1C+a2ltmupTFNMJ5FJzukGcMT1zyaKGT4iceayg9dVe79+6b0WsUtNXu9kDkjvLbUr/AFfXfEOh6rHH/ZsNtclYPKVVtPLz5bLgfLjAHvmjSIYLuz0jxlNEjRaVZSJdqQMNNDgQgj/a3p9cGuTv/FWv39i1ldai8kMgAl+VQ0oHQOwGW/E1PcarZWvgtdD06e5llu51ub4yJsRCq4Ea8ndzznjoKc8prQjGMUouTSajdrl5Wptuys2vxjHdhzI1YNZ1DTvAunXlnKsN1Pqk5knCKXIwhK5I6E9RW5qOoXE/i7xDorLCum/2dM4tkiVUDiMPv4H3t2Tn3rzVry6ayismnc20Uhkjj7Kxxk/oKmOr6m19NfG9lNzPGY5ZeMupGCD+HFdNXIlOUppRu+fXzck4vb7KTXlfQXOehx3Vro8fh6xtdWktoprOCZ7OPTBOt48g+fc2fmycrjtisy4vF0jw3rc+ixm1I1vy4HeMebCmxsqM/dPaub03xRr2m2K2dnqDxwx58rKKzRZ67CRlfwrNN7dmyeyNw5t3l85oycgvjG4++DWVHIqim/aNNXTf960r6pRWvq5ddbDcz0qw1C7TxNaXscgjnvPDLz3DogHmSLFIQx465ANYnwYl874hxSzsGuJYJ2jY95SpIP161zVprmrWt7bXkN44mtofIhLAELHgjZgjBGCevrVWG9uoNQXUIJjDcrL5qyR/KVbOcjHSitkE6mExGGTS9pT5E+3xWvptZr7rDhU5ZqXZl/w7BrsviqC30lpU1kzMEIbayvzuJJ6d85rpbZJ1+E3iZbg75k1iHzSDkbuMnI96q3HxH1+SKUxwaZb3kyFJb6G0VZ3B6/N6+9ZXhfxTqfh4XMdqLe4troAXFvcx+ZHJjoSPWsMXhM0xkPaSowjKDptJSu5ck+ZrmsrL+VW3u3a5pGVOLtd9fxNzwnDIPhR4wuChETPaordiRJkj8Mj86v61/rfhr/17Rf8Ao0VzWqeNNb1DT7nTSbW30+4VVNrbwKkaBW3fKOxyOT1NULnXtTuP7K82ZP8AiVIEtCEA2AHIz68jvWMckx1avLEVVGLlOUrJt2Toqmley1uteltrj9rBR5V2/W56J4f5+PetAcn/AEv/ANArmvgpDLL8SNM8tGIiEjycfdHlsMn8SB+NUr/xrq914itvEEUdnZahBnMlvDt80nqXH8WelW5PiLry3K3FhBpmmy798rWtoqmY/wC36jvjpmuOeTZr9UqUIU43q0I0neXwuKmr6Rd01K6t6PuUqtPmTb2d/wAi7pMkkfws8YeWxXdqMKNg9QW5FT+An01fhl4l+22l1dRi5gNzHbS+XIY+xzg/KDnNcZFrWoR6Pe6SkiC0vZlmnXYMllOQQe1O8N69qfh++N3pkwRnQpIjqGSRT1VlPBFehisgxFXDYiEWuadWFSOrV+VU9G0rptwdmr20fkRGtFSj6W/M7LwvqmhW9jrcnh/wzq8itYPHdtLfK8caHoxG0dD/AFrzkdBXTa7411bVNMfTEt7DTrKRg00NjbiISkf3scmuZr0sjy+rhnVrVo8sptfblN2Ssryl130SslbcitNSsl08rHe6F/yRXxD/ANf8P/stGnf8kO1X/sKRf0rAsfETWvgzUPDf2MOLydJjP5mCm3HG3HPT1q94M8WWuk6VfaHrGljUtKvGDvGr7XRh3B/AflXHiMBioxqzjC79tGaV1dxSje2tr6PR2JUlp6Gn8D0ZvEOpuFJVdMm3H0zij4XyPF4P8aSRsVYaaMEdvvUad490vQWlg8OeGxb2c8brP51wWmlJGFJbBwFyeO9c94b8RNouja1potBONUtvILmTb5fXnGDnr7VjXwWMxjxFR0uVTdKybje0ZXlezaWmtr7eegJpW1L3wh4+I2j/APXU/wDoJrp/DRddO+JTWufte6Tbt+9s3ybsVwPhLWD4f8RWesLbi4Ns5byi+3dwR1wcdfSr/h/xdeaL4qutctYUZLuSQz2znKujsSVJ9s9a6M3yzE4mtVnSjf3IWu93Cbly/NaX21CMkkih4QM6+KtJNru877ZFt29fvDP6Zr0of8nH/wDbT/2jXPp4z8L6ZcHUvD3hEWupn7ss0+9Is9Si+tZw8auPiIPGH9mru3Z+zedx9zb97H49K5sbh8bmNSrUVBwTozgruN3J2stG9Ozv3vbS7TUevUxtbFxfeLb5FJeea/kVST1JkIFdf4k0nwnoOofZPE+r61rOrJGvnJb4Cx8ZC7mOe9cLPeyPq8mpRDypGuDOoznaS24fWu11bxh4U1qUanrPhKWfVtoEjR3ZSKUgYywHNd2Po4uMqChGTgotPkcVK+ltW17u+z3sTFrUs/E+Wym8AeEpNNtXtLMrN5UTvvZV46nue9R/EprhI/BMlqjPcJpsbRKq5JYMCOO/NUfE3jSx8ReFItNvtG8m+tWP2OS3fbDEhI429+Bj9azfEXiqXUzoUlvbm0m0i3WJH37t7KQQ3Tjp0rgy7LsXBUFOnbklVvdp6S5nHW7bveze+90VKS1On1nWfBXiS/aXxVpmq6HrGAs8sIypIHUqeRx7Vl694fm0HxhoTDUm1Kyu3iltLhiclN44IPTGR+dW7/xl4R1u4XUfEHhGWbUtoEjwXO2OUgdSP/11h+IvF0+s+IbDUWs4re10/YtraRn5URTnGfU460svwmNpyjThTlCCjJSjKUZRTtoqbu5Wv3srdAbR19z/AMnHD/r8T/0UK4HxpI8njHWXkYs32+YZPs5A/QVpzeMC/wARv+EwXT+fOEotjL6IFxux7elc/q95/aGrXmoGPyzc3DzbM527mLYz3616GUZfXw9WlOpG1qMIPb4le6/rQmUk18z13VBE3xo8J+djb/ZsBGf722Tb+uK8v8aGc+LtYN1nzftku/P+8a1NX1++8U+LNIuLCBLG9hihtbf99kb0J2tuIGMk10XibXtIGsP/AMJN4HaXxFDhZDHMVhmYDhiB1B49a8zAUsRllWjzU+aXs+VxTjzK0m76tLld7Np6NIp2kmV/iuZz4S8FG5z5v2F92evRMfpivOq9I+Nl5cTweGre+CJfpZNNcRqMCMuRhcdsbSMV5vXr8L3/ALMg5K13N6bazk9PLsTU+IKKKK+gICiiigAooooAKKKKACiiigAooooAKKKKACiiigAooooAKKKKACiiigAooooAKKKKACiiigAooooAKKKKACiiigAooooAKKKKACiiigAooooAKKKKACiiigAoFFFABRRRQAUUUUAFFFFABRXS+B9Hi1mDXIzavc3MNgZLVEznzNwAwB161U1zwtr2i2iXeo2DRW7Ns8xXV1Df3SVJwfrXmrNsJ9alhJTSmmlZtJu6T0V7vcv2cuXmtoYtFXL3Tb6zvY7O6t2juJVR0QkZIcAqfxBFaCabPaafrsF5ossl1ZmNHn80AWbb8HcP4t33fat6mNoxjGUZJ81rWa1TajdXaurtbb7K7aTSgzDorqvFHh//AInulabodjJJNd6ZbTeUmWLSOmWPPT+Qq5aeDL3T9E1+61zTipt7ISWsqyBlEnmKCMqcZwehrzpcQ4GNGnUlOzna0brmfNJRWl+718ky/Yzu12OJore1HSLq7vrK10/Q5rWZ9OScxeZvMwCktMPQEDOPam6l4T8QadpZ1K709ktlIEjB1Yxk9N4Byv411wzXCPkjOpGMpbJyjd30VrN3v5EunLXQw6K3NO8JeItQ0walaabJJbNny23AGTHXYpOW/Co7fwzr0+svo8emym9jQSSRnA2KQDuY9AMEdfWq/tXA3nH20bwvze8tLb310t1uHs56aGPRWpr2g6tockS6naGETAtE4YMjgdcMODVGztri8uorW1heaeVgscaDLMT2FdFLFUa1L21OacO6aa+/YlxadmtSGitzW/CXiDRrL7ZqGnmO3DBHdZFcIx7NtJwfrWbfafeWP2b7XA0X2mFZ4ckfPGSQGH4g1nh8fhcTFSo1IyTulZp3a327DcJR3RVorYj8Ma/JqFxp8elzyXVsEaaJcFlD429++RS654Y1zRYYp9RsWjhlbYkiurru/u5UkA+1QszwUqkaarR5pbLmV3pfRX1019NQ9nO17GNRXSw+BPFkocro8oK5wrOoZ8DJ2jPzfhWXo+h6tq99JZafZSzTxAmUfdEYHUsTwPxqYZrgakZzhWi1HdqSsvXXQbpzVtDOorU1jw/rGkXcFrqFk8UlxjySCGWTJx8rDg81taH4B1661ezt9QsJ7S2mujBI+5Qy7T85AJ5xg1FfOsBQoqvOtHlabTutUt7a6/IFSm3ZI5GitDxDpc+jazc6dcIVaJztywJK5+U8cciur8IaTpdt4IuvFN5o763Ol19nS2DEJEMAl2xz3/lWtTMKUaEa8feUrWtbW+2u34kS93RnCUV1fiW78KanoEd5p2njSNXSbbJaRlmjkj/vAnoa1r638O+C9M06HUNEj1nV7y3W4m8+QrHArdFAHeoeYWjFezlzNtcul9N3e9redybnn1Fdn4s0fSb3w7YeKPDtq9pDc3H2W4sy+4RTdtpPY/4Voa0PC/guWDRrjw/FreoCJZL2aeZlVWYZ2IB0+tSszjJRUINyd/d0urb3u7aeut1YOY4vQLGLU9ZtrCe8jso5n2tPJ91OCcmq17CtveTQJKsqxyMgkXowBxkV3MOi+Fr/AMfaFDpbibS9SAaa0MhLQNg5Qnr6frWTott4ZtvE+qHXmYWNmZfItlJBnYNhUyOgojj05OSUvhT5ba7tffpbt1uFzlq29F0FtS8P6vqwuRGNNRGMZXPmbjjr2rsPDK+HPGct3pS+Eo9LdbZ5Ybu2lc+WVHAbPBzWX4I/5J34w/64w/8AoVZVsxm4SSi4yi4XTs9JSS6Nra4XOIoqVbe4ZQywSsp6EISDXZeD9M0B/A2ra1rNnJO9ldRhAjlWcEfcz2BJ5OM4rvxOKjh4czV9UtN7t2Q27HEUV6Xpcfg7xB4W1DWLrw//AGa+ksrulnM2LhT0UlumTxmq0CeHfE3g/W57bw/DpN9pcSzRPBKzB1Jxhs9elcX9qq75qclZpPbRu1uuu62FzHntFdtoem6LovhGHxNrmntqk97M0djZlyqYXq7Ec/hU13ZaD4m8Kajq2k6T/Y+paWFkngjctFNGTjIz0NaSzKCn8L5b8vNpa97d776Xta4cxwdbVjoLXXhHUfEAuQq2U8cJh28vv757V0wtPD3hHwzpt5q2kLrGranH56xSyFY4Yu3TqTWjeSaJc/CDWL7RbR7ET3cIuLUvvWJ1YfdJ5wQc1zV8zk+X2UXyuajzaWfvWfW/fWwuY4LWtLt9PstNuIdRhu2vIPNkjTrAf7rc9ay66vxdo+nWOleGJrdBbtf2YkuZCSQW3AbsfT0rTu9Y8E6deJpuleFYtbtlCq93JK4kmY9doHSt6eOl7OLhGU2+bstnbXVL06sdzgaK6j4m6JZ6D4pa009ZI7aWCO4SNzkx7gcrn2Irl67sPXjiKUasNmrjTuKrFWDKSCDkEdQa6+2+JHi2GBIzfQTNGMJLNbI8ij/eIz+dcfRWWKwGGxaSxFNSttdJlJtbFrU7+81O+lvtQuJLm5lOXkc5JqrRRXTCEYRUYqyQgoooqgCiiigAooooAKKKKACiiigAooooAKKKKACiiigAooooAKKKKACiiigAooooAKKKKACiiigAooooAKKKKACiiigAooooAKKKKACiiigAooooAKKKKACiiigAooooAKKKKACiiigAooooA7j4ULeuniZNO3/azpEgi2feJyOnvUXhBLmDwR4ua8SSOwa1RFEgIBuN424z/FjNcrYahfae7vY3k9qzgK5icqWAOQDj3ANXNa8Ra5rUUcWqancXUcZyqO3yg+uB1PvXzGLybE1sVUlFx5Kkqcm9eZezs9NLO9tNVy767G8asVFd1f8AE6jxhY3d18QNFS3t5JDNaWHlkKcMBGuTn0GDV7xB1+Jv/X1B/wClArjI/FHiGPS10xNYu1tFXasYf7q/3QeoHtnFU5NU1GQXgkvrh/tpDXW5yfOIOQW9eea5KWQYy1GFSUbUlFK19VGpCd3orNqFra2fV9LdaOtuv+TX6nqJEzaleR2Of7Sfwdbi12/eJ2rvC++3Nc14Kh1GPwH4xaSOZLI2kYwwIUy+YOme+K5RdV1Nb2C+XULkXVuqpDL5h3RqowoB7ADtVvVPE/iHU1ZL7WLuZHQxshfCspOSCBweQPyrOnw5i6VP2EZRcZOm23e6dNp2StqnbS7Vm29bg68W7+v4noOnyPD450KaNirp4U3KR2IgkINcl4Mkkfw54x3Ozb9MVmyep85Ofryawf7W1T7RHcDULkTRQfZ43EhBWLBGwH+7gkY96r291dW8U8VvcSxJOnlzKjECRc5wfUZANdVDh2pTpyi5K7VJf+C6jm/vvp5iddN7d/xVjtPiBDqMviTRH02OZ7drC1/s4xAlRhRnbjvvzmuh8S3F5b+NvFpl0ltT057S3TUkim2SopRcMp6nkHPGPWsLSdc0lNGtbWLxRrGjwKgF3YrCZhI38RifPyBh24rD1jxXqE3i+91/SriewedtqBG5EYAUK3Y8KM+9eJh8rxeJnHDumlGlCUU5Kcbv2lOSu1bVqDfNBySl713flNHUjH3r7v8AR/1qafiCx09PC2l6pY3OrNov25ojp94Qro2AzFGAwQRxnHWmeGby2/4S/S5vCGiXH2yJnYwXV2GEw2nIBwMHGa57Wtb1bWpEk1S/mujGMIHPyoPYDgVTtp5rW4juLaZ4Zo2DJIjYZSO4NfR0cmrSwUqVeV5tTVrycfevpK3Lz76yaUn66mLqrnulpodxJZ6ZqHh3XrnQTrOkNBEs17Z3TB4JgHxtD4ByCcgHJqt45tLm6/4RJbe3kl83RoI49qkhm8x+P1FYmseKPEGr2v2XUtWubiDO4xs2FY+pA6n602z8TeILPS/7MttWuorTBAjVuFB6gHqM+1cuHyfMKMo1eaLkpN2cm7JwUfj5eaTTV/eW2nNoinVg9P637Hpt/FfnxR8QIdPEn2v+yoFUR/e4jj3AY74zXIeFY7iL4feJmvEdLJjbrAJAQDceYPu577c5qp4d8SSWtl4gmvNRuv7SvLSOO2m3MXLqwx83bAH6Vl6v4i1rWTCuq6lcXUcTZRHPyqe5wOM+9efgMixtNSwslHki6N5a3fsoU/h0s03G265dd9i51ov3vX8bnXfEu311/idbNbx3TSMtt9hZASMbV+7/AMC3Z/GtPxptm0vxsmkfPKNWga8EPJMflgN07eZuzXO+K/HGqPr162g61eRafME2KMrg+WqtgHleQemK5fStW1LSrw3mnX09tOQQzo3LA9QfX8anAZDjquEws6ijGVKEFGOurUoTfPp7rXLbTms25eQTrQUpJdW/12OvsVmi+HGlLfK6l9eVrFZBg7MDeVz/AA5/XNT31xNcfHsNNI0hTWBGm452qrYAFcZqutatqt5Hd6hqE9xPHjy2ZvuY5+UDgfhUBv71tR/tJrqZrzzPN88uS+/Od2fWvUp8P1m6lSo4qU41VpeydRx2dlorauyu9bGbrLRLpb8CXxACuvagCCD9ql4I/wBo11vgux8TW/hmTXvCWpzyXKz+XdWEKbiB2Yqfvfl/KuP1bUb3Vb577ULhri4cANIwAJx06U2wvr2wl86xu57WTGC0UhUn8q9qWFrVMJCk7cySun70Xbdapaedkznnq3Y9I8VLd3/w8utU8WaPb6fqyXCLZSiIQyzg/e3L+dVvH+kah4oh0rxLoVrLqEE1nHDOkC73hlXggqOa4C/v77UJRLfXlxdOOjSyFiPzp2n6nqWnFjYX9za7vveTKVz+Vc1LLKtFRnTklJNu1ny2aV0tbra/r0IUTutZjk8J/DzTNH1ABdTuNSW/e3yC0Ua9A3oTgfrR8SvD2qa54gXxDoVnNqdhqUUbpJbrv2NtAKsB06d68+uZ5rmZpriaSaVvvO7FifxNWbDVtU0+No7HUru2RvvLFMyg/gKuGXVqUlVhJc/vXutHzW87q1lYLM7zQPD9v4c+I/hex+1GbUHHmXsQwRC5U4UEfjT/AAZZwzar4uvLfT7fUdYtWZrK3mUMCS7ZYKep6f5NecC4uFuPtAnlE2d3mbzuz656063urq2uRdW9zNDODkSI5DZ+tKrltWpF81S8nFK9u0nLo9ne1uwcp7H8PLjxxeazI/iDzbSx+zypHbSQrAJZCvG1MAnHNch4Rt7i18B+NLe5hkhmjjhV0dSGU7uhFclLq+qy3sd7LqV49zH9yVpmLr9DnioJ7u7nlllmuppHmOZWZyS5/wBr1rOGUzTlrFKXI7JWtyyv+PcOU2tO8a+KNPsYrGz1eaG3hXbHGAuFHp0rX0Qs3wh8RMeSb+Ak/lXD08SSCMxiRxGxyUDHBPuK762ApyX7tKL5lJ2W9ncdjtPBwP8AwrXxfx2g/wDQqPh3/wAip4y/7B6/+hGuLWSRUaNZHVG+8oYgN9R3oSSRFZUkdVcYYKxAYe/rWdTAOaqLm+KUZeluXT/yULHqeg6l4gu/hnYJ4SmJvtNkeO8tkRWkZCcqwB69e3vVXVrrxsngq/vvEmrSafHLiCGzlt1WS5z144KgetedWV3dWU4ns7ma3lHR4nKn8xTr+/vtQlEt9eXF04GA0shYj865VlHLVcko2cua7jeW97X9eu6X3i5TvvFelXvivwv4f1vQ7d742tktldQQjdJEydDt688/pUsmh3eh/BzV4tQXybue6gle3J+eJdwC7h2J5OK890/UdQ092ewvbi1ZuGMMhXP5Uye7up3kee5mlaU5kLyE7z7+tWsurpRpKa5IyUlpro723t8wsz0DxHBaXEfw+t9QbZaSWqLMScDaXGee1aniR/Hlr4huNK8OaUNL01G2wTW1qqJ5f99pSPz5ryiWaaVUWWWR1jG1AzEhR6D0q1LrGrS2YspNTvHtgMCJpmK4+mah5VP3dVJLm0krrWV72vutv8g5TsvjlbXK+JrS8dXkgksIUW4AykjDO7B79c/jXn9Wbm/vrm2htbi8nmgg4ijeQlU+gPSq1ejgMPLDYeNGTvy6FJWQUUUV1jCiiigAooooAKKKKACiiigAooooAKKKKACiiigAooooAKKKKACiiigAooooAKKKKACiiigAooooAKKKKACiiigAooooAKKKKACiiigAooooAKKKKACiiigAooooAKKKKACiiigAooooAKKKKACiiigAooooAKKKKACiiigAooooAfBsM8Yl3GPeN+3rjPOPermux2K61cR6THci03gQrOv7zGB1HrnNQ6X/AMhSz/6+I/8A0IV6nebbLxv478QrGkl5pkKta71yEdwo349QB+teJmOYvB1lZNvldleybcoRV9O8t+ivoyoxujyu7sry0Cm6tLi3Dfd82Mrn6ZqJ45I9u9GXcMrkYyPUV6D4H1nU/FH9r6Br15LqFtPYSzo053GGVBkMp7VUuLebxP8AD7Q5bceZe6dd/wBmv3PlyHMZPsDxULN6lKr7LEQSs0m09EpJuL1S6rla9GPl00OY8P6TNqutWGn7ZY0u5kj8wIThSwBYeuKt+MrCws/EE9ho9pfpFbAo/wBo+ZnZWILjA4XpXY3WqyW3xY0XR9LuXitNMeHTRsbAcAjzM+uWzn6UaHfXl98RvEzXl1LOYdOvYYy7Z2IG4Uewya4JZtifaLEuNoKnzct31el9N7W9NR8q2PM0R5CRGjOQMnaM4HrW/f6PaQeAtL1xDJ9quryaGTLfLtXpgetX/hP/AMhLV/8AsC3X/oNSXsay/Cjw5G0ixK+qTqXbooPc+1d+Mx81i4UY6JTjfzThN2/BCUdLnF1ZNhfC1+1myuRb/wDPUxNs/PGK27jStJ0a5sr5te07V4UuU863tw24oDknkYxx+tegyX2vajrs+p+FfE+nazZShtmjzSeXiMjHl+WcZx+FRjs7dHllSj7rT1lzRV1bS/Lo33lZAoHmmh+HrjVNF1XUo2dRp8aOEERbzdzBcA+2c1lW9vcXM3k29vLNL/cjQs35Cu88Eapq1h4Q8XRw3VxZtaRI8UasR5DmUBseh7Uw6jeeHfhppt3pMzW97rN1M11dJ/rNqHAQN2GealZnio16tPlTvNRhr3gpu+na7666bahyqxws8M0EphnikikHVHUqR+BqWC1m8zfNbXHkROonZYz8gJHX0PpXaandz+IfhrBrGqN52o6fqa2q3LD55I2UHax74Jq/8T9e1H/hOn0GCbyNOFxbtLEgA85zsYs56k5xj6CnDN69SrGgqa5vf5ve0XI47aa3Uk1t5hyrc4HXF08axcLpK3Ast+IBOP3mMd/eobqyvLRUa6tLiAP90yRlQ30zXrMVrCfiX4z1ZpbWK40+PfbS3P8Aq4pGwBIfp/WqmnXnmWepWPinxxpGrWN1bvtRpy7xzYyjJkcc1x0+IZKEeSF0owb1bk+aKelo2bSaerV32HyHmNpZXl4W+yWlxcbfveVGWx9cVC6sjlHUqwOCCMEGvSdA1EX3g3S9L8P+Kbfw/qFqXN1BMxi+0uTkN5mOeO1c38Sv7abxCsmvWdtBePAmZLc5S4A4EmQcEmvTwma1K2Llh5xUfi0bfNo7J2aSaa1vFu2lyXGyucxU9rZ3l0GNrazzhfvGOMtj64qA8Amu/wDGusal4ZuNN0PQryWwtrazimYwnaZpHGSzHvXq1Kkk1GK1f6GM5NNJbs4HBztwc5xip7myvLaNZLi0uIUf7rSRlQfoTXeeHNRh1jxRqfiabS4orix0p7oRYykkyrjzMY/Go/Aev6t4g1+XQ9cvJdQstRhlDpNyEYIWDL/dII7VjLETSb5dlrr+Rm6sld223ODjgmk2eXDI+9tq7VJ3H0HqafNaXcM4t5rWaOY9I3jIY/gea7eDUrrR/hTbvYyeVcNqssSzr99F287T2JwBn0pur6tqN18PtD1ea7lfUbfUpYorrP7wKFyBup+3m3tpdoftZX262KniTRdB0PWtM02eLUnUBHv5xj94GUHEY9RmuWliWW/kisY5pEMjCFNpLlc8ZA74r0zW769uPjJolrNdSyQQy27xxs2VRmjUsR9az4LmTQ/D3iXXrDCalLqzWaT4y0KZLHb6E56/SsaVeajG+raXXuzOFWSir6tpfic7o+gpNomv3N/DcQXOnwRyRIwKcs+DkEelYlrZ3d3u+y2s8+3lvLjLY+uK7zRde1LVvh54ng1Od7uS3hjaOeTlwpcZUnuMjNaesw3Wk2GlaXo/irTtDhjs45pEaUpJNIwyXbA5HpT+sTjJxktb/LZeQ/ayTae9/wBEeWLHI0nlrGxfONoHOfpUq2d41sbpbScwDrKIzsH49K9Ogm0+8+I3hW8hvrG9v5EdNQe0PyNIqnDfUg/pVDwZ4k1a9+JEWny3Tf2dPPJbmzA/ciP5gFC9Kp4qdm1HZX/Py8h+2la6WyueeQQzXEoigiklkPRUUsT+AouIJreUxXEMkMg6rIpUj8DXbW1zN4d+H0mpaU32e91DU5LdrhfvxxID8qntk1R/tq58UR6PpGrxmedL1Y/t7H5zGxA2E459etaqtJttL3V95aqNu9tDm4rK8lt2uIrS4eFfvSLGSo/HpVevWtevNTs/Esiad4y0bTbOyk8qGwMpVUReNrrtwSe9cJ8Qf7KPiy8k0WWCSzl2yKYT8gYj5gPxzU0MQ6js1ur/ANaCp1XN7GBRRRXWbhRRRQAUUUUAFFFFABRRRQAUUUUAFFFFABRRRQAUUUUAFFFKiPJIkUYzJIwRfqaTaSuwSuIeBzTRIhO1W3H0Xk/kK6rTtL0iOQx7o7u5QfOXYMR/wHoK04Jbby28iSHZH97YRhfy6VyPFdkaql3OHEVwelrdH/tg/wDhQYpx1tbofWB/8K7qCeG4j8yCVJU/vI2RUlT9Zn5D9mjzwyIDtZgp9DwacK7+REkXbIiuvowyKxdU03R2lWHzIrO7kH7vY23ce3y9DVLFP7SF7Psc1RSNuSbyHRvO3MpVVJ5HXp9Kak0bRiQNhScAnjP510qcXszOzH0UjMF6/hQGBOOQfQjFPmV7X1FZi0UUEgdSBVAFFFFABRRRQAUUUUAFFFFABRRRQAUUUUAFFFFABRRRQAUUUUAFFFFABRRRQAUUUUAFFFFABRRRQAUUUUAFFFFABRRRQBc0SGafWLOOCJ5XM6fKikn7w9K7fxN4gOg/FLxA0lql7ZXRNvd2zNgSIVXoexB6GuG0vUL7S7sXenXUtrOFKiSM4OD1FQTyyzzPNNI8krsWd3OSxPUk15WJy761ieerZw5HG2t9Wnfytyq1tb9rFKVkdc/iTw/pWmX1v4W0q9gur+Iwy3N3MHaOM9VQD19a1fhJdXmh6dr2s3Nsw02O0EiNKhCvOG/d7c8E5z09q85q7Nq2pzaZDpct9cPZQnMcBc7FP0/E1zYvJIVcPLDw1U2uZybbaVtn30sui39RT1uSaLqjWPiK01iZGuHhuVuHXdguQ2Tz71raF4pTTvGV5rklj51ve+ck9uX58uQ8gN6jiuYor0a+X4evze0j8UeV77f113EpNHbaf4o8OaEL6PQdEvCL21kt5Zbu4BdAy4AXAwADgnucDpWFd62s/g7T/D/2Yq1ncyTmbfkPv7Yxxj61jUVlSyrDU5+0s3K6d223dJpbvs2g5mWdMu5LDUba+jVHeCVZFVxlSQehHpXaJ4o8HQa3/wAJHbeHb9NUEhmWH7Sot1lPfgZxnnFcFRVYzLaGLfNUvs07Nq6e6dnqgUmjqvDniWzhbXY9ctbi4g1lf3xtmCujb9+RnjGaNE8RaWNDk8P69p1xeaas5ntZIZQk0DHrgnggjqK5WionlOGm5OzV2no2rOKsmrbO2mm63HzM6bxH4jsrnS7PQ9E0+Sy0q1lM5Esm+WaQ/wATEcdO1VvE+vrrXi99eFq0CtJG/kl9xGwKMZwOuPSsKitKGW4ei04rVKSu22/eacr922lq/kJybOvHjTb411PXP7PEtlqYaO6spH+/GQMjcO/GQaWXxB4Z03T7yLw3ot2l3eRGFp72VZPJQ9QgA6+5rj6Kx/sXCe7ZNJJKybs1Ha6vrbz32d0PnZ11rr3hq+0Ox0/xFo9201gpjiuLGRUMiE5w4I5I9azvGOvR65c2i2tn9jsbG3W2tYS+9gg7s3cmsKitKOV4elW9rG91dpNtpN72V7K//DCcnawV148RaBqljZp4m0q8nu7KIQpcWswQzRjorg+nqK5Ciu2pTjO1+hnKCludZ/wmtwvi0azHYwraCD7J9iz8ht8Y2E+uO/rU0PiPw7o8d1P4b0e8h1C4iaJZbqcOturddgHU47muNorN4an2/rzJ9jA2JtaWTwfb6B9nYNDeNcmbf97cuMYx+uaJtaWTwla6D9nIaC8e587fw25cbcY/XNY9Faeyj263+ZXJH9TqLnxVHP46s/Ev2JlS3aEmDzMltiheuO+PSl0fxPawy6taapp7Xek6nMZpIVk2vE+4kMp9RmuWoqHh6drW8vu2J9lG1rHYTeJ9FtPD2o6DoujzxW96i757icNKXDA5OBjAAxgeuaZH4g0HU9Ns7fxNpl5PcWUYhiubSYIzxjorg+nrXJUUvq0PO+97u4exidYvi6KPxdpusQaWkNlpyeXb2kb4OzBHLY5Y5yTiszw5rS6T4sg1xrYzLFO0vlB9pOc8Zx7+lY1FUqELNW3VvkP2cbW+R02ieIrFNNu9G1uwlu9Nnn+0J5Um2WCT1Ung8dRSa74is202z0nw/ZS2Nlaz/aN8rhpZZezMRwMY6VzVFHsIc3N/w33B7KN7na3HiTwrqV8usavoF2+p8NKkNwFgncfxMCMjOOQK5fXNRl1bVrjUZo443nfdsjXCoOwA9hVKiinRjTd0EacY7BRRRWxoFFFFABRRRQAUUUUAFFFFABRRRQAUUUUAFFFFABRRRQAVd0FQ2uWmegZj+IQ1SqfT51tdRtrhjhEk+Y+gIwT+tZVl7jKhuizqsj6Tr9xLEp/fISoA/vjA/wDHhWba3TW0NxbojKtxGIs+oyDu/wC+d35V1niDSpNRMMlvJGkiAqS+cFT9PcVW1Hw+07W4t5Y0RIVik3ZyQO4x9TXCnG1mbalCzvbqytrewsIV+0z/AL1yVycvyoA6fdAyTUjeIb5bd4ZFjS6WQLuKcY5yCPUECtHWdFe5uI7qymEEyADnIHHQgjoRVM+G5vsjZuI2umcNubO0DnPPUkk5z7Ulbr/Woxq6zrFvafaLqCIxyqPJcgDJPPY9MAn8qoyzXtxq1nNfDDuYTH8oXKeZweD9etdFdaT9o0aCxaULJCq7XAyNwGOnpgmsyHQb9biCa5u4GjgKcl2JVFOcDIoi0l9/5Ayjq/7vXL4rxsDuPqYwP5vVAR4in5zkxxxkj7nVj+iD86kvZprm8vbiPyys7jyyc/KoYEZ9c7RTJPMMDRJhSXDh8/dO3HTHP6VrGEnHVdvuIcknuNRTtAdixLlST3ACkD/x4/8AfIpxUAMBwAhcD0II5/XH40m1tmN244GSe5Hfjoev50KrfxH0zzknHTJ4/kK1dOWsbddyeZb3EbcsTHeSfLDZx0JFDJhp1f5yuVjJ4KkSKM0Mr5HRlAxjOMj0P8uMU5wzbjxliSwBx1bdwfqBUyhUkrNP+mNOKYq7goDHJxyfWihAwQBjk45PrRXWjIWiiimAUUUUAFFFFABRRRQAUUUUAFFFFABRRRQAUUUUAFFFFABRRRQAUUUUAFFFFABRRRQAUUUUAFFFFABRRRQAUUUUAFFFFABRRRQAUUUUAFFFFABRRRQAUUUUAFFFFABRRRQAUUUUAFFFFABRRRQAUUUUAFFFFABRRRQAUUUUAFFFFABRRRQAUUUUAFFFFABRRRQAUUUUAFFFFABRRRQAUUUUAFFFFABRRRQBZs7++swFt7lgg6RuN6j6Z5H4GtCPxHeqP3ltbye6sVz/ADrGorF0IPoUpyN8eJm76efwmH+FB8TN/Dp5/Gb/AOtWBRU/Voj9ozYk8R3zDEdvbx+5JbH8qz7y+vbwFbm5ZkPWNRtT8h1/HNV6KtUILoJzkFFFFakhRRRQAUUUUAFFFFAH/9k="/>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Content Placeholder 2">
            <a:extLst>
              <a:ext uri="{FF2B5EF4-FFF2-40B4-BE49-F238E27FC236}">
                <a16:creationId xmlns:a16="http://schemas.microsoft.com/office/drawing/2014/main" id="{DD4A6297-1479-43AA-84D2-6266AA1ADC0B}"/>
              </a:ext>
            </a:extLst>
          </p:cNvPr>
          <p:cNvSpPr>
            <a:spLocks noGrp="1"/>
          </p:cNvSpPr>
          <p:nvPr>
            <p:ph idx="1"/>
          </p:nvPr>
        </p:nvSpPr>
        <p:spPr>
          <a:xfrm>
            <a:off x="365125" y="2333297"/>
            <a:ext cx="8997536" cy="3146100"/>
          </a:xfrm>
        </p:spPr>
        <p:txBody>
          <a:bodyPr>
            <a:normAutofit/>
          </a:bodyPr>
          <a:lstStyle/>
          <a:p>
            <a:pPr>
              <a:spcAft>
                <a:spcPts val="975"/>
              </a:spcAft>
            </a:pPr>
            <a:r>
              <a:rPr lang="en-GB" sz="3250" dirty="0">
                <a:solidFill>
                  <a:schemeClr val="accent1"/>
                </a:solidFill>
                <a:latin typeface="Tahoma" panose="020B0604030504040204" pitchFamily="34" charset="0"/>
                <a:ea typeface="Tahoma" panose="020B0604030504040204" pitchFamily="34" charset="0"/>
                <a:cs typeface="Tahoma" panose="020B0604030504040204" pitchFamily="34" charset="0"/>
              </a:rPr>
              <a:t>Why should I give?</a:t>
            </a:r>
          </a:p>
          <a:p>
            <a:pPr>
              <a:spcAft>
                <a:spcPts val="975"/>
              </a:spcAft>
            </a:pPr>
            <a:r>
              <a:rPr lang="en-GB" sz="3250" dirty="0">
                <a:solidFill>
                  <a:schemeClr val="accent1"/>
                </a:solidFill>
                <a:latin typeface="Tahoma" panose="020B0604030504040204" pitchFamily="34" charset="0"/>
                <a:ea typeface="Tahoma" panose="020B0604030504040204" pitchFamily="34" charset="0"/>
                <a:cs typeface="Tahoma" panose="020B0604030504040204" pitchFamily="34" charset="0"/>
              </a:rPr>
              <a:t>How much should I give?</a:t>
            </a:r>
          </a:p>
          <a:p>
            <a:pPr>
              <a:spcAft>
                <a:spcPts val="975"/>
              </a:spcAft>
            </a:pPr>
            <a:r>
              <a:rPr lang="en-GB" sz="3250" dirty="0">
                <a:solidFill>
                  <a:schemeClr val="accent1"/>
                </a:solidFill>
                <a:latin typeface="Tahoma" panose="020B0604030504040204" pitchFamily="34" charset="0"/>
                <a:ea typeface="Tahoma" panose="020B0604030504040204" pitchFamily="34" charset="0"/>
                <a:cs typeface="Tahoma" panose="020B0604030504040204" pitchFamily="34" charset="0"/>
              </a:rPr>
              <a:t>How can I give?</a:t>
            </a:r>
          </a:p>
        </p:txBody>
      </p:sp>
      <p:sp>
        <p:nvSpPr>
          <p:cNvPr id="6" name="Title 1">
            <a:extLst>
              <a:ext uri="{FF2B5EF4-FFF2-40B4-BE49-F238E27FC236}">
                <a16:creationId xmlns:a16="http://schemas.microsoft.com/office/drawing/2014/main" id="{FDB30E1B-47D9-4E77-8A6D-4A5DD3811B9C}"/>
              </a:ext>
            </a:extLst>
          </p:cNvPr>
          <p:cNvSpPr>
            <a:spLocks noGrp="1"/>
          </p:cNvSpPr>
          <p:nvPr>
            <p:ph type="title"/>
          </p:nvPr>
        </p:nvSpPr>
        <p:spPr>
          <a:xfrm>
            <a:off x="370495" y="465138"/>
            <a:ext cx="8915400" cy="836889"/>
          </a:xfrm>
        </p:spPr>
        <p:txBody>
          <a:bodyPr>
            <a:normAutofit/>
          </a:bodyPr>
          <a:lstStyle/>
          <a:p>
            <a:pPr algn="ctr"/>
            <a:r>
              <a:rPr lang="en-US" dirty="0">
                <a:solidFill>
                  <a:srgbClr val="0070C0"/>
                </a:solidFill>
                <a:latin typeface="Tahoma" panose="020B0604030504040204" pitchFamily="34" charset="0"/>
                <a:ea typeface="Tahoma" panose="020B0604030504040204" pitchFamily="34" charset="0"/>
                <a:cs typeface="Tahoma" panose="020B0604030504040204" pitchFamily="34" charset="0"/>
              </a:rPr>
              <a:t>We love because He first</a:t>
            </a:r>
            <a:r>
              <a:rPr lang="en-US" baseline="0" dirty="0">
                <a:solidFill>
                  <a:srgbClr val="0070C0"/>
                </a:solidFill>
                <a:latin typeface="Tahoma" panose="020B0604030504040204" pitchFamily="34" charset="0"/>
                <a:ea typeface="Tahoma" panose="020B0604030504040204" pitchFamily="34" charset="0"/>
                <a:cs typeface="Tahoma" panose="020B0604030504040204" pitchFamily="34" charset="0"/>
              </a:rPr>
              <a:t> loved us</a:t>
            </a:r>
            <a:endParaRPr lang="en-GB"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DA4186E9-F421-168F-0FF3-9F1CB08EFB4C}"/>
              </a:ext>
            </a:extLst>
          </p:cNvPr>
          <p:cNvSpPr txBox="1"/>
          <p:nvPr/>
        </p:nvSpPr>
        <p:spPr>
          <a:xfrm>
            <a:off x="7443724" y="1214938"/>
            <a:ext cx="1842171" cy="523220"/>
          </a:xfrm>
          <a:prstGeom prst="rect">
            <a:avLst/>
          </a:prstGeom>
          <a:noFill/>
        </p:spPr>
        <p:txBody>
          <a:bodyPr wrap="none" rtlCol="0">
            <a:spAutoFit/>
          </a:bodyPr>
          <a:lstStyle/>
          <a:p>
            <a:r>
              <a:rPr lang="en-US" sz="2800" i="1" dirty="0"/>
              <a:t>1 John 4:19</a:t>
            </a:r>
            <a:endParaRPr lang="en-GB" sz="2800" i="1" dirty="0"/>
          </a:p>
        </p:txBody>
      </p:sp>
    </p:spTree>
    <p:extLst>
      <p:ext uri="{BB962C8B-B14F-4D97-AF65-F5344CB8AC3E}">
        <p14:creationId xmlns:p14="http://schemas.microsoft.com/office/powerpoint/2010/main" val="631593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06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69A28-39B7-4432-913C-B827C9C972B3}"/>
              </a:ext>
            </a:extLst>
          </p:cNvPr>
          <p:cNvSpPr>
            <a:spLocks noGrp="1"/>
          </p:cNvSpPr>
          <p:nvPr>
            <p:ph type="ctrTitle"/>
          </p:nvPr>
        </p:nvSpPr>
        <p:spPr>
          <a:xfrm>
            <a:off x="742950" y="850266"/>
            <a:ext cx="8420100" cy="1470025"/>
          </a:xfrm>
        </p:spPr>
        <p:txBody>
          <a:bodyPr/>
          <a:lstStyle/>
          <a:p>
            <a:r>
              <a:rPr lang="en-US" sz="3500" b="1" u="sng"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Why Should I Give?</a:t>
            </a:r>
            <a:endParaRPr lang="en-GB" sz="3500" b="1" u="sng" dirty="0">
              <a:solidFill>
                <a:schemeClr val="bg1">
                  <a:lumMod val="95000"/>
                </a:schemeClr>
              </a:solidFill>
            </a:endParaRPr>
          </a:p>
        </p:txBody>
      </p:sp>
      <p:sp>
        <p:nvSpPr>
          <p:cNvPr id="3" name="Subtitle 2">
            <a:extLst>
              <a:ext uri="{FF2B5EF4-FFF2-40B4-BE49-F238E27FC236}">
                <a16:creationId xmlns:a16="http://schemas.microsoft.com/office/drawing/2014/main" id="{9CA0BD91-B053-462B-B3DD-0C4769D89D42}"/>
              </a:ext>
            </a:extLst>
          </p:cNvPr>
          <p:cNvSpPr>
            <a:spLocks noGrp="1"/>
          </p:cNvSpPr>
          <p:nvPr>
            <p:ph type="subTitle" idx="1"/>
          </p:nvPr>
        </p:nvSpPr>
        <p:spPr>
          <a:xfrm>
            <a:off x="1485900" y="2552700"/>
            <a:ext cx="6934200" cy="1752600"/>
          </a:xfrm>
        </p:spPr>
        <p:txBody>
          <a:bodyPr/>
          <a:lstStyle/>
          <a:p>
            <a:pPr>
              <a:spcAft>
                <a:spcPts val="975"/>
              </a:spcAft>
            </a:pPr>
            <a:r>
              <a:rPr lang="en-GB" sz="3400" dirty="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Mark Brampton</a:t>
            </a:r>
          </a:p>
          <a:p>
            <a:endParaRPr lang="en-GB" dirty="0">
              <a:solidFill>
                <a:schemeClr val="bg1"/>
              </a:solidFill>
            </a:endParaRPr>
          </a:p>
        </p:txBody>
      </p:sp>
    </p:spTree>
    <p:extLst>
      <p:ext uri="{BB962C8B-B14F-4D97-AF65-F5344CB8AC3E}">
        <p14:creationId xmlns:p14="http://schemas.microsoft.com/office/powerpoint/2010/main" val="2364021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69A28-39B7-4432-913C-B827C9C972B3}"/>
              </a:ext>
            </a:extLst>
          </p:cNvPr>
          <p:cNvSpPr>
            <a:spLocks noGrp="1"/>
          </p:cNvSpPr>
          <p:nvPr>
            <p:ph type="ctrTitle"/>
          </p:nvPr>
        </p:nvSpPr>
        <p:spPr>
          <a:xfrm>
            <a:off x="742950" y="850266"/>
            <a:ext cx="8420100" cy="1470025"/>
          </a:xfrm>
        </p:spPr>
        <p:txBody>
          <a:bodyPr/>
          <a:lstStyle/>
          <a:p>
            <a:r>
              <a:rPr lang="en-US" sz="3500" b="1" u="sng"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How Much Should I Give?</a:t>
            </a:r>
            <a:endParaRPr lang="en-GB" sz="3500" b="1" u="sng" dirty="0">
              <a:solidFill>
                <a:schemeClr val="bg1">
                  <a:lumMod val="95000"/>
                </a:schemeClr>
              </a:solidFill>
            </a:endParaRPr>
          </a:p>
        </p:txBody>
      </p:sp>
      <p:sp>
        <p:nvSpPr>
          <p:cNvPr id="3" name="Subtitle 2">
            <a:extLst>
              <a:ext uri="{FF2B5EF4-FFF2-40B4-BE49-F238E27FC236}">
                <a16:creationId xmlns:a16="http://schemas.microsoft.com/office/drawing/2014/main" id="{9CA0BD91-B053-462B-B3DD-0C4769D89D42}"/>
              </a:ext>
            </a:extLst>
          </p:cNvPr>
          <p:cNvSpPr>
            <a:spLocks noGrp="1"/>
          </p:cNvSpPr>
          <p:nvPr>
            <p:ph type="subTitle" idx="1"/>
          </p:nvPr>
        </p:nvSpPr>
        <p:spPr>
          <a:xfrm>
            <a:off x="1485900" y="2552700"/>
            <a:ext cx="6934200" cy="1752600"/>
          </a:xfrm>
        </p:spPr>
        <p:txBody>
          <a:bodyPr/>
          <a:lstStyle/>
          <a:p>
            <a:pPr>
              <a:spcAft>
                <a:spcPts val="975"/>
              </a:spcAft>
            </a:pPr>
            <a:r>
              <a:rPr lang="en-GB" sz="340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James Laing</a:t>
            </a:r>
          </a:p>
          <a:p>
            <a:endParaRPr lang="en-GB" dirty="0">
              <a:solidFill>
                <a:schemeClr val="bg1"/>
              </a:solidFill>
            </a:endParaRPr>
          </a:p>
        </p:txBody>
      </p:sp>
    </p:spTree>
    <p:extLst>
      <p:ext uri="{BB962C8B-B14F-4D97-AF65-F5344CB8AC3E}">
        <p14:creationId xmlns:p14="http://schemas.microsoft.com/office/powerpoint/2010/main" val="3420195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AutoShape 2" descr="data:image/jpg;base64,%20/9j/4AAQSkZJRgABAQEAYABgAAD/2wBDAAUDBAQEAwUEBAQFBQUGBwwIBwcHBw8LCwkMEQ8SEhEPERETFhwXExQaFRERGCEYGh0dHx8fExciJCIeJBweHx7/2wBDAQUFBQcGBw4ICA4eFBEUHh4eHh4eHh4eHh4eHh4eHh4eHh4eHh4eHh4eHh4eHh4eHh4eHh4eHh4eHh4eHh4eHh7/wAARCAHpAx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jaKKK/VT5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JpLa4jt47mS3lSCQkRyMhCuR1APQ0R21xJBJcR28rwxY8yRUJVM9MnoK9HkVdQ+E+naPtBmS0n1C39SYpiHH/fDE/hTdNVdO+Fep6ZtAnutPGoz+uGmVYx/wB8qT/wKvhnxfP2b/de/wC39la/2efl59trJr/Fpc7vqavvpy3+dtv66HnE8M0EnlzRPE+AdrqVOD04NR16I3he1u9d1T7TJqWrzWdpbSRWkcyi4uN6DOCR91fQDPIrNsfDujX3jD+zYv7St4RaNO1pcBY7gzKM+QrMACT2bFd1Di7BTpylK/uwU5NLRXipeuzVm0o7q900s5YSaenV2/Q5CKOSaVYoY3kkc4VVGSx9ABTWVlYqwIIOCCOQa7QaPYxeLdCtbW31vRbqe5CTw3IxJDyNrxvtGc59OMVC+l6HpelJquurqF697dzx28VvKsZCRthpGYg5JJ4FbriWhKUFGLbmlyxS95tue2vLa0G781rK99rr6tLXXb/gfPqchRXcf8InpFvqWrfary7fT7XTY9RtnjCiSRHK4UgjGeSPrz7Vn6totjd6VpOo+HbW9D3801ubSVxK2+PacqQBkEN0x2q6HE+BrzjGN+WVveatFNw9ok29U+VNvTS1nbS6lhZxTv8A1rY520tbq8m8m0tpriXGdkSF2x64FWbjRtYtoWnuNJv4YkGWeS3dVX6kjiut+G2n6hpviXVLW98zS7j+xblhJLlTECBh+OQB14rO1xbxNKmL+PIdTXABtVuZmMnPowx781yy4gnPMfqtHlcPcd7Tlfmvs4pxW3V/gUsOlT5pb69unqcpRXoK+GfC6+J7fwyzao91d26OtyJUCwu0W8Dbt+YevI6/jWV4W0fTLvTvMm0nWtXuzOUeOy+SOBBj5i5Ugk88cAY5rWPFWElRdZQla0ZK6SvGfNZ3bSS92XxNbeauvqs72uuv4f8ADnLpDK8UkqRO0ceN7hSQuemT2zSQxSzSrFDG8sjHCoikkn2Ar0aDR9L0OHxxpV9NdSWNobU/u9olk+bcq56A8gE1H4W0vS/7e8M+INF+0xW1xfvazW9w4dopVTdwwAyCpB6Vwz4yo+yrVYQbjFXhK3uyvRjVSb3Tab6W0Wt2kWsHK8U36/fY87OQcHg0ld1pfhWBtGh1a80jWtWa+ml8uPT8AQxq5UsxKnLEg4HHSiTwjpOm6lry6tc3rWmmQw3EXlBVkkSQjCEEYDc49jn6V1/635d7SdNNuUdLJXu1NQaSTvpOSWqV91dJsn6nUsn/AFtf8jhaK7rRvDmi3WhprC6brOpRT3MiPHZSqXsY1PBcbSWJBz2FcZfxwQ31xFbSPLAkjLG7ptZlB4JHY47V6WX5zQx9apRpJ3g7O9t07NaN2afe11rG61MqlGVNJvqQUUUV65kFFFFABRRRQAUU8xyLGsjRuEb7rFTg/Q0ykmnsAUUUUwCiiigAooooAKKKKACiiigAooooAKKKKACiiigAooooAKKKKACiiigAooooAKKKKACiiigAooooAKKKKACiiigAooooAKKKKACiiigAooooAKKKKACiiigAooooAKKKKACiiigAooooAKKKKACiiigAooooAKKKKACirFjY3t/KYrGzuLqQDJWGIucfQU28tbqzmMF5bTW8o6pKhRh+BqPaQ5+S6v26gQ0V2/jrRoU0nwkNK07NzeaeZJRBGS8rZXkgdTXI39hfafKIr+yubSQjIWaJkJH0IrkwOYUsXTU46N30e+ja/QbjYrUVI8MyQpM8MixP91ypCt9D3ojhmkjeSOGR0jGXZVJC/U9q7OaNr3ER0VKsE7RecsMjR7tu8KcbvTPrTryzu7OcQXdrPbykBgksZViD0ODS9pG/LfUCCir1zo+rWtsLq50u+ggPSWS3ZV/MjFdL8OdPsb7SfFUl5axTvbaU8sDOM+W4Bww9648XmFLD4d1/iSaWnm0v1GotuxxlFXv7I1b7F9u/su++y4z532dtmPXdjFVYoJpY3kjhkdIxl2VSQo9z2rrjWpyvaS0FY6Ox8VfZP+Ed22bMNJEqSgvxOkjEsvTj5SR3pb7xWlzPr7CxMcWp20dtbxiTi3jQrtHTnhQO3rXMxo8jrHGrO7HCqoySfQU54Zkm8l4pFlzjYVIbPpivGfD2W+19pye96v8A5+e17/z6/htob/WalrX/AKtb8jqp/Eei6jqd3Pqel3SpPDAkU9vKBPbtGoUlSeCG7j6U6/8AFOlX2rWpvdKuLvT7exNmpmnzc9SRLvxjcCeB0A4rn7nQ9atrc3FxpGoQwgZMj2zqv5kYqnBDLPII4Ynlc8hUUk/kK56fD2WStKm3aK5VacrR91R010dktvXdtj+s1P6R18ni6xt5dDhsre/uLXS7w3Re8nDTOTj5FI4VeOnPNVYte0e/0tdN16xvHit7qWe1ltZVV1WQ5aNtwwRkA57VzxsrwWX202k4td2zzvLOzd6bumfapbTSdVu7dri10y9uIV+9JFAzKPxAxQuH8rpQTTcWn8XM01K8m3e+755X8na1g+s1H/w3p/kjcvvFwurjWG+w+XFe2CWNtGsnEEaFduePm4Xnpyay7nVhL4ZsNHWFke0uZpvND/e3hRjHbG39a3tf06yg+FXh7UI7SOO8nup0mlC4ZwGYAH6YrjK0yrL8vlDmoU7KE2lq94J0r76+7333eupM61R7vf8AXU3fB+uQaNqN1PfWs15Dc2Uto6JLsba+ASGIPpS3914QezlSx0XV4bkqRFJLfo6qfUgIM/nWNa29xdTLBawSzyt0SNCzH8BUt/p+oae6rf2N1aM3QTxMhP5iumplmEli/bc0o1HbRTlG/LteKaT+71Eq0lDl6eiN4eKo/wDhOLTxJ9hfZbpGph8wZbbHs64/HpTrfxDpc3hqz0nUrbUf9BkleNbW4CRz723fvBjOR0yO1aPwu0azntdZ1rUdJbUUsLTzLaB1OyV+fTr0/Wp/h9pNnrHiTWNU1LQcW1rbyXEdkEZYvMHRPw9K+fxlHKqTmvZy/wBnUEmpWeikoxXvXvapJNvvvdK2sa1Tvvf8bf5Ir3njLRrrUNbkn0i6kttajgWZPPVWhaPqUOOegxn8arQeLNP0260aHSdPuBp2mXD3TLNKPNuJWGCxIGBgAACq9vqunDUNbmvvCyo1zbFILeJCFs3xw+DyPX8a5mCKWeVYYY3lkY4VEUkk+wFdOE4ay5wdOVOSiklZzbi/3ap30lvGHu3+erswliql7319PO/5nT2fiDSrnSLbTtcttRxZSSNbS2U4QlHbcY2B46kkEetVp/EUDxa7FDpot4tTWNIkSTIgVGBGc8sTj86ydQ0zUtPCm/0+7tA33fPhZM/TIqCCGa4mWGCKSWRjhURSzH6AV6VLJMvvKrG7i3zfE+VPmU20r2V5JN/Po2nm69S1v62t+R0egazoNrZWn2uy1K3vrSQsLnT7gRm4UnIV8+nTI7VkeItSbWNdvdUaFIDdTNJ5a9Fz29/rUWoabqWn7ft+n3dpu+758LJn6ZFQJDM8TypFI0cf32Ckhfqe1b4XLcJSxEsZTbcpXV3JtJN3aV3om+nTZWWgpVZSioPYLeKSeeOCIZkkYKozjJJwKs63pWoaLqD2GqWzW1ygDMjEHgjIPFRXNpe2XkyXFrPbeYN8TSRldw9RnqK9S8Y6f/wlWreBtZjXcNVjjguD1+ZDls/+PflXnZvn7yzF4fnt7Coql31UoR51re1nGM+m6NKND2sJW+JW/HT/ACPO9e8O61oUVtLqtjJapdAmEsQd2MZ6fUVFNomqQ6FDrktqyafNIY45iRhm54A69jXq3xSvY/FPgzV5oFUvoWsGFdo/5Z4CZ+mT+lY3xMjW3g8IeCVbaIII3uB6PIQOff735181kvGmOx1LC069OMa0pzVRa2jCEOe61vdqVNa3V29DqrYKnBzcXdJK3q3b9Gcp4b8EeJ/ENr9q0vS3kt84EsjrGrfQsRn8KoeIvD+seH7pbbWLGS1dhlC2Crj2YcGvWfif4d1jUdSg03Tta0rT9KsYEjhtJL0REHHLMv8AKqOu2c8fwhvtP8QazpuoXllMkti0V2ssgXIBXPXu34Vw5dx/iMTPD4hzpyp1pRj7OKl7SCm7Rk5XcZNXTkuVWV7PQupl8YqUbO6W+lnby/Iw/Ff/ACRTwp/18zf+hPXO+GvBfiXxFA1xpOmvLADjzXdUQn0BYjP4V03iOPzvg54PhzjzLyVc+mXYU/4239xp+p2Hhaxke206ws49sUbFQzHPJx16fzrXJszxlP8A4TsByqpVrYqTlNNxjGFV3fKnFttySS5l1bFWpQf7ypsox26to4rxH4e1nw7dLbaxYyWruMoSQVcezDg1a8M+DvEfiOJptJ015oVODKzBEz6AsRk1YvvF13qfgu38M38P2l4LgSQXkkhLovTbgjkcnvXTfGa+uNJTRvCunyvbWFvYJIyRsVEjEkZOOvQn6mvbrZxnkJYfL5QhHE1JT97Vw5IWfOoqXNeV0lFyVne7sYKjQfNUu3FW063fS/6nFeJfDGu+HJUj1jT5LYSfcfIZGPoGHGabp3hzW9RsI76x06a4gkuPsyMmDmTGduOvTnPSu48D3dx4g+GfijRdSle4TT4FurR5DuMZAY4BPb5f1NLoGpXem/ATUJrKZoZZdUMRkQ4ZVZUzg9uOPxrircU5pQhLCyhB4iFanSb95QaqJSjNK7a0equ9U9dS1haUmpXfK4t+enQ5jW/APizRrEXt9pLiDIBaJ1kKk8DIUkjnippPht40TTjfNor+WF3lPMXzAP8Aczn8K6T4H6rfWumeKTHcOVt7D7RErHIWQBvmwfw/Ksr4ManqEnxMs3kvJ5Gu/MFwWcnzPkJ59eQK5sVn/EeHjj1ei3hEpN8k/wB4nDn5Uuf3GldXvO7toio4fDSdPf39N1prbtr+Bw1vBNcXCW9vC8s0jBUjRcsx9AK62T4ZeNo7L7U2isV27tiyoZP++c5rqvhXp6f8Jf4t1SEW63NiJVtGmICRuzN8xPbp+pqjZeG/F9rra6yni/RzeiTe0jamDv55BHce1XmfGtf67Uw2Gq0qXs4wb9opS5pTjzcq5XHlSTV5Pm1ekdApYKPIpSTd77W0toeaSI8cjRyKyOpIZWGCD6EU2u7+OUdh/wAJv9qsJbeQXVsksxgcMvmZKnkd/lB/GuEr7jI8z/tXLqON5eX2kU7Po+q+TOGvS9lUlC97BRRRXqmQUUUUAFFFFABRRRQAUUUUAFFFFABRRRQAUUUUAFFFFABRRRQAUUUUAFFFFABRRRQAUUUUAFFFFABRRRQAUUUUAFFFFABRRRQAUUUUAFFFFABRRRQAUUUUAFFFFABRRRQAUHgUUHpQB6d4p1O88EeF9D0TQZTZXF5bC7vbmMYkdj0Gew/wFYOu+MB4g8Gx6drUUlzrFtPugvcDJj7qx6n/APVW/qFinxD8N6PcaVeWqazp1uLW5tJ5QhdR0ZSev/16yPEug6P4Z8H/AGO/ktbvxLczhh5ExYW0Q6g4OMn3HevhcueBTpwrwvilUbdl797v3m/5OX5Wsl2NZX6bG/418R3+h+CvCkGlSfZbq508b7lAPMEYx8gPYE8n6VSvtUvfEHwXu7vWJTd3VjqMaQzuPnAOM5P4msz4lXVtceH/AAglvcQzPDppWVUcMUOV4bHQ/WjTbq2X4M6vaNcQi4fUomWIuN7KNvIXqRU4bAUoYPD1o0/f9tdu2v8AEa33tb5WG3q15E3iv/kkPhT/AK+Jv60eAP8AknnjX/r2j/ma0LPTG8YfC7StN0i6tTqOmXEhltpZQjMrZ5GfqKm03T7Hw38P/E+l3mq2L6xcW6u8EUysEGcKgP8AE3UkDpxUVMVSWFnhL/vPbX5eqXtlK78rddgs738hngzVP7F+EF/qkcEU1xBqY+zeYu5UkIAD47kZNReA7+41K517xvrrDULvSrMGASKMbznbwOOP61mWV1ar8FdQtDcwi5bVI2WEuN5Xjnb1xTfhbqmnRHVvD+r3AtbTWLbyRO3SOQZ2k+nWtK+CTw+NrRhebqWbS15Pc5kutmr7biT1RJ4f+JWuwayZtdu5dS06bctzauFKlSP4R0FafwmurG3ufGF7Da77GOwklSCXnMYJIRvXjiodH+Hf9mamuoeKr/TF0SDLu6XOftAHRVA55/OoPA99paxeN2haGyt7jTZltIZJMHBztUZOScY9anHRy3EYeusBDRqCbirR+NaafaS300Vrsa5k1zE/w88beJb/AMd2Nte6nJPa3kvly27AeUFIPCr2xUngaa1s/ifrnh2RQmn6nJc2RTsPmbZ/UfjXLfDWaG38eaPNcSxwxJcgs7sFVRg8knpUPiK+a28d6jqVnKrGPU5JonQ5BxISCCOoruxOU0p4uthqMFBTpLZWXMpOz06rQlS0Tfc6T4Y6ONO8Z6lfamuIPD0csspI4LrkL/U/lWd4N8RXUXjK81ldIk1bU7oSNboo3GORjnfjHOOldr8V9Q0+z8Itc6aNk/iiSO4m9diouR+ePzNc78G7uGMa7YQ30Nhq15aBLGeU7QGGcgHseR/kVwQxMsZgMRmVenfmUYcuqslZSvbW3M5Xt0iVazUUdT4ET4mN4mtpfEEs66ZMxFxFeSIAykHhU65z6Cuc+G9vFD8aZrWFQkSy3SKo7DDcVa8JeHL7QvGWn6p4u1u0tyk/7qNrwSyTOQQOhOBzyTTvD1sdB+OLyapPbW8UrTzpI0y7NjhtuTnAPtXBUlT/ANsjRlBqVF25I8sW1zbavmaurteg+3qZEmtX3i7xVZeF2ZLbRGvhHFaRIFVUUnv1JwDz6mrPj7xzrlj4nn0vQbxtM0/Tn8iGGBQAdvUn157Vx+kakdJ8WQasg3i2vPNwP4huOcfhmu58V+CW8S6zL4h8M6lp0+n3x86TzZwhgY/e3A//AK69nE4bAYLGUliYJUeR2uvd521dvpzNbN6vUlNtO2474l6l/bXwz8Nal5McMlxcyGVY12qZOQxA92BP41zV18PPFdtZS3k1jAsMUZlci6jJCgZJxu9K3viQ2j23w90LR9K1K3vTZXMiSNG4yzYyzY67SxODXnBlmIwZZCPTca3yCjX+pJYVqEeeppKLbtzu32o2073FNq+p6NZXsng74V2WpaXti1XWp3DXO0Fo41zwuenT9TU/gDWr/wAZW+p+FfEU7agsto81rNKAXikXpg/j+nvVXQltPGPw9t/DIvre01jTJ2ktVnfas6N2B9ecfgKueHtKX4dWeo63rl5af2nJbNb2VnDKHcs38Rx24H614+KWH9liKc4/7W6jcdPe+L3HF78qjbbRK9yle67EXwt1nVYPB/iiGO+mRLCyMlqAeInJbJFSfCbxBrVx/wAJH5+pTybbGW6GT0mPV/rxWN8O7q2g8L+MI7i5hikm08LGruFLt83Cg9T9KPhPdW1t/wAJF9puYYPM0qRU8yQLub0Gep9q6cywNKUcfL2avzQtp5Qv+N7hF/CXfhtf3mpR+Mb6/uHuLmXR3MkjnlsDHP4AUeE5v+EX+GV34os0T+1b26+yW8zKCYUHUjPfr+lUvhVcQQad4pWaeKIyaRIqB3C7j6DPU1Z8GSWPiLwJdeDbi9gsr5LgXVg87bUkPdCe3f8AP2qswpKFaunH90p0uZJacijrouidrrtfoKL0RW0nx9dT6XqWleK3uNXtLqEiItgvFL2YE9q3/AWl6xYfDh9X8M2IuNb1C4MQm+XdBCvUruOOSP19qzbLwdY+GLC/1Pxo9lKRAyWVlHcbnklPRvlI4H9aTwnLbeJvAR8JnUotP1S0uTcWRlk2JMDnKZ9eT+lZY/6pUoTlgY2pc8HN2vTas9opq6T5ee1l3vZjV7+8dX4Q03xvqIvNE8bWcl3pl1A22W4kRmhk/hIIOa5z4WzRaZ4V8YXFxbpdLaLG4jkGVdlLbcjuM4NQQeEY/D9jeaj401QKFiItLO2vd0s0nY8dqpeCLq2i+H/jKGa4hjmmgjEUbyAM5yfug8msHh4VcPXdKSlCU6S9yLjC/OruPvO7tbmastF1HfVHOeJPEOr+IrpLnV7rz3jBVMIFCAnOABXpHwn8U6LY+DZodXu7eK70maW4sFlcAuXjYYUd+S35ivIqK+hz/hbB51lyy+fuQTTXLZWte6XSzTafk2PDYmVCpzrU9E+DetaXDqOraf4iuoYLHUYhI7TuFUyK+QMn1yfyrnfHmuNq3jq/1i3kDqLgfZ2HTamAp+nGa52inh+GMJQzitmsW+apFR5fsr4U2vNqMU/KKCWKnKiqXRO/9fez1bxHpek/EaSDxBpOt6fY6k0KpfWd5JsIZRjcD/ntWB4u07wv4d8Mx6Rb3Ntq2vyS757uAkpAn9wHp/k+1cQQD1ANFcWX8K18E6VGOMm8PSd407JPT4YymtZQj0jpeyTbSNKmKjO8uRcz3f8AwO53XiLVLGT4UeGbG3voHvra5leWFXBeP5mIJHbtW7r1lpfxJtbHWNP1mw0/WIrdYb21u5Nm4j+JT6dfwryiggHqM0p8IKHLVwtd06sJ1JqVlL+LLmnFxejjtbZqydwWMvdTjdNJW9Nmd94wt/DvhzwdF4etLmy1TXJZ/OuryABhCv8AcVvwHH1PetjVINL+JGjaZeW+sWWna7ZwC3uYLt9iyAdGB/X8cV5TQQD1GaT4RmqdOpDFS+sQlKftGk7uatJOHw8jSSUVa1k077n1tXacFytJW9Nte56dfvpPgXwPqWiW+q22p65q+EnNs25IYx2z9Cfrn2rKttS09fgpc6WbyAXzasJVt948wptX5sdccGuGHFFaUOEacYKVatKdV1Y1pTslzSjZJWWiikkklt3FLGO/uqytZL1O6+Fepafp+m+KY769gtmuNNaOESOFMjYbgeprP+Et7Z6d4+0y8v7mK2t49++WVgqrlGAyT71ytFdmJ4co11jk5v8A2qKjLb3bQ5NPlrr1IjiZR9np8H+dzv8Awb4j0vTfGeu2+pybtH1hpYJZU5Cgsdr/AE5P55qxD8NtNhvVu7zxhox0VWDmVZh5jpnpj1IrzijAznAzXJiOGK8a8q2AxUqLnGMZ+7GXNyqykr/DK2l9VtpoXHFR5VGpC9tvn+hs+M7nRrrxFcyeH7MWmmghYUGfmAHLHPPJ5rGoor6XB4aOFoQoRbaikryd27dW3u31ZzTlzScu4UUUV0khRRRQAUUUUAFFFFABRRRQAUUUUAFFFFABRRRQAUUUUAFFFFABRRRQAUUUUAFFFFABRRRQAUUUUAFFFFABRRRQAUUUUAFFFFABRRRQAUUUUAFFWBZ3R086gIWNqsohMnYORkD8qPsd1/Z/9oeS32Uy+SJexfGdv1xzUc8e/kIr0UUVYwooqza2N5cyrFBbyO7o0ijbjcqgkkZ6gYP5UpSUVdsRWooopjCiiigAorV0zw7rWpWYvLHT5JrcuUEgIALDqOT7iquqabf6Xc/ZtQtJbaUqGCyDGQe49RWUa9KU+RSV+19RXKlFFFajFpKns7W4vJjDaxNLIEZyq9dqjJP4AGoKV1ewBRU89rcQQQTyxMkdwpaJj0cA4JH41BQmnsAtJRRTAK2PCcHh+fUWTxJeXVraCPKtbpuLNkfKeDxjNY9FZV6Tq03BScb9VuvTcEdL8RPEUPiLXElsomh0+1hW3tI24IRe5HYn/CuaooqMJhaeEoxoUl7sVZf137g3d3A0HnrzRRXQAUtJRQAUUV2Sab4d8P6Jp13r9nd6je6jH56W8M/lLDDnAJPUk1z18QqNlZtvZLd/kJs5nRtNu9X1OHTrFFe5mJCKW2g4BJ5+gNVZFZJGRvvKSp+or0PwnY6Pa/FDQpNCvTcWV1G0qq7AyQExvlHx3FRaLp3g3WvEMvhyK11AXMrSLFqJnGDIMnPl4wFyPrXBLNFGbbi+VRUttVrK97vpbbffcXMef0V0Ph2HwzBp93fa8091PHKIrewgk2NJ6uWx0FXfFWkaQfCdp4k0iyvdPWS5a2ktrh94yFyGUkZxXXLGxjVVNxertfpe1/X52t5jucjRXfeI9N8G+GNVhtbuy1DUWngjlZFuNghVh64yzHk+gpk3gzTo/G1/ZNeTJotlaC/llwDIIioYL9ecZrCOa0XHmaaTV02t7W2631Xr0FzI4Wkr0Dw7pfgvxNcXcVnZ6hp0tpayzrG9wHE6qpwc4+Ug4JHQjNZujaPo9j4Yg8Qa9bXd8byVo7Ozt32ZC/edmx0ycYFV/aVO7i4tSVlbS+t7dbbJvewcxyVJXVeKNG0v+wLXxJoaXUFpLMbee1uDuaGUDPDd1Irla6sPXjXhzR9NejXQaYUUUVuMKKKKACiip7e1urhJZLe3llWFd8hRSQi+p9BSbsIgooqa0tbm8nEFrBJPKQSEjUsxA68ChuwENFKQVJUjBHUUlMYUUUUAFFFFABRRRQAUUUUAFFFFABRRRQAUUUUAFFFFABRU9va3Vykr29vLKsK75CikhF9T6ChLW6e0ku0t5Wt4yFeUKdqk9AT2pXQrogooopjCiiigAooooAKKKKACiiigAooooAKKKKACiiigAooooAKKKKACiiigAooooAKKKKACiiigAooooAKKKKAOl8Fn7dbar4fbk31sZLcf9N4vmXHuRuH4iteOwt5tR8PeFroMYba1e8vI1OC8roZSv12qq+3NcXp95caffQX1pJ5c8DiSNsZwwqw+s6k2unXPtJF+ZfO80AD5vp0x7V5lfB1J1JSg7Jptf4rct/SxLRv2Vrp3iXTHmj0220uaG+t4Q1uW2vHKxXBDE/MMZzVfXJtKd9U0y28PiA2khS2uICxkUK+0mXJwQfoMHFZ+p+IdQvrdLfZa2kKy+eUtYREGk7OcdT6elS6l4o1S+tZYJBaxtOVa5lhgVJJypyN7Drzz7nmphhq6mn0vtzPTb79n99tgszpbjSdPaz1WyuNN0uyms9PeaONLhpLtJEAOXI+XnnI7ZoZbTU38N2s+nwIn9kTyfuywOVEmB16ZGfqTWCfGOqmSeVodPMlzG0d0/wBlXdcBhg7z3/DHNVIvEWoxQ2UcYtw1nFJDFJ5Q3+W4OVJ7j5jj0zXPHA4q3vPX1ejcWvzFZmxBHpWmRaBaT6NBfnU4UmuZpGbfh3KhY8HAwB155p17Z6boOk3kzadb6hdQavLaRvOWK+Wqg8gEZP8AiayNM8T6np9pBbxLay/ZiTayTQK725PPyE9OefY1nzajeTWBsZZd8Jna4OQNxkIwST1rojhKzn7z0vrq9dX92mlv8kOzOxfT9BtNf1aLyLKGTyoJLGO9Z/syF1DOpYd+flycdaxtZ0eNtemhf7BoaGJJUWS4MkT5HWNlBypOSPTpmq8PifVEnuZJvs10l0kaTwzwK0biMYQ47EDuKoavqV1ql39pu2QsEEaKiBVRB0VQOABRh8LiITvKXRK929bLZPTo979+rBJnURw6S3w90tdUvrq3VdRuhG1vCJN/yx5zkjHatC4s9Pujo6Hff6RY6RcXkHmErJOVYko4H3QG7AnjvzXCy391JpcGmu4NtBK8sa7RkM4AY56n7oq3aeINUtfsPkTov2EOsH7tT8r/AHlb+8p54PrUVMBWteMtbyfkr32sr31+V35BZmwtpZ65pVlqFvo8cFz/AGklpJb2jFVuFZdwA3E4YYIz7ir2raZp11oWoSLbaPa3NrcwJELGZpDGruVIkJO1vqO4Nc9c+JdTlms5Ifs9mtlL50EVtCERZO7Y7njvT7nxRfzWN3Yi20+G2uwPNjitlUFgch+Od2f50nhcTzRcXZJ33eivqvPT/K9gszqtPbS7PxZqmh2uiwxCzs7mOK5DN5zMsRBZ+cEHnjHHFUdNsdKutFtodP07T764azJuYpJ2ivBNgndHn5So4IAByM1jt4x1ooxDWgnkiMM1yLdfNlQrtwzd+Px6Uy38VarDawwqtoZbeHyYblrdTNHHyNof6E4PUVl9RxKV1vp9p6tJ6vra76PzFZm3Dc2UWkeE7W60q2vTcB45DOW+VDMRhcEYPJ5+lVry003QNNur3+zYNQkfVZ7OIXJYpFHGAegIyxz19BXONqd4y2KmQYsP+Pf5R8vzbufXn1q5aeJNRga68xbW7jupjcSRXEAdPN/vgdjz2roeCqx1i9LttXav7zfy3/Qdjo5/DmnXlzfafp9qY7mWG0vrUFiWijkwJI/cDeD68U7xJo+h28Gpa1Y2ajTmtEjs0LsQs5kaMnOeThGb8RXMW/iTWYNdk1yK7xfSKytJsBG0rtwB0Ax09MCq8urahJokWjPPmximadI9o4c9Tnr+FRHBYpSi3PTS+r8ub8lZ+cgsyhRRRXslBRRRQAUVe0PSb7WtRTT9Nh865cFlTcFyAMnk1TdWR2RhhlJB+tZqrBzdNP3lrbrZ7ffZ/cA2iir9vpGoT6Lc6xFCGsraRY5ZNw+Vm6DHU06lWFNJzdrtL5vZfMChXf6jpr+M9D0W60e6szeWNmtldWs06xsuz7rjPUEVwFXxo+oHQjrnkD7AJvIMm4ffxnGOtcuMgm4T51GSel+t9LWur39RWudl4ftdD0D4jaHb2+pRSmGJvt9yZh5IlKNkK3TA4H1NZXw3ube2+JFnc3FxFDAs8hMkjhVAw3c8VydFZvL+aE4ym25R5W/v1/HYVj0Xwb558IXX/CMyWCa/9tPntOUEogxx5ZfjGetTeKU1C8+GskV7rVtqmoWd+ZroJcK3koUwFHY/8B45rzSnIrO4RFLMTgBRkmsZZZ++9rzL4ubbX0vfbt28w5dTqfipcW914qSW1uIp4/sUC743DDITkZHeupu9U0qbxnqmmzahbx22raLDaJdBw0ccojXGSPcYNedaNpGoavqqaXYW5ku3ztjYhTwMnr0qfw7qY0PVZJLjT7e+hZHgnt5hwyng4PY+hFZ1cFTdNUYSvKEdtL6tWf3x06MHHQ7rwD4Zn0LVNQm1S7sxMdNuFghhnWRnGzlzjooHr1JqHw1qeq6l4GsNM8O6xFY6pp8jrJbySInnxschlLcEjnj3rAPiPRdPsL2Hw5os9pc3sJgkuLi58wpGfvKgA746muUrOGX1cTKVSvvdWulbRNaxu9NX1v100Fa+52/j241KHRbPT9X8SNqOoPKZZ7WJkeKAAYXLKOX5PeuIoor1sLh1h6fJ+SS/BFJWOl0fwTrmrWljd2ccLQ3jOFdnwIwn3mf0FV4/C2qXHiabw/YiG9uYj80kL/uwOMtuPQc10ms3c9v8FdFghkZEuLyRZQDjco3HB9s1P8OIrOP4e+I7m41A6b5skcEl0sZdo0OOMDnnOK53iKqjKb72Wnna/wDwDldWai5edvxMq6+HWsJazTWN9pepyQDMsFpcb5E/DFc94e0TUte1IafpsHmTYLMWO1UUdSx7Cuw8KxeEdA1611W38bOxhbLILCQeYvdTUei+JtD0vxp4gaQSvpGqh4hLCpDorHO4A89zTVataSSvppo0CqVLNLX5WKd58O9Wjs57iy1DStTa3UtNDaXG+RAOvGKoeERrx03XP7HeFYBZE3wkxkxc5xnv1rpdG8Mqly954B8YwT3fltiCRfKmZe4wev5VS+HKSR6R4yjlUrIumOrqeoI3ZFT7ZunK7TtbdWe/VfkHtG4u7vt0/Q5/wr4Z1TxJPKmnpGsUIzNPK22OMe5rvPhx4P1HRfGVnqAurHULLZLG89nN5ioxQ4DelY91I9l8ErJbQlBfX7i6Zf4sE4U+3yj8qb8DLq4h8a/ZY2bybi3k81ex2jIP5/zpYidWpSqST0V1b03JqynKE2noro5bT9J1DW9efT9NtzNO8jHHQKM8knsK6C4+HOsiCVrK+0rUZ4RmW2tbndKvrxjrWx8O4rWPwx4uvJr86exZYGuljLtEjMc4A55ziqXhu38JaHrlrqlv43cvA4YqLCQb17qfY1U8RU5pKHTybvpfpsVKrK7Uenk2cn4e0O+1zUHsbIIJkieRhIdvC9R9a3rD4eatdKkb3+lW1667lsprkCcjGRlR0Psa6LwJdWNz8YtUvNLcPaSxTSRMFK5yATweeua8/wBIup5/FNneySsZ5LxJGfPO4uDnNX7WrOTUXayT273K55ybS00TNrwN4duJvHEVhqEdrGbKcG5guWA3gHBUA/ePtUXxK0X+yfEly6PZeRcTSNFFbuD5SgjhlH3evSug17/kvq/9f0P/AKLWuf8AE0NhcfEjU4tTu3s7RruTzJkj3lfTjvzipp1JSqqbejjexMJSlNS8rnL11+m/D/VrmwgvLy+0zSkuBuhW9uNjuOxAxVDxDp/he1sBJo2v3F/c+YAYpLUxgLg5Ofy4966nWbrwl45Frd3WtyaLqUcCwvHPHuhOPQ9vz/CrrV5WThdLq7P8i6lSVk47en6HJ6p4V1XTdeh0a++zwSz4MUzygRMp/i3eldT8V/DUdja2F9a/2ZBHFZxpLHE6q8rk43hR94e9YnxC0zX9Oi0+PVNQj1KxERWwuIm3Js4yB+QrT+KqLJqnhyN+FfToVJ9ATWanOc6cuZddv6/4YjmcpQd+5l6L4F1XUNLj1O4urDS7SX/VSXs3l+Z9BWf4p8M6p4dmiW/jjaKYZhnibdHIPY1v/GyaT/hMEsfu21paxJBGPuqCuTgf56VLZu958E75bolxY6gn2Yt/DnblR/30fzqoVqvLCo3pJrTtfbUcak7Rm9n09TK0nwJrupRWM9utuILyJphK8mFiRTglz256Cqmq+F9Q0/SptUM1rcWkN21q7wybsOO/0NdH40u7iL4W+E7OORlhnWVpFBxu2njP/fRqH4YsNV0jXvCkhGby2NxbA9pU/wAj8qSrVeR1W9E/wvYFUnyub2v+FzmfD2g32uNd/Y/KVLSAzzPK21VUe/r/AIV2vhbwmt58ONRkaTSDc3LxvbzySpmBeMhmPKE+lUYs+HvhNKzAx3uvXBjAPBEKdfzwfzpnhr/kkviX/r5h/pSrVJzTcXZcyS+//MVSUpK6el0c9oXhvVNb1WbT9PjSRoSfNlL4jQA43FvT09a1tS8AavbadNfWd5puqxQDMwsp/MaMe4re8JW+nr8JL1rvVTpaXl+Ip7hYTISABhMLzg8/n70zwW3hHw1rsepReM2mQKySw/YZFEikdD/OlPE1Ly5enSzd/mKVad3y9PJ6mf8ADH/kB+L/APsEv/I0aD/yRzxH/wBfsH/oS1a8Dm3MHjs2ZzbGwmMJxjKZbbx9MVV0H/kjniP/AK/YP/QlqajvOT/vQ/QUvifrH9DD8L+FtU8QLNNaiGC1g/11zcPsiT2zVnxB4K1XSNN/tNZ7LUbAHDXFlL5iofeutu7PRz8L/Dtnf64dJguDJO+23aTz3z32+me/9Kg8LXHhDQbTVLf/AISxr23vrVomtzZSKu7HDdDz2qniqjblHo7Ws+9tx+2m7td9rP8AM4/Q/C2r61pzXunQpMi3C2+zdhtzd/p6mofFOhXHh7UhYXVzazymMOTA+5Vz2J9a6rwtd3Fl8HPEMtvI0cjXcUe5TggNtB5+hNef100p1J1JXeidvwRtCUpSfZBRRRXSbBRRRQAUUUUAFFFFABRRRQAUUUUAFFFFABRRRQAUUUUAFFFFABRRRQAUUUUAFPgilnmSGGN5JHOFRBksfQCmVv8Aw7/5HrRf+vtKipLlg5diZPli2Z/9jav9he+/sy7+ypndL5R2jHXmiXRtWhsBqEum3aWhAImaIhcHvmu98I61qlx8WLmGa8le3aS4iMBY+VsXdtXb0wMCqXgTWNS1PUfEMN/ez3EM2l3EjxSOSmRjGB0GM9q5HiKivdLRJ/eYOrNX07M4nT7C+1GfyLCznupcZKxIWIH4U2+s7uwuDb3ttNbTDkpKhU4/GvQNLjhs/hnpvk+II9EfULiV7ibY5eXYQAm5OQB1x71BrupaW/hjTo7nWY9ev7G/Vo3EThmgOMoWYc8j9RVLEyc7JaXt1/4YarNy0Wm39dDkf7C1r7D9u/sm9+y43eb5Lbcev0qrY2d3f3At7K1muZSMhIkLHH4V6g19c6x4mOr+F/GMf2iU/u9Kvi0YHGPLC/dYVz/hLUrbT7fXtG1K7n0K8upQv2yGMnymVjujOOQM+lTHEzcW7a6aa/l5eW4lWk09NTkr7TdRsLlba9sbi3mf7qSRkFvp61BPBNbztBPDJFKpwyOpDA+hFdl4vh16LwxZvJrFnrWlwXJMF7C5eSOQj7rFvmHritqXTYde8W6B4mlUCyubMXd83ZXgGHB/ELVfWrRUpba/eh+2srvzPNLq3ntZjDcwyQyr1SRSrD8DSW0E1zOkFvDJNK5wqIpZifYCt15LHxJruo6lrGsLppmlMiboWk3AngcdMDFbegLDonhfxPquj3oubiJoLaC8WMoVRz8xUHlT2zWk67jHb3tPTXzKlUsttTj9U0vUtMKrqFjcWpYZXzYyufpXQeJvDEq3unwaFpt1ceZpsFxMI1L4dgcn26dKpHxDq914XvdJu1l1C2MiyiaYs7WzD0bsD71vfEjWtTtRoVnZ3k9rEmlQS/uXKFnIPJI64AGKzlOrzxjpfX06EuU+ZL1OKFjem8azFpOblc7ofLO8YGTx16Uy2t57qYQ20Mk0hBIRFLHA68CvV0kab4p6RcyHMs2heZI3dmML5J965L4SZ/4TiLGeLef/ANANCxTcHK2yv+f+QKs+Vu2yv+ZzNtY3t0ENtZzzCR/LQpGSGbGdo98VLa6Tql1ey2Vtp9zNcxErJEkZLIQcEH0rrdG1S80n4SSz2ExguH1YxiVfvIpjGdp7E4AzTdX1C+0z4e6K1jdTxTarNPcXtwjkSSsrYALdff8AGm6872SW9l+Y/aSvZLrY5zSNLk/4Siw0vU7WaHzbqOOWJwUbazAH9Kta34b1FdX1MaZpV5LY21zJGrpGzAKpI6960dN1vUtY1fwsuowF2tbxI0vWDF5h5g+UseDitG48Qaw3xcCJf3EcKal5Cwo5EYTdjG3pz3qJVKql00T9NyXOfN8jz2itXxgix+LdYjjUKq30wAA4A3msquyMuaKZ0Rd1cK6/QfDOjjwyniPxNqk9nZzzGG2itot8krDqeeAOD+VchXeaNq2p6H4KtV1rQbPV/Dl1MzW4lbDI/fDDle/WvJzqeIjShHDys3JKyaUmrNtRctOb16XLhbqZfi3w9pVjpNnreg6s19YXLmMpMoSaJx2K+nFaTeE/DmiWNo3i7Wbu3vruMSraWkIdokPQuT39qfreleG7rwpB4v0O1utOjivkguLSZ96N3yhqP43Qyjxqb1sm2urWJ7eT+Fl24wDXj4fF1sVUpYT20o/HdtRU7xcbR6x0UrtrdL1KaS1sZfjHwsdFksbjT7walpuorus7hVwWP90js1bFz4U8J6G8Nh4o8QXcOqSIrSxWsAdLbdyAxPU1pIyaX4G8Dx6oNjHVjchH6rDv649OR+dc38Wra5t/iFqv2hW/fSiSI/30IG3Hr6fhSweLxWNqwwsqzil7T3la8+SfKujW2rstX5A0lrY0LHwXd2fxEh0FNWkgWaBp7e9t+C8ZUkEc98YNZXhHw3b6xc6jPqWpCx07TlMlzPt3OeSAFHcnFdN4B0bVNF+JWj2+qzB5pbB5kTzCxiQocKc9D7Vk+F9F0d9E1zxNrkdzdW1jOI0tYH2b2ZurN2HIqZZjVSmvbX9yklKMVduU5R0T0u7W1fKnqPlXYkHhfwtrGl6hN4X1q+kvLC3a4e3u4Au+NepBFJoP/JHPEP8A1/wf0rf+H+qWOoWXiRdL8MWumW0ekT750d5HZscKWPHTJwB2rn/D/wDyRrxD/wBf0H9KwdevJzo1nL3KtG3M4uSvJOzcdPQLLf1OHrpRpUn/AArd9a/tC48sah5P2TP7snbnf9afB4m0iPTUtW8HaTJKsXlm4Zn3k4xu64z3rQX/AJIfJ/2GB/6DXuYzGV70rwcP3kVryu6d+zdvwZKSMbxhoEWhJpLR3Lz/AG6xS6bcoGwtngY7UuoeH47bwZpWvJcSPLfzyQmHaMLtPBB962viyrC28LSEEI2jxgN2JBOR+oqfxLZ3MPwo8JwSRmOWa7lZA3Bwx+U+3Y1yUMyrPD4SUp6zm09tUlP8rIbirsbeeE/COhTw6b4k8QXseqSIryra24aODd0yT1p3hrQbDQ/ipZafeaoZRHNFLZS26B1nYn5Q3Py98/SrOv8AiKOG+TS/iF4Tt7y+hjVTdQS+XMUxwcjhvzpknh+y0D4p+GV06WZrS8kguYkm/wBZGGb7pry44jFSoThiasrzpza+BwlZXvBrVK3SS1T7q5VlfQS+0ex1T4uTWOka1ewT3FzcNczCPY0MgZiVUg8j3rA8LeFxrF3qNxfX4stL07LXd2y7j1IAA7scV0nhP/kvd3/1/wB3/Nqg0tHu/hd4rtbRS9xDqSzzIv3jFnrj0BBNa/W8Rhoxowna8KK5mldc8pJvbtor6bed1ZPX1Kc3hXw7qujX194T1i7ubjT4/NntruEIzx92Uiqug+GNM/4R9PEPibVJbCwmkMdrFBHvmnI6kDsPesrwvo2qauuoSadMII7S1aW4laQouwfw5HUn09q7vW9S0y3+HfhS8uPDlvq9qtu8JeSV0EEgIyp2+uM8+ldONxGJws44WnWlPmml9nniuVytd2jd20bV7X3dhJJ62OZ8ReF9OTw9/wAJH4a1STUNOSQRXCTR7JYGPTcPQ8VyNehvq7yfD7V5NL8I2em6XcvHDPOt0xLOCCu0N94j2rzyvWyWriJ06ka7vyyaV3FytZO0uVtXTb+VrkzS6HSarr1ndeAdJ0GOOcXVncySyMyjYQ2cYOc559Kd4H8RWuji907VbVrvSdQQJcxofmUjoy+4rmaK9N0IODh0ev6mPso8rid/p198P/DtydV02TUdXvEB+zwXEIWONiOrE9cfjWX4O8S2VlqOpjXrP7VZ6ojLcGNBujJJ+ZfTqelcpRUfVYtNSbdyfYqzu73PQtHv/AXhi+GsaZd6rqd7ErfZ4ZIvLVSRj5j361j+GvEltZweJW1ASmfVrV0Ty1BHmMSeeeBzXK0UfVY2fM272/APYrW7udh4P8RaVHoV14Z8SQTS6ZPJ5scsPLwSeo9v/r+tbXhvxF4J8IX/AJ2lrqWpPMCs1zJGFMaddqKSMknGa81opTwkJ3u3Z7roKVCMr+Z0/g7xLb6RfX8N/atd6TqSmO6hHDYycMPcZrY0+7+Hmg3g1axl1PVbmPLW9rPEFRG7Fj3x+NcBRTnhoybd2r726jlRTd77nWeCvFEGl+L7nXNUjlcXEcoZbdBwz+gJAxXN6ZMtrqNrcSAlIpkdgvXAIPFV6K1VKKba66fcWoJNs63VfE1lc/E4eJ4YZ/sn2mOXY4AfaqqDwCRng96r/EGfQb3W31LRL65uDdu8s6TQ7BETjAHr3rmqKiNCMXFrorfIlUlFprorDkYo6uvVSCPrXoGqan4F8UGDUNVmvtHv0iWOZLeAPHIR3GP/AK1ee0U6lFVGndprsOdNSs72Oq8ceINO1DTtO0PRIJ49M05W8t5z88jHqT6CrnjbVvDuvaJp95Dd3cWq2trHb/ZTD8hweTu/PFcTRUrDRXLZ7frvcSoxVrdDv7nXPCniqxtG8TyXun6pbRCJrm3j3rOo6ZHrWf4t8RaXJoNt4Z8NwTR6ZDJ5sss3Ek8nqR6f/W9K5CilHCwi07uy2XRCVCKa8uh0niTXrPUvCnh/SoI51n05JVmZ1AU7iMbSDz07gVD8P7m6tfGuky2al5Tcqm0fxK3DD8iawa6Xwl4sk8N2sy2ulWE14zForuVMyRZAGB7f4mnOny0nCCve/wCIShaDjFX/AOCaXxl1SO88WnT7batrpyeQirwA3Vv14/CovBWr6DH4Y1bw/rtxdWkd7IkiTwxb8be2PwrkbiaS4nknmcvJIxZ2PUknJNR0lhoqiqd9rfeCor2ah2Ou8J+INLsLXUfD+sQz3eh3km5XQYkiYH5XA9cAZ+laNjqngnwwJr7RHvdX1JoykH2qELHDnuQeprgKKJYWMm9Xruu4Sopt67nS+EfEFrpVhr8N4k7y6lZNBGY1BAc55bJGBz2zSaZr1nbeAdW0CSOc3V5cRSRsqjYApBOTnPb0rm6Kt0INt+af3FOnFu/p+B2Xh7xBol14ZXwz4pjuRbQyGS0u7cZeEnqCO461Nc6x4V0HQ72w8Mi6v72+Ty5Ly6iCiNO4UetcPRUPCwbvd23t0JdGN/0Ok07XrO3+H2qeH3jnN1d3McsbBRsAUgnJznPHpXN0UVtCChe3XU0jFRvbqFFFFWUFFFFABRRRQAUUUUAFFFFABRRRQAUUUUAFFFFABRRRQAUUUUAFFFFABRRRQAVe8P6i2ka3Z6osIma1lEgjLYDY7ZqjRSklJNMTV1Zm5oviGTTfFb6+tqkrtJK/klyAN+eM47ZqLw3rb6LdXlwlus5urSS2IZtu0Pj5vwxWRRUOlB3utyXCL6HRaD4itrbRm0TWdMXU9O8zzolEhjkhfGCVYevpT9X8U+Ymn2ujWCaZY2E32iGIOXZpc/fdj1Nc1RU+whzc1v8AL7theyje52z+MNBbVP7cPhRf7X3eZv8AtTeT5n9/Z+uKoaR4qEaanba1p6anZ6lN9onQOY2WXOdykdPpXMUVKw1NK1vxf4dhexhY6PXPENpcaKuh6LpI06wMwnkDSmSSV8YGSew9K6BrjUvDvwmm07UInt7jUbpkto5FxIsOAZDjrgkAfjXntTXl3dXkiyXdzNcOq7Q0rliB6c0pYdO0Vte/mJ0k7Lpe5BW14W15tFa6hmtI76wvI/LuraQkBx2II6EetYtFbzgprlkaSipKzOm1fxHYtoUuiaDpH9m2lxIsly7zGWSUr0GT0ArO8S6y+tzWkj26wfZrSO1AVt24ID8345rKoqIUYRd0hRpxjsdQnjK5j8TabrcdnEr2Nqlr5RYlZEClTk9sgmr+meLNN0u/kvPDvhUxO6MJzJO0hCEdF4+UZ7+2Kw/DnhXXvEKu+lWLSxIcNIzBEB9MnvXa+A/D+seH5vEcOrWb25fR5SjZDK/0I4Ncdf6vBNbtaWv/AF3Oer7KKa69rnCDWX/4RP8A4R/7Ouz7Z9q87dznbt24/rV/RPEdpDov9ia5pY1OwSUywbZTHJCx67WHY+lZdho2p32nzX9naPNbwSJHIy8kM5AUY6nJIq/feD/EFnqllpdxYhby9QvBEJFJIHXPPBromqOsW/Pfqay9ns2WNS8V+dqGkNY6bHaafpMgktrQSE5O4MSzdSTjrWa2tOfFZ1/7Ou83f2nyd3Gd2duazrqGS1uZbeddksTsjr6MDgireraTqGlC2N/bmH7TEJYckHch78VUadKNkupShBaEesXralq15qDRiNrmd5igOQu5icZ/GqldLovgbxRrFgt9ZaaTbsMo0kipvHqATzWfqHh7WtPspby9sJYIYZ/s8hfAKyYzjH05zTjVpX5IyWnmCnD4UzKrovDfjLWtBsXsLY21zZO28211CJYw3qAelM8O+D/EOv25uNN08vADjzXcIhPoCetVvEfhzWfD0qR6tZNB5mdjghkb6EcVjiKeFxa9hWSl5MpVY83KnqT+J/FeseIY4oL6SGO1hOYra3iEcSn1wO9XNF8ea9pemx6d/oV7aw/6lLy3Evlf7pPIrlqvaVpWoap9o+wW7TG2hM8uCPlQdTWU8swPsFRlSjyLVKysn39fMpza1bJPEWuan4g1A32q3Jnl27VGAFRfRQOAK3dO+IniKzsobV/sN6LcbYJbu2WSSIdsMf61DH8PvFz6f9uXSW2bd+wyKJMf7mc0zRvAnijVrMXlpppELZ2mWRYy30B5NZ1sJltWlGlUjFwjstLL07EfWIK75vxKlr4m11fEx19LpptTfI8xkD5yMYC9OnQU7w74m1nw5dXRtDHtuOLm3uId0b/7yn61Dptvq2keK7aBLNhqdvcrsgcdXzwPxp/iBNY1Txddx3diw1WeciS3jXJD+gFazweEmnTlTi4uKXTZbK3ZdOw1Ud9zVh+IviOG+W4gNlDAqsv2OO2VYGDdcqOp9yaxZNf1JrC/09Xiis76cTzQxxKF3DpjuAPQVszfDfxjFam4bSwwAyUWZC//AHznNc9pWl3+qammm2Nu0t25IEXQ5HXr9KzoYHLoXlShHS17W6O6b9HrcFWUk2pFKvQ9ZsLjRPg9DY6kI4Lq61ITxQ+YrMY9v3sA15/NG8MrxSLtdGKsPQg4NXdb0vU9Lmhj1SF43liEkQZ92UPQ1eNwrxM6XvpKMua1tXba2unno/kUpJfM2tJ8ea5p+kxaWUsL23g/1Au7YSmL/dJ/rms3W/Euta1bJb6nem4jSZplBRQQzDB5A6YAwOgrT0/4eeLr6zW6i0vZG43KJZVRiPoTmue1TT73S76Sy1C2kt7iP7yOOfr7ipoYHL1WdSlCPPe90le/V+XmSqylopXOotfiP4ihtYYZ006+eFQsU11aLJIoHT5v8awrvxBq934gTXri8aTUI5FdJSB8pXoAOgA9Ku6B4J8S65aC70/Tibc/dkldYw30z1rO13RdU0O7FrqtnJbSEZXdyGHqCODSw+Ay6lUl7KnFSd07JbPdendD9spPl5tTVvPG2s3HiG315I7G2voFZQ8NuFDbupYHOTz1rO0HxBquh6o2pabcmGd8+YNoKuCckMp4Iqlp9ndahew2VlA89xMwWONBksa6L/hBtUZnt7bUNIu75AS1lBeBpuOoA6MfYE1hiHlOBj7CtyxTVrO3wpvf+6m3q9LmsYzlqhmu+Odc1bTX01hZ2VpIczRWduIhKf8Aaxyar+GfFus+H4JbWzkhmtJTuktrmISRE+uD0P0rBYFGKsCrA4IPUGkrrjlWCVB0FSjyPW1tL9/XzI5ne5u+J/FeseIY4Yb6SGO1hOYra3jEcSn12jvWFV7T9Mub6wvr2Dy/KshGZstg/O4QY9eTTda0640nVJ9Nu9nnwEB9hyMkA9fxqsK8JQf1WhZNX91fJv8A9Ki36obUrczKdFFFdxIUVd0nTbnU2uVtdmbe3e4k3Nj5FHOPeqWazjVhKbgnqt/K+wWdrhRRRWgBRRRQAUUV3VrpGi6R4Q03Wr/RL3W3v97O0cxjitwDjaSAfm+tc2JxUaCjdNuTskrevVpdO4m7HC0V1kGg6NrnjW203w/eSjTp0EsjSj57cAZdffGOtWof+EB1Oa40yK0utK2xubXUZrrcHZRxvXGAG9qxlmEVa0JPRN6bJ918norvQVzmH0q8XQo9aKp9jkuDbqd3zbwMnj0xVCvQdLOkxfCaG41iKa4ji1d/Lt4n2ea5ToW7KBk1Q1zR9J1Hw/pOs6BZzWMl5emxktXl8xd+OGUnmsqWY++41Iu3M436afO+3W1gTONorvNSg8DaHrB8P3mm3t68LCK71BbnYVf+IomMYHv6UyDwXaWXifWIdWuZW0nSIBcySRcPMjf6tR6E5/SqWaUuXmlFpWurrdaLTXzWjs9Q5jhqv3mk3lppNjqkyoLa+3+SQ2SdhwcjtzXUWth4Z8UafqEejabc6VqVnbtcxI1x5qTov3gcjhqh8Rq0nw68IpGrOzNdBVUZJPmelDx/NUhBKz5rNPe3K2tm10/MLnHUVq6RoOo6hrNlprW01u13MIleWIqB6nnrgZP4V0wT4ftrEmgPZ3kEas0I1Z7no443FMY25Fa1sbCk+VJydru2tl33/BXfkNs5OHSbybQ7jWUVPslvMsMhLfMGbpxVCvQPC8emQ/DnxB/ajyT2kGpRHFu2DOQMKAT0B9fSs/WLHQNQ8EyeINI0+bTZ7W7S3mgacypIGGQwJ5B4rCnmH72UJRdublT6apWvrfd9hXOPortLc+DLRLOyh0e+8QXMkStczxTsmxz1VFA5x71oW3gvSR8RdR8PzzTrZRWT3EUjH5o/kDDd64z+OKcs0pwvzxasm9Vulvpe/XqkHMed1ffSbxdCj1plT7HJcG3U7vm3gZPHpiut0Wz8GeJLxtB0/T72wu3RvsV5Jcb/ADXUEgOuMDOO1VL5Gj+ElrG4w6a3KrD3EeDRLMG5xgouLurp9nfXRvsHMcdV7RtKu9WmnisxGWgge4fe+35FxnHqeeldXbr4Jhu7bS7XRb/XmdUE95DOyHe3XYgHQe9LD4UsIfG+v6LJLcPBYWU00LK+1iQFK7vXrz60p5lG0lyuLtdXXS6W179etmHMcKKK7HStL8PweArfxJqkNzcTG9eAQRy7BNxkAn+EDkkjk9KdrOiaVqei6Nq3h+zmspL+9NjJavKZFD8YYE845rT+0afPytO13G/S6v536b2sHMcZRXe3UHgPTdcPhy8sb2by38i41QXO3ZJ0LKmMbQazYdB0240DxCbSf7TfaVMskU0b/JNbZ2kgfkfxojmMGlJxaTtZtbpuye/52fkFzlKK6ObSbKz8AwatdK5v7+7KWo3YCxIPmYjvk8VzldVGtGrdx6Nr7t/8h3CiiithhRRRQAUUUUAFFFFABRRRQAUUUUAFFFFABRRRQAUUUUAFFFFABRRRQAUUUUAFFFFABRRRQAUUUUAFFFFABRRRQAUHgE0UUAej/E67n0bQNA8N6fI0FqbITzeWceax9cdecn8an+FOsXtx4d8R6TcTSTQxWEk0O9s7PlIIHseOPao2Gl+PPDOmwvq1tp2uabF5BFy21Zk7HP4A/nV3w3H4d8JaTrGn3OvWVzql5ZSbmib92gCkLGG7sSf0rxpcqoOk179+3nuec7ey5Gvev+u5Q+HWoTaX8NvE99b4E8UkXlsRnaxGA31Gc1kfDO8u734kaTNeXU1zJ5jfNK5Y/dPrS+GdQsbf4aeJLCa7hjuriSEwws2GkAIzgd6yfAWp2+j+L9O1G7JFvFL+8IGdoIIz+tdPsrqs7av/AORRvyaVNNf+AVPFf/Iy6t/1+Tf+hmu98b2ceoa/4JsZf9XPaQo49QSMiqviDwdps2tXOsN4p0ldInmadmEu6XDHJUKOp5wKj+JPiDT5tZ8PalodxHKtnbIQgbJjKsCFb0OBUe09rKnydE/loTzc7jy+f5FP4t6teXHjO6sVmkitbArDbxIxVUAUcgDvWxruqXOrfBC0nvJGlnj1BYWkbkuFDYJPc4x+VHiXRdI8aXn/AAkmj69p9m1wim7t7uTY0bgYJ9+lS+LU0y2+DlvZ6VcG5gi1ERm424EzgMWZR6ZOB9KzUoctKCWqavpt3ITjanFLVNCiK28YeCdG0vSdet9PvLCLy5rKaTyxK2B83v0z361h+MLfxho/hi30PW7dJNOSbfDcg+ZhuflD9h14NW18PeHfE2g6fPoeoafpeoxR7L23uZSu9v7wJ/p61Nr9xZ+H/h5P4Zl1uHWL+6nWQLCxdLdRjufp+tOD5ZqMdddmtV53HF2kku+zWq87mJpvgtb2wt7v/hKNAt/OQP5Utzh0z2YdjWz8Hd2n654hMckcrW2nSlXU5VirDBHqOK86rs/hZqFjp8+ttfXcNsJtLkjjMjY3uSMKPeunE05+xkm738vM1rRlySu7jPhjqN9L8R9PuJLuZ5LmVlnZnJ8wFTnPrVfxrq+oS/EC9ujdSiS2vCkBDEeWqtgAenSq/wAOrq2sfGul3V5PHBBHKS8jnCqNp6mqvieeG48WajcwSrJDJeO6OpyGUtwRVezX1hu32f1Hyr2t7dDvfGwH/C7dIbAyzWpJ9TmorXV9P0X42atdak/lQvJLEJcZ8pmAw36EfjUHizVtMuvi1pWoW1/by2cbW2+dXyi7Tzk+1V2u/DF18UtXbWzFcaZdyOsVwGO1GOMPkdutcUIfu0pJ/B89znjH3Umvsl+Lwr4rstZ/4SDw5rVprRDmRWS5y0gPZgTg/TNUPhzPeXPxfiuNQgFvdySytNGE27X2HIx2q1pHg6LRtZh1Q+MtKhsYJRJ5kU/7x1BzjaPUcd6rQeK9Mb4wjxFzHp5l2byuDt2bd5H15+lO7nGcY+97r1tb5Du5KSWum9rfI4rWv+Qxff8AXzJ/6Ea7v4oXEVr4r8N3U8fmQw2VvJIn95Q2SPyFQ6v4M0xNWn1S48UaV/Y8krTEpLumZSc7Qo6nt1pPiPrWh6h4s0W+hMd7p8dtEJ4UbJVdxyhx3ANbe0jVnDlTaSf5GnOpyjbszZ8WaFdeMNXOueGfEtrdKyqY7ZrgxyQkDoB29e1cz4nXX9V8YaXp/ii1W3ucx2+5Vx5kZb72ejd+a1dV8FaTqOonU/DXiTSbXT5MMqSTlXh45HrVX4j6/aNc6FZ6bf8A9oz6PGu+97SyAjv3+7+tZUH70Yw10fSzjp1IpPVRjr8tUdB8R9B1TVdb+z2+uaVZ6faIsdvaveCMpgdSvr/Sqnie3dfhY9nrOr6ff39lcq9q8VyJH8skKVz1PU/gB6VD4h0nSPHV0uv6TrdhZXUyKLu0vJNhRwMZB71heLrXw1ouhW+j6fNBqermTzLq9jztQf3F7f8A6vepoxuqcL6p7W273f8AVyaavyxvqvIb8Mg32vWmt8/bV0i4Nrj727jO3327qz/B8WlPfRPdapqNjfCdPshtLYSHdng5LDBziszStQvNL1GHULCdoLmFtyOO3+I9q338ZSLN9rsdB0aw1AnJu4IDvB7lQSVU+4FceOweMVas6Ebqqoq6aTi1dWfMneLv0TestNT14SjZX6GrcWcXh6HxNqsscOqaha6sLCKW6hDqCdzNKU6Enbjnjmrul6fpWr22m+KLrS7ZXW0vZbm0hXZFcPbgFW2joDu5A44rlbfxZerqGqXF1aWd5BqknmXdrKh8tmzkMMHKkHoQac/jDVF1ayvrSK1tIrGNore0ij/cqjfeUgnLbu5J5ryKuTZnOLS0qW+NSsmvZcvJZbe/rorL4l72hoqtP5f8Hf7je07Wf7Y8EeJWm02xtriP7LiW0gEQKGdflIHBweh61P4ts4dW1DxbZxW6NqVrPDeQMq/O8e1UdPcfMpxXN3ni2eTSrrSrHSdN06zuijTRwRtlmVgwO4nPbGOmM1reENdZfFN7401K+sbeSGNy1sCQ9w5TaqqnORkDJzxiuerleKwftcZTp8lm3CN7u/7m0dL6SdOSdrpJlKpGVot3/p/5lTxLpentr66HDe6fpy6ZapDNPNkCebrIcqDk5JH0FWbN7TQ/Aj6hDY6dqF8urPbxXUkPmRhPLBJAbg57ZHc1xdzNLcXEtxMxeWVy7se7E5JrrtJ123074eJZPb2N+ZdTdprS4BJ2+Wu1xggrznke9etj8BiKWGoUm3U96PNHa+jcnfzd9G+XpojKE4uTexuWkNpLbnXLe0hs5NR8PXjTwwrtj8xDtLKOwPHHrml8M2/ktoVheaf4csLS5WMTRXgWa7uw5++MDcmQRjpXI3fi3Up7yWdYbSGJrJrCO3jjIjhhbqFGevfJzzU8PjS6jezum0rTJdSs0SOK9kjJfanC5GduQBjOM15VbIcxlScOVPmvb3ruPxcqu3Z8qaV7SateK6mqrQuXhocOq6Re6dptsgv9O1jygQPmeCVti5PcKwH4E1ieOGsf+ElurfTIo47S1xbRlBjfsG0ufUkgnNdD4X11NPuNc8WfabKyluYJIYbCJyXaZ9uGAOSFBy2c9eK4Qkk5Jye5r2smo4l4ypKq3yQWl7/FJRc12fK1o1de80tjKq48qt1/pCUUUV9Qc4V6H4YttWj0SyuvB3idIpWB+32dzcogjkz1CtwVPrXnlFcmLwzxEFG/3q6fqhNXPT7zXtF074h6ZdyS2jsbE22rXFmv7oyuCGYY644yRWRbeDLHT7ia+13WdPk0eJHaJra6Vpbk4+QKo5BzjNcPRXLDLZUklTqNaJPTor7dt3309Bcp1VzdWrfC21s1ni+0DV5JDBvBdUKYBI6496s2eq29j4C0Zkmie6tNcNyYA437QoIJHXHHWuMord4CElyt6czl999PxCx6Fr/he31/xFPrmn63pa6ReyefLLLcqjwA8srKecjmrb+ItI1zxL4j017xLWy1S0jtbW6l4UNF9wt6A8/pXmVFc/8AZfNFRqTb5VaOm2qd/N6L/IOU9B0PTR4Jt9S1bVtQsHuZLOS2s7a3uBK0jPxuOOij1rL1nUI4/BHhRbK9QXlo9wzCOQb4iZMqSOo9q5KitY4C81UqSvK99rLZq1vm2FjqNB8YapF4m0vUNY1C6vbe0uPMKyPu2ggqxHvgmtZvBti2uy6nea7pp8OtK0xnjuR5roSTsC9d3auBop1MD73NQlyXVnZLbfTs9Xr57BY663u9PX4da7aQzJG0mpxPBA8g8wxjvjqcdzUenXVovwy1OzkuIhO+pwOsO8b2QKckDqR71ytFX9SjZq+8lL7rf5DseseIJNUkED+G/EWmaV4a8iMBobhI2T5Rv3KPmL5zx1rRiS1n+J91qDXkM2nXmiyETRyBjsEYDEgcg/WvFq2fCWtLoV7dXDW5n8+zltsBsYLrjP4V5VbJpRpP2crvla2SbvbVvq9N/wACeU6vwpoNv4Y1pPEmqazpkmn2QaS3NvcB3uWwQoCjkdefSsy51CyuPh7aR3E8ZlbXZJ5oFceYI2Xk4647ZrjgKK9BZe5T9pUneWnS2iv/AJu7HY9a8RTas2orNpHiXTNL8LDYYjbXCptTAyCi/MX68U3UJbW3+I2v6hJe2n2W/wBIma2kE6kPlUAHXrweK8norlhkqirc/RrZK97O77vTV/ghcp1NzdWrfCrT7JbiI3KapJI0IcbwpThivXHvV3T9YttO8FeH5VmikubPXGuXgDjeFAByR1wcda4miu2WAhKPK3pzOX330/Edj0LVPClpq3iWbW4dc0waDdTG4kma5CyRKTlkKdd3UVneCLzTrf4hNaWaynSdQaSxCvyzRSfKpP44NcdW/wCD9dstAmkvn0lbzUE5s5nlIWFsEZKj73Wuerg6scPODk5+7ypaL5vXfz+5BZ2LvxPuIRr0Wi2bbrPR4Fs4/dhy7fif5VydPnlknnkmlYvJIxZ2Pck5JplehhaHsKMad72/F9X83qNKyCiiitxhRRRQAUUUUAFFFFABRRRQAUUUUAFFFFABRRTljkZSyxuyjqQpIFJtLcBtFFOaORVDNG6qehKkA0XQDaKVVZmCqpZj0AGTQysrFWUqw6gjBFF1ewCUU9I5HUskbso6kKSBTO1CaYBRT3jkjAMkboD0LKRmtBo9F/4RlZVuLn+2vtW1osDyvI2n5un3s471jVxCp8ujfM7aK9vN9l3Y1G9zMopyRyOCUjdgOpVScUg56c1tdCEopwRyhcI5QdWCnA/GkAJIABJPQCi6ASinSRyRkCSN0J6BlIroPEGh2mn+EPDusQyTNPqYnMysQVXYygbeMjr3JrjxGPo4epRpzetWTjH1UZT/ACiy405STa6f52/U52iinLHIyF1jdlHVgpIH412NpbkDaK2fBOir4i8U2OjvM0Mdw5DyKMlVCljj3wK3dE8O+Hta8X39razanDo9hayXEpk2md/LwCFwMDJPHFeJmHEGDwFSpTrXvCHPKyvZNtL5yaaS8uhvTw86iTXV2OJorauk8MtpmoS2s2oJeC5UWMM20gw8ZLkD73XpisdI5JM+XG7467VJxXpYbFKvFy5XGzt7yt0T07rW1+6a6GUocr3uNNFFOMcgQSGNwh6MVOD+NdLdiRtFKqszBVUsT0AGSaV1ZG2urK3owwaLq9gG4Gc4p8MjQzJKuNyMGGRkZBzTKKYHeajf+AfEUqahqQ1HR73YFmjtIVaJyO444/Ss7xn4i0++0yw0HQraaDSrEllMx+eVz1Y/r+dcp+tdzd6B4Q8P/ZbDxNe6s+pzRJLOLIII7UMMgNuBLHHJxXhY/G4fLp04SU5ylfljFOTst3bsrrVvqktWkKjg+bVPRd3ojhiAeooFd3YeAo38dz+G7nUMQGza6trtAAHTblGIPQev0NGneHfCGvPPpOgajqn9rxxs8D3SoIboqMkKAMrnHGSa46nGGWx96LlKKjGbkotxjCV7Sk7aLR36qzbVk7dawdX53tv1RwlFdToWh6RD4fbxD4muLuK0ac29tb2oUSzuBljluAopPEug6XHoln4i8PXdzPplxObeSO5A823lAztJHBBGcGu1cQ4R4r6v73xOHNyvk50ruPNtfR+V1y35tCPq8+Xm+dutu5y9Feh614a8FeH/ABMdE1S/1i4kkZAr24QCBWA278j5jznAxgYrkfFejvofiS+0fzDP9llKBwuNw6g4+hFRlXEeDzSUY0VJc0eeLlFpSjom1fs2r7bpq6dwq4adJPm6O3zMsAnoCas/2fe/2WNU+zP9i87yfO/h8zGdv1xXa/CAaWG18X320Tf2VcbhFtx5Oz5uv8Xp2q1p0Ggy/CmeW9ubyLTIdddo0RVM8uYlCqP4Qe5PQYry8x4rlhcZLDKi2ozpxbs3fnT+FLrpZbre9rGtPCc8FK+6f4Hm2BnoKK6vxNoOjjQdN17w5LfNbXk7WrW93tMiSrg4BUAEHNX7vQvBWiX6aHr2paq2qYUXM1qE8i2dh90gjLYzyRXof60YR04yhCcpPm9xRbkuR2nddFF2Xndct7mf1Wd3dq2mt9NdjhcDPQVZtLC8u7e5uLa3eWK1QSTsvSNc4yfxq54o0W40HX7rSZmEzQMNsiDh0IBVh9QRXT/Cu0gvNL8VWt5dfY4G05TLMVzsUOCTjucDgVpmue08LlazGg1KD5GtG7xnKKuktXo7pd+gqVBzq+zlo9fwRwZA9BRXbL4f8L65o+oTeF7rVEv9PhNw9vfBD58Q+8ylQMEenNRWeheHdL8PWGreKLjUWl1EM9raWOwMIwcb2ZgRz2FZf60YPla5Z+05uXk5Xz3ceZaduVN3vayet9Cvqs+6tve+nY44gHqKK67WPB4/tfRYtBumvLHWwDZSyrtZTnDK4Hde+K0YvD/gW41o+GrfVtWGpFzAl66p9maYcbduNwGeM5qanFmXxpxqR5pJpydotuMYtxk5LdWkmmt7p2TswWEqXadl89/Q4qDT72ewuL+G2d7W2KieUdELfdz9aq133h7S75PBHjDRxbvJepe2sHlIMkuJGGB+NYXi3RdP8PpDprXclzrS/NeqhHk2+ekeerN69hTwPEVHEY2rhG05Kdo8ut4+zpzc32V52votktWE8O4wU/LX1u1b8DJ0a3ju9YsrWbPlzXEcb4ODgsAcVe8X6XHpninU9NsUle3tZiik/MQB6mq/hn/kZNL/AOvyL/0MV3nj7xzrGkeNb+z0RobO2t5/3iCJT574BZnJ5PpXo4itXji4wpK94t2bst15P8jkbdzzKnmKUR+YYnCf3tpx+deg+K4dPi8XeHtettG+0xapbpdPp8I4eXuAPQnHH1rptAn8fXXiaAa2tpaaRPLsksp2iA8s9EVPvZ6Vz1s45KSqKKtZvWVndaNJWd3p6C5jxalaORVDtGwU9CRwa9J8DLY6bq/jgyWcc9rZwSlYHGVISU7V+nAFM8F+L9S8Ra/H4f8AEPk3um6jmHyjEqiEkHaUwOMGtamZVE5yhTvGCTetnZq+itul5ofMcfpOhSah4f1bV1uFjXTRGWjKEmTeSOD2xiobhdH/AOEetWha4/tbzn+0Bh+78v8Ahx713nhbVNW0fwZ4ts4LvB0mREtjsB2kyMGPTnOO9YutYk+FGjXEigySapcF3AAJ6k1nDGVJV3GXw86Ss+jhfXTVdfX01V9TjkikdSyRuyr1IUkCmjnpXs17L4maCwn+H1xYzaNFbp/okBjD7wPnDq3JJ/OsLwdOt58Ymmm0b+yy0cpls2H3W2c9hjPXpSp5xKVOdTkXupu3NqrdJK10380HMeb7H8vzNjbM43Y4/Ol8uTy/M8t9nTdg4/OvTfh34n1DWPFL6HfrBJo00Eqix8pRHGqqSAv5Uvw+8TalrviibQdQML6RcW8yCzESiOJVUlQo7YxVVcyr0ufmpL3EpP3ujv5b6Py8w5meXUUp616HpEGleEPA1l4kvtLt9U1XVJGFnFcjdFFGv8RHc/4its0zNYCELQc5zlyxirXbs3u9Ekk230SNqdPnb1skediiu91bV/Dfifwje3N3Yafo2vWjK0AtUKJcqeq7fXr+lXLddJ8D+DdL1S40i11TW9WUyxi7XdHBEP8AZ79R+ftXmS4inCmoyw8lWc+RQutXbmupbOPLq5fK19DT2Cv8Wlr3PNhRXpTjSfHXg/Vb+HR7TS9c0lBM32Rdsc8XOfl7dD+lN8J2vh+D4VXWu6tpkd5NbajiJTwZTtXajN125OSPaolxRGnSbqUZKpGcabho3zSV4tO9mmmrPTztZj+r3ej0te55vkV1Pw88O2OvXGo3Gq3U1vp+m2puJ/JALsPQZ+hrq/C+o6b4407WNJ1Lw7pVnNbWT3NrcWUPlshXseTnt+tN+EGsRxeFPEUJ0qwkNpYNMzuh3Tgk/I/PK15uc8Q4z6hiYU6Tp1qbgn70XZTatJPbXVbXT1LpUY88W3dO/wCByFvb+E5v7dkN7dwJFHu0pJPvyt6PgEVzld74Ug0/XNK8aapc6VZxyRWRmt0jTCwNg/c9OlWvAdj4e/4Vxqus65YLciyvUYBRh5OBiPd2BJGa7HnkcvVbnjObjKnDlum7zjGyjtfV633ld7E+x57Wst2ecUZGa9O8C3Ol+MfiC7XehWNnaDTpFFvCgKrt6N0+9z1p3grxFoeqeJLfwz/wielLpF0xhicxk3HQ4ZnPUnHOMdarE8TV6DqReFk5UoKc1zR91Pm0vfV+69Fo+/cjh07e9u7I8vyKK9N/4SHRNA8WHw3p/hfTLjTYrr7LPNdR+ZcSndtZtx4HPQY7VmeJNH8N6P8AFmbT9QL2+iRyCSREBOFK7tgxzjPH0rfD8SOpUcKmHlG9N1I7Scoq11yraWqstd97kuhZaS62OFyPUVPY27Xl9b2kbKrzyrGpboCxwM/nXpGneMrS/wBdi0yw8CaPPpMs4hRVtCZShON271xz0qjfQWXhP4vvZWen21zam4iSKK4BYRbypyOeozxWceIcQ5ToVMO4VeRziuaLulZNO2zTa0enmP2EdGpXV7HL6von9h+KzourXEZWGZFuJYc4CnBJGRnofSoPE0OlW+u3UOiXL3Onqw8iV+rDaM+nfNd38T76C/8AibFpEml2SLFfRCSdEPmThguQ5zyOagvvCdlqvxquvD1tEtpp6SB3SIYCxrGrED0yf51x5fxD+5o4rHOUX7B1JLTlsnC8rLXmd9F0TaepU6OrjDvY85yPWivRrvx5oNpqT6fZ+DdGk0SNzH88WZ5EBwW39iev9aqeLvDen6P4+0lLBd+lak0NxAj84RmGUPqP6GvSocQVPaKnisPKk5Rco3ad1FXadtpJO9n566EOirXjK5wmaK9S8ca1ovg/xbeafovhvSrmXeHuJLyHeFJAIjRcgKAMc+prH+LFjpaw6Drul2KWK6taNLLBH9xXBXkf99fpWeX8SyxdTD89CUIV1eEm1raPNZpaq6u0+vWw50OVS1u1ucLRRRX1JzhRRRQAUUUUAFFFFABRRRQAUUUUAFFFFABRRRQAUUUUAXNDs/7R1qy0/dtFzcJET6bmA/rXfeLvG+qeHvE9xonh9LWz0rTZPs6232dGE23hi5IycnPevO7G5ls72C8hOJYJFkQ+4ORXfayfAfifVT4guteuNJknw95Y/ZS7F8fNsYHHP+fSvh+JMPQnmFGpmFB1sOoTVlB1Eptxs3GKbu43UZW93XVXO7DSkqbVOVpXXW2nqbbeH9FXx3LrwsY/7PTQ/wC2xZkfJvx93HpnnFc3Z/EW8vftdn4pgi1HS7mJlEEcCIYG/hKEAEY+tWP+E+s28dyXz2cg0KSy/sw24++LbGM/Xvio7FPAXh6S41SLVm8QS+U62ljJZbVVmGAZC2QcfSvlMNl1SlTUc3wtSrUdOmqVk5OLV7x51dU5p2cptq6tq7WOqVRN/uZJK7v5/LqvIfZ3kng74c6ZqmlJEuq6zPLm7eNXaKKM42rkEDJrH8UeKIfEmi2I1KzDa3bykSXcaKgniPQMB/Fn2q5o2qaDrXhCHw34ivpNMmsp3lsrxYTIgV+WRlHOM0zWNR8MaTp+maZoSrqktveC6u7+S3EZlwRiNc8heK9nB4WFPHylWws5Yv2tSXOk0uR83J+8tyuHJyw5L/F9nS5jOTdP3ZpQstPPS+ne+tzrhfePd9o+j6bZ+G9EREWO3vGhQMoAyzbxubPt/Oobu38P6Z8crhb2OztrdoRJD5q/uFuGQEEjpjOT9ayfFs3gzXNdl8S3Hia9ljmKyHTRakzAgD92HJ2gcde1T+Ita8Fah45XV71jqGm6hZiKaMRMJLJwoAb/AGj9K+VwuAq/Zw84KpQqxmqdGcJKb5HZzm37WaSlabspapNuVjrlUX8ydpJq7T016LZbaF3xDP46g0PUo/E2l22u6XPCRFcWwjKW7dpFKDIA96wLa0S6+EFjGqoss3iIQ+ZtGQDGR19Kv6Ff+F/Bsd9eWHii51qS4tngisktmijJboZMkjiufTW7OL4Z2+jRTONSi1j7YF2HAQIQDnpnOOK9nLsFiORQwtDliq1NqUac6SfuyTbpSvy8vu80laMr90YVJxveUrvlfVPquq/pHSeNvFmo+E/ELeHPDPkWNhpypGyeQjGdtoLM5IJOc1p2ljp7/FPwnrFpaRQQ6zafapLdVGxZNjbsD0PBrD1ybwX4wvU12/12bRb2SNRfW32UyB3AwTGwPcDvSp400k/EfRtSSOa30PSIfs1uCm59gVhuIHckivOWV1ZYBU8JhpxxCoVY124yXPN07JczVqspVPei05WV9Vexr7Ve0vOSceZcuuyv26aFrwn4x1K48f2uhxR2sWhz3RtRYC3QoI8kcnGS3cknmqPhX7dpvifxHbeHPDxv79JpIbSYqGSzUSEbiG46AAZ9K5vwrqdpp3jiy1e5Zxaw3vnOVXJ25J6V02j+INDvLXxRo17qU+lRatfG5gvViLArvJ2Oo5wRj8zXs5tk31CdVYXC3pzp0lK0ZNNqq+aUlC0qjUdZK/NNaO6ZhRre0S5papu23bpfb9Dd1SHxBffDrxCfGE2n3dzaLHLaGN4mmhO7ByY+gPv71zviK0lvvAPgKzhaNZJvtaKZHCKCXTqTwKtaHc+CtN0DXfD6a9O82owLm/e1ZYsqchFXJb8TXO+JNZsL7wX4a0m3eRrnThcC4DIQBvZSuD34BrkyTAYqOMhClTcYRruafspU4KMsLOPMoN6Ln0ave71s5IuvUjyNt3fLbe7+JPf0HnwVqFrqem299cWBjvbtLf8A0e7SVhuPXCnjjvXQeLPHOqaB4ouNG0GO1tNJ06X7Otr9nRllC8MXJGTk57157p11JYX9ve2+BLBIsifUHIrvdY/4QLxJqzeIbnXrnS2uCJLyw+yl2L4+bYwOOa9zOMG1jKM84pvEUVCa92lKSU242bgud3cbqMtlrqrmFGfuNUXyu63fT10+46PRlTR/jHpq6OqWthrlmt3JAEUhd0btgEjK/MM8Yqh8PfFOuXev+JvtF3G2zTriZcW8Yw6EBTwvYduh71j2/jXT5vipZeIZ4pbbSrNDBCiruZYhGyrwO5JrK8E65p+k6trtxePIsd7YXEEJVCxLuwK59BxXzNThjEVsHVeKw3PVeHoq7ipS5lOd1fW8lHkUtXsvI6lioqa5ZWXNL8l+F7mhbTyan8LPEWo3nlyXc2q25aXy1U5OM4wAB9BWn4z8Qah4G1K38MeGzBZxWdvG1y/kI7XMrKGYsWB456Vy+maxY2/w21XRJJGF9cX0M0ShTgquMnP4Vuatd+EvGX2XVdV1yXRNUSBIbxDamVZ9owHUg8Ej1r1MRl0aWPlLG4dzwiqVPdUHNXdOiqcuRJ3irVIppNJvpuYxqXprkladlre3V31+4n8Ox6J42+JVvdx6WLeFbQ3N5akhY5ZkHOOwUkjP410WkzeNrnW0h1+30ObQZ38uez8+22RRHjK4O7IH54rjx4u0bTfHFpfaNpgTR7a2+xumwJJcxkYZ2x1Y9efSnW9l8ONPvjqza5c6narl4tLNoVdj2V3zjAryszyutNpVKElTdGMaUXSlWnB3ldKSmvZ1NY+9K2yXN7rNqVWK2kr311ST28tVvp+Gps+ELa10ybxRpmgX2nQ6/Hd+XYTXZUgwg8hGbI3f/WrI+I0/ib+wrW08W6GBfRzlotUUIN6Ef6slBg+v4VneHpvCOpafqFhrajSLqa4860vYojIsS/8APMrn7tXte1fRdN8CTeFtL1m51yS5uUmad4jHFAq9kDEnJx/OvQp4CrQzuFR0ZVKvPC7lTkmlyRjKcK8XyKG7dKV7yuraozdRSoNXsrPZ+ezi9b+ZwdFFFfrJ5IqttYN1wc16T4x8O3njPWk8SaDPZzWl9DGZt9wqG1cKFYOCcgDGa81pQSM4JGeteLmeWV8RiKWKwtVQqQUo3ceZOM+VtNc0dbxi079NU0zalVjGLhJXTt5bf8Oew6Re6bqPxQNnb3ivZWOhPYtdDo2yPDOPUDJ/KsfwX4auPCmvDxNrV5Yx6ZYJJJDLFcq/2pipVQgByc571yHg3Wo9B1K4upYHmWWzmtwqkDBdcA/hWJ/CBngV8nT4RxUZ18HSrctCdKnTk3FNyS5+ezuuWT5tW01rotDreLhaM2ryTb9Nrep6l4V1jV9T8Dpp3hu7soNWtL2WWS1nSImaKQ7soZARkEnpWb4/u9bh0Gx03Xdctp72W486XT7eGELAo4VmaMD5jnp6VwdtDNcXMcFvG0k0jBI1Ucsx4AFd/N4I8N6EkcfjDxQbW/kUM1pZx+Y0YP8AePP8qWJybLsnzGNeTi3KcqkYxoqdVt7++ry5E3e/KmtFz20EsRUq0+XytvZfd3/qxn/FGeCf4n3M0M0UsRlgw6OGXhVzyOKm8b+Ir7SviRrl5ol9GonkVTIipIrKFHTII/KmeIvBFnF4ffxF4X1hdY0yI7bgFNssPuR6fgKy9P8ADsVz4C1PxIbl0ksrmOFYQo2sGIGc9utdGXUMoeFwznPnhSgsO4yhvKTp25otXTvFaNW1vexNSpV5pWVm3zaP1/zNz4eX15rfiTWmvLiOS/vtHuIIy22PzHKYVRjAqrer9j+FLabcPGl5Drz+ZD5gLDESjOAeme9cYODxxSd89/WvYnw1H64q9OajBOm1FR2dNNJJ3tZp7W0tv0M1iXycrWuuvqdol9Da/DTRGWSN5rfXJJzDuG7AUEZHXBxXba1c+L9X1k6l4b1bSX0O6KyLPLHbZtgQNwk3ruyOfWvJ/DFjY6lrttZ6jfLYWspIkuGxhBj3qpfRxwXtzbwTebCkrIkg6OoJAb8RXkY3hTD4nFtRlF1Fzy/eUvaR5asr6JtLmi46NPa9000awxcox2002dnojp9e8U6rZ+MNQvdM1w3rsFgN41tGPNVQBwu3AGemB0rW8CX39vL4pGt6rb2899p6QrNLtjUtvAUYAHfGcCvO60/Dug6hr9zPb6ckTSQQNO/mOFAReuPfmvRzHh3L6eXOF40nGMF7XlgmlBxa2SVrxWmkV0XQzp4mp7S+++l31O08O6PdeCbLWNa12W1hklsZLSzt0uFkad5MDICk/KMdaiv9LuPGfhbw/NoclvNd6bafYrq1eZY3XaflcbiMgivPiScZJNAJByCQfaofDWJdf688QvrPMmpcnuWUXDl5Oe9rSbvz35uttB/WY8vs+X3fXXe972/Q9Ol1iw8L6p4L0uW6iuW0d5Jb+SFt6RtKcFQR12jJ4qGy8FXNp4yXWrjULBdBiuvtf28XSFWjDbgAAc7u2MV5tS9sc49KyXCdajB/VsRyynGUajcL83NOU24rmXK1Kc7fEknZp2H9bTfvR0Wq17JL57I9K0/xQ66N471nTbtbO5vLyJ7f5gJNjO+So9cHqOlZXjKW08TeHbXxXFLDHqkWLbVINwDSMB8syjvkcHH9K4mjvXRheEcNg8UsXh5cs1JO9teRU4U3TfeLUFJdpWdtNZljJThySWn63bv+Jc0OeO11qxuZm2xRXMcjnGcKGBNdz4li8FeKfENzrUfiX+y1kk/0iGa2YtJjjen1AHB6GvOqK+gxGD9rUVWM3GSVtLbP1TOJo9Fg8aaSnxC069jili0bT7Y2Vu23LqpUjzMeuT+VR6VH4V0TxXba5eeK21YpceZGkMLbgSfvSM3QDPIHJrz6iud5TTS5YSaTjyvbVa9Wm76u9g5T1fwq2jw6/wCNrhrxdS0yayeaR4AQdjvkqM9wDWVoC+D/AArfHxAniEavNCrNZWkduyNvIwC5PTGa5TQNcl0iy1W1jt0lGo2ptnLEgoM5yKyKxhlUnOopTajKy6e8lFLXTT5WFyna+DdR0670jxNpurapFp8+q+XIk8qEpuDMzZx9aqapqmnn4f6Xo8VwJrq11GaWRNpAKHoc+9crRXZ/Z8Paupd7qVtLXUeXtfYdjvrix8G6hcw6rpHidfDymNfOtGikLxuBztIPP61bHjHRpfihDrTyypYQWZthO8ZLykIQGIHPJrzaisXlMJJqpOUtHFXtonvra7+dw5Tpvh1q1jo/i6PUNQmMVsIplLBC3LIQOBz1NO+G+r2GjeMU1HUZjFbCOZS4QtyykDgc1y9FdNbBU6vtOZv31yv0V9vvG0KetelavY3Pij4U6BcaPC11Po5e3u4Ixl1B6NjvwB+ftXmlXtH1fVNHuTcaXf3FnKRgtE+Nw9x0P41w5xl1bF+xrYeSVSlLmjfZ6OLTtrZpvVbOxtSmo3UtmdBa+C5ovB2peIdca500Q7Us4njw1w56jB5A6fr6VveLdPu/FPw+8N6xo8L3bafAbS7hiG542GOcDnHH6iuF1vXdZ1uRH1bUrm8KfcEj5C/QdBTdF1rVtFmabSdRuLN2+95T4DfUdDXmVcozSs4YqdWPt4Tcoqz5FFx5XC/xarXmte/S2haqU1eKWjXz9TvfBen3fhfwP4k1zWYXsxe2v2O0ilG15WbOSAee/wChqhbf8kFu/wDsMp/6CK5LWtb1fWpVl1bUbi8ZPu+a+Qv0HQVVF5eCxNiLqcWhfzDB5h8st/e29M+9TDh7E1JPEYia9pKrCo7X5UoJJRV9Xp1dtXsP28VpFaWa+87n4Jf8hXXP+wPP/Sm/Cf8A5F3xj/2CT/WuJs7y8smdrO6ntmkQo5ikKFlPVTjqPaktby7tY5Y7W6ngSZNkqxyFRIvowHUexrfH5BUxUsVJTS9r7K3l7N3f39BQrKKjptf8Tt/hj/yKHjb/ALBn/wAVS6J/yQ7xD/2EYP8A0JK4m1vr20hnhtbqaGK4TZMiOQJF9GHcU1Ly8Sykskup1tZGDPCJCI2I6Er0JpYnIKlbEVKvOrSq0qnyp8t16vl0CNZKKVujX3ncfAf/AJHWb/rwm/kKx/hR/wAlC0P/AK+B/I1gWN5eWMxmsrqe1lKlS8MhRsHqMjtTLW4ntZ0uLWaSCaM5SSNirKfUEciujE5LOtUxk1Jfv6cYLyspq7/8C/AmNVJRVtnf8je13/kpd7/2GG/9HV6Lcadp+p/H6+h1GCO4WO2EsMEn3ZJBGuAfXucV4288z3BuXmkadn3mQsSxbOc565z3qZ9R1CTUBqEl9dPeAhhcNKxkBHQ7s5rkx/DtfExiqdXlaoyp3V73lya+nu+upUK6juutz0mw1j4lan4ijsY7abSbZZ185IrUQRRRhucvjpj35qn8SoZo/jNHNJFIkcl1bGN2UhXA25we9clq3izxJqtqLXUNbvbiD/nm0mFP1x1/Gq+r69rGri2/tPUri6+zDEJkbJTp0P4D8q4sDw1iaGLjXUKVOPJKDUE/tWaldpczutnay6tlzrxcbXb1vqdn8QbW5i+Mvny28yQyX8HlyMhCv93oehrci1K2039oe/8AtbiOK5P2cuTgAtEuP1AH415rqniXX9US2XUNWurkWrb4C7co3qD1z71n3t1c3t091eXEtxPIcvJIxZmPTkmnS4VrVsNChippWoSovlu93G0ldLpG7XcHiEpNxXW50OpeBfE1v4hk0iPSbqVzKVjlWM+Wy54bd0AxzXT/ABCuLdfHfhfRYJVmbSUt7eZ1ORv3DI/DA/OuPh8aeLIbIWUfiC/WALtC+byB6A9f1rDWWVZxOsjiUNvDhjuDdc565rshlGY4qtCrj5w/dxko8qerkuVylfbTaKvvuQ6sIpqCep1Xxj/5KXrX/XVP/RaVpfE3/kTfA/8A2D5P5pXC3dzcXlw9zd3EtxO5y8krlmbjHJPJp1zeXlzDDDcXU80cClYUkkLLGPRQeg47V00MknShgIua/wBnVn5/u3DTtq7idZNz0+L/ADuQUUUV9GYBRRRQAUUUUAFFFFABRRRQAUUUUAFFFFABRRRQAUUUUAFFFFABRRRQAUUUUAFFFFABRXXeDPCNtr+ganqU+pfYvsMibmcAxhDyzHvkAHAHU1raT4O8K+JrW5t/DOtXp1G2QPtvIgiSLnGeOg/lXm1s1w9GUoyv7rs3Z2V7bv5kuSR53RXoeieFfBGq6h/YNr4hvpNUIISbyQIHcDkL3I4NYHhjwpc6x4qn0SS4S3Fr5jXMxGQiIcEiqjmdBqbldcqu7prTuHMjm60/DGi3niHWYdJsWiW4lDFTISF4GTyAa6+w8P8Aw71TUE0mw8Qaot5I3lxTSQDy3b8qx/Dfhea5+IH/AAjFxeSWsqSSRtPD1G0E5H1rOWZU5U6lrwlGN/ei9u9uqDmOZuImguJYHxujdkbHTIODUddX4L8KL4j13U9MN1KklrDK8TAD946sFAOegOa09K8O+BZ9Qj0ObxDfPqUjCLz4oR9n83ptBPJGeM96urmdGlJwd20k3ZN2XcOZHDWtvcXVwlvawyTTOcJGi5Zj7CmzRyQyvFKjJIjFWVhgqR1Br0L4faNZaP8AE/8As3VL2Vb6zuNtqIo8pMdp+8f4RjmsrxfpNlqPjp9P8PXNxeXd3dSLOs0ewRyFzkA91HPPtUxzOEsQ6dvd5VK9nb79rW699A5tTj6K9AuPDvgDTbw6TqniS+a/U7JpoIR5MT+n4VieIPCc+i+KrTSLi4EtvePGYLmMcPGzYyPcVdHM6FWXKrrS6umrpdVfcFJHNUV6DrXhHwp4Z1aa18Qa1etlv9Hhtog0nl/33PQZOcAelY/j3wxa6ELC+0u+a+0zUYzJbyMuGGOx/OlQzOhWlGMb+9s7NJ9dGCkjlqK9An8K+FPD9paL4r1e9GoXMQm+z2kQIiU9Mmsrxt4YsdK02w1rRdRe+0u+LLG0ibXRh2P6/lRSzOhVmoxvronZ2fow5kcpRXey+C9FsNE0rXdX1me3sbu2EjokYaVpT0RB6YySTUGveF9Dl8JyeJfDGpXNxb28ojuYLlAHQnvx9RSjmuHlJJXs3a9na97WuHMjiaK7Lw94V0seHl8R+KNSlsbCVyltFCm6WcjqR7U7XvCujyeGpfEfhXU57y0t3CXUNwm2SLPQ/Sq/tOh7T2eu9r2dr9r7X/XQOZHF0V2eieFdJh8PQ+IPFepzWNpcsRaQQJulmA6t7Cna34T0mfw7N4g8J6pLfWtsQLq3nTbLCPX3FH9p0Pacmu9r2fLftfbfT10DmRxVFFFegUd58CrSG48drcTKHFlay3Cg/wB4YA/9CNcdrN7PqOrXd/dOXmnmZ3Y+pNdF8Jdbt9C8bWtxeMFtZ1a2mY9FV+hPtkCofHfhHVPD2uXERtZpbJ5C9tcIhZHQnI5Hf2r5KlVhQ4jre3dnOnDkv1UXLnS87tNrtZnQ03QXL0buZ+geItT0O2v7axkj8m/i8q4SRAwZee3rya7n4fJpbfCXxA2smU2MV7FJIkRw0m3aQgPbJwM+9U/AXhm1tPD2r+J/FWnf6DDblLSO4BUySnoQOD1wB9ah0L/kiHiP/sIW/wD6EleTnmIwmPc6WGVmq9CMpxtrLmjs11grJ9tDWjGULOXZ6Gn4V/4RLxqL3RF8KwaPdJbPNbXNvKWIK/3s9f61kfC7QdH1vTPEEmsDYlrbJIs4zmEZJYgdzgd6k+BP/I6Tf9eE38hS/DH/AJEzxv8A9gz+jVzZlGrgVjsNhqs4xX1dx96UnFzm1Kzk29bLS9vvKp2nySkv5vwQ/Rv+ET8T+OdF0rT/AA8bLTwXSUNKd9wMZBYjnPHrUXgbwxpeqeMNcjvYZZbHShNKLWJjulCuQqZ69qofB3/ko+kf9dG/9BNXvDun+Irjxh4h1DwzfR297YSzymMk7pk3tlQuCG6dD6iunM41MHUxOFo4h04qjC0pSk7OVSabctWm9ubdaW2RNO0lGTjfV/ki1Y6x4A1x7jTNT8N2/h0eW3kXkUjMyOOgYAf41a+Bl5p8d1qlo+mJLcrZzSNdeYQXjGP3e30PrVzwhrsnjfWk0PxN4Us7oSKwkvIrcxSQkDqT2/MVmfCa3jtvGniK0tpPOiisLqONx/GA2Afxrx8wjBZdjsHVjOEoxhLldV1I7tXjK/NrbWMrLRNI0g/fhJWfyscJrl1ZXupyXOn6cunWzBdtushcJgYPJ55PNUaK1fCUNhc+JLC11NS1pPKIpMNgjdwDn2JFfqiUcNRsrtRXdt6Lu3dv1d2ec3fUyqK7b/hFbWLwdftMj/23FNK8Q3HHkxSLGwx7kk59BWgPCumx3mqSW+nNf/2WsFsbY3HlrLcsuZGZsggDkYB7Vxyzagr76O3Tul1fdr8SeZHA2Nnc30/kWkLTS7GfavXaoyT+AFV69R0TRbGz8QaXqH2U6b9qtruO7s0nEvlbYj8ynJOCCcA9xXNwQaBrujak1lpZ0u506NZ0dZ2kEsW4KwcN/EAc5GBU080jOTtF8umumjba117rpfvsHMclVq4sL23EPnW0i+dD58fy53R/3uO3Brt/EOh6Xa6ddtaeHZZ9PSENa6vaXJmZnwMGVc7VU85GARU3hmGx02+hb7Gbg3Phme4fzJm67H3KMdAwGPbtUyzWLp+0hHvpp2v30+evkHMecUV3OiaBB/wjlvrS6Cmqy308gjge7MUcESNjrkFmJz+ArE8caTa6RrKRWeVgmgScRNIHaEsOYyRwSDXTSx9KrVdKO+vbpv1v969AvqYNFFFdxQUUqqzMFUZYnAHvXp2t3GlfD2O10e10Ky1PV2hWW9ubtN4Ut/Ao7f8A6q83HZg8NOFKnBznO9ldLRbtt7JXXzaGlc8wor0PxHa6R4i8Dv4u0zS4tLv7KdYr23iH7pwcYYD8R+uarfE/TtPbTNB8SaRZwWlrqFrtljhQKqzL14H4/wDfNcuHzyFWpCnKDjKUpRd7e7KKvbzutU1uNwOForutTsLDRfhRYyT2Vu+raxOZUleMGSKFf7p6jOB/30alh8S+G/Dmh6fb6HpFhquoyRB765vIS2xz/AoPb6cU/wC151It4ei5+9KK2S93eTeyV7pdW9g5e7OAor0fxrbWOrfDu08VjQ4dIv8A7X5EiwIUSVTn5sfh1+tTmPw9o3w08P6/c6Na3moO0qRo6ALK28/NJjlgoHA96xXEEXShJUnzSm6fLdaSSb3va2m4+TzPMaK9Ogu9N8aeBtdnutDsLHUNKiWaGe0j2bgc8EfgfzqpoFvpPhXwNB4p1LTINT1HUJWjsYLgZjjUdWI7nj+VP+3rRlGdJqqpKHLdO7a5lZ7W5dW3tZhyeZ55RXr3gS68O+Mrm+l1Dw7p1tqVpau4EMY8qZCMZKn+JTjn3rmfAOk6VBoOp+L9ctPtttYuIba1P3Zpj/e9hkfrUriBR9rGrScZw5Vy6O7n8KT2d++nnsw5PM4eup8A+H7HXYtca9aZTY6dJcxeWwGXXpnIORXTeHPEGi+L9Uj8Pa54X060S7zHbXFnHseF8cc1H8OrCTS9Q8b6bK257XTLiIsO+0kZrmzHOK31atTlB0qsVF7p3TkldNfNMairo43TYPD7+F9SnvbuaPWEZPsUKg7JFJG7Py44Ge4rGrs/DWnWM/wt8TahNaRSXdvLAIZmX5owXUHB7Zrb0C1tfD/w2tPE1r4fg1rULud1keeMyJbKCQPlHTp1966Kmbww0qqSlKTqKCTaSu4KVk+kba63d790LlueY0V2vibXfDfiDwv576Zb6Z4himAAtYisc0ffPbP19K10Gg6L8MNC16fQ7S91J5ZUiEiDa53H5pMcttA4B9a2qZzUp04OdCSnKfJy6b2buns46b/5C5PM8zor1uzvPDniDwNdeJ9Y8N2aXWkzhfLtR5aXBIG1Wx/DkjP0qDw7qGm+NtD1zTr7w/plnNZ2TXNrNaQhChHb+X1rlfEVSMZznh2lTkozd1o3bb+bRpvbcfJ5nldFAor6cgKKKKACiiigAooooAKKKKACiiigAooooAKKKKACiiigAooooAKKKKACiiigAooooAKKKKACiiigAooooAKKKKAO98IcfCbxf/vwf+hCj4Kca1rP/YHn/mtc9pXiKXT/AAvqugrapImosjNKXIMe054Hejwf4il8N3l3cRWsdybm0e2Idyu0MR83H0rw6+CrTo4mKWs3dfdFfoyGty58KP8Akoui/wDXc/8AoDVq6d4eh1zxn4luL6+lstPsJJZrmSIfOy7jwPyNcp4Y1Z9C1+z1eOBZ3tnLiNmwG4I6/jWv4f8AGVxpXiHUdSaxhuLbUtwurRz8rKxzgH2zV43D4l1Z1KG7gktt+Zt7+W3S4NPob3hHUfBMXirTYNH8O389w9yqR3F3c/dOfvBB6Ve0D/k4a5/6+pv/AEXWDF4z0bSbtLvwz4Vt7G43AtNPM0zBc8queFyOM0k3jaxj8dweK9O0MwygMbiJ5yRK7AjdntxXn1MHiJyqONOXvU5R96Sbv56uy7W+dhWZo/CpmXxX4nZTgiwuiD6HfXFeFP8AkaNJ/wCv2H/0MVo+GfEV1ouoalqEOn/aBqEUtuQxICmQ54IHJ9qxdOuH0/VLa78vc9tMkmxuMlWBwfTpXqU8NUVStK3xKKXyTRVtWekSf8nCr/19j/0XUXw+aIfG298zG4z3Yjz/AHsn+ma5d/Fk7ePV8WfY41lEwlMAclemCM/Sl8ReIrO48Rwa54f02TSbpJDNIxmMm+UnO7ngD2rgeX15Q9k425qShfSyavvr+VybM09Q1LwGl9cJdeFNV89ZWEub853ZOf1q74n1UX+q+EbddEvdLhtmjW3+0tuMkZdcEHqelQz+N/Dd9cDUtV8FW9xqfBaRJiscjDuy9/1rndb8UX+seJodcvFjLwOhigXhEVTkIPb3qqGEqznFypyXKn8U76tW91Xf3uw0jS+MbM3xH1XcScMgHsNi1o+MYnn+H3giCP78iui/UkAVynizWZPEHiC61iW3S3e4IJjViwXCgdT9Ks6r4luL7Q9F0sW6Qf2SD5cquSXJOckdq6YYOtGlhY21hv5e41+fYLOyOl8QaX4L8K3g07WF1XW9TRFM2yURRoSMgZ6/zqf4gXNpd/Cvw/PY6eNPtjeSCOAOX2gBucnrmqOoeNtB1jZe674RivNUVArTJctGkmOhZR1qHWPHNvrXhVtH1TRIjLE5aykt38tLfjAG0dcDI964KeGxblRnUhJyi/ebkrbNe6r2tr2Tt3FZ6Fj4mM3/AAiPgtMnb/Z5OPf5ab4X/wCSP+Kf+vmL+lc/4j8RS61pmkWMlqkK6ZbmBWVyTIOOT6dKNN8RS2PhTU/D62qPHfyJI0xcgptxwB36V2RwVZYSFO2qnf5c9/yHZ2Ok+JwLeEPBskP/AB6/YWAI6b/lz+PX9a5XSrLXLjRdSuNP+0DT4FBvdku1CO24Z+b9a1/DfjGOz0Q6DrmkxaxpYffFG77XiP8AstS+IvGEF1oR0HQdHj0fTXcPMocvJKR03N6dPyow8MVQisOqd1zN8ztazlfa979Nt9bgrrQ67xxeeGbfRfDDavot5fxNpqfZ3gufLVRgZXHc9KzNG13QrfQ9cXw/4T1VYprQxXcrXPmJGpBwTnp3rF8P+MobfQ10HX9Hi1jTo2LQKz7JIT6K3pSeIPGMFxobaDoGjxaPp0jBpwrl5JiOgZvSuOnl1WKVCUJNc2/O+W173te9/K2/UXL0ORHSiiivqDQK6fQ/H3izRrRbSz1ZzboMJHMgkCj0Gelc1EjyypFGpZ3YKoHcngCuhsfA/iu9u7i1t9GnMtuwWXcVUKcZxknGcEV52ZUMBiKfJjowlHe07Neuo41HB3i7FXxJ4n17xEyHV9RluFQ5SPhUU+oUcVTi1TUYdJm0mO6kSxuHEksGBtdhjB9ewo1rSdS0a8NnqlnLazYztcdR6g9CPpWz4pu9Tu5dCGpaSlgsVtGkBC48+PI+c+tTToYSlTp0aFOPs90lZJNappd79VtuDqSbvcxtI1TUdHuzdabdSWk5QoXQDO09RzRYapqFha3drZ3ckEN5H5dwi4xIvofzrqPjUiR+Pp1jRUH2eHhRgfdrPj8B+LpNN/tBdDuDBt3dV3keuzO79KmFbB1qMa9eMV7RRettbapa72e3boJTdlqYmk6heaVqEV/p87QXMRykgAJXjHeptP1rVNP1c6tZXssF6zMzSocFixycjoQfSmX2lahYi0N3ayQ/a4xJBu/jU9CK0YvB/iWSW8jXSZg1km+4LEKEGN3UnBOOcDmt6ywUk5VeV8ys721V9nfdXe212NTa6mhqfxG8ZahZNaz6qY4pBtcwxLGzDuMgZrC8P61qWgaiuoaVcmC4Clc4BBB6gg9RWhr13qc3hPQ7e60pbazhEn2a6C4Nxk85PfFNsvB3ia8uY7e30idnkhWdSSAuxujFicDNcOHwOWYbDTpexp04Sumko2aWmvR+ae2w3Wm3zSepn69q19rmqS6lqMiyXMoAdlQKOBgcD2FUUZkYMrFWU5BHY1vSeDfE8esLpLaPc/a2XeqjBUr67s4x75qDxF4Y13w+I21fT5LdJThH3Kyk+mVJGa78PWwdOMKFGUUre6k1strLsS5Xd2zck8fTSeLbbXX0yIpDam3e18z5ZA2SxJxxljnpWXp3iJN+pw6vZte2epS+dMiybHSQEkOrYPIyRyORUXh/wn4h1+JptJ0yW4iU4MhIRM+mWIBqLxD4c1vw+6Lq+ny22/7jHDKx9AwyK54UcAp+xi1zWStfXR3XW+j17k6bGpZeKbHS9Xs7rStDijtrSKVFjlk3STM4wWkfHP06YqKbX9LtdMurXQ9He0kvSv2mSefzcIrBvLQYGFJAznnHFZ/h/wAPa1r8rx6Rp8t0U++wwFX6scAVPfeEfEllPcQ3Wk3EbW0JuJTwQIx1bIOCPpTlSwManLKS5lbRy13urq+urvqGhpjxRpFtJeX2l6HJaahdwPC6i4/0dN4wxVAPrgE4FQaf4ohhv7KW4sHeCDS302VElwzqwYFgccH5ulYekaZqGrXq2em2kt1O3OyMZwPU+grU13wb4m0O1+1alpMsUHeRWV1X6lScfjRKhgYS9lOS5n0cte2l3cLIdZa3pT6Uuk6tplxdWlvM8lm8VwEljDHlCcEEHr25zWXrl9FqOotcW9jDYwBVSOCLoqqMDJ/iPqe9UaMiuynhqdObnHf1dtd9NtR2CinwKskyRtIsaswUueignqal1KCK11C4tobqO7iikKpPHwsgH8Q9jWvtI8/J1tf+nsO2lyO2l8m5imxny3DY+hzXsvxI8SeL7O6tdW8OzGXRL23SSJ47dZAjY5BODg/57V47p0MV1fQW811HaxySBHnflYwTyx9hWzpPivxB4baaz0fWpFtlkYLgBo25+8oYHGeteBnGWLG4inOMIzlBP3Zp8rUrdbOzTWmj66alxdkdT4nv/Gk3w/a+8QapHBb3soijsntgkso67unA4z/+unfD+1/4S7wFf+Ey6i5tLqO6tix6IzYf8ufzFcg9xr/jLWUjuLyS9uzG7J5rgKqqpY47DgGs7StU1DSbg3OmX09nMV2l4X2kr6VzLJ5PCSw9NwhWUlUXKrKLvpoldppNXau9R82t+h0vxa1OK/8AFr2VqwFlpka2cGOgC/eP5/yFdZ40v7/wWNN07wnpFvDbyWqSG+FqJZJnPX5sf5zXkru0jtI7FmYlmJPJJ6muh0nxz4r0vT1sLHWp47dRtRSFbYPQEgkVpicjmqOHpUlGcaaacZNpSul7zsnqnd6prVgp6s7fxh/wkVz8GkuPEPnyXsmorJh1wyR4O3IA+X1/GsTxf/ySHwh/11uP/QjXO2vi7xJbW97bx6tO0d9n7SJMOXJGCckHHHHFZk+o39xYW+nzXk0lpbEmCFmysZPXA7VngcjxFCUFLlSjUc/dulZxcbJW0s3prquwOaO1+Gv/ACJXjb/rxj/m9WdVtJ/EXwg0SfS42uJdIleG6hjG51B6Ngc+h/GuBs9Rv7O2uba0vJoIbpQk6I2BIo7N69TXb/D6wupNDe98J6+1n4hjkKz2csqok0fYqG4P4+9Z5rg5YWpLG86T9pGSvey9zkak1snr73TQIu+hpfBDRL+CbVtYureS3gNjJBF5ilTIxwTgHqAB+tO+Geo6o3w61nT/AA7Iq6za3IuUj2hmkjIAOAep4P6etXUude0Cy1bxB401aKW/lsns7C0WdXbL4ydqcDoP1rybTL+90y8S80+6ltrhPuyRtg1wUcDUzmWJqScXd03G13BuF21fTmWtm7bt22Kb5bHpfhTXfiXr2q/Y1uzZxxgtPcT2YVIQB3yOvtUHw+uZrzU/G9zPcrdSyaXcFp1XaJOvzAds1yuseOfFerWRs77WZ3t2GGRQqbh6HaBmsfT9Rv8ATxOtjeTWwuIzFMI2xvQ9VPqK9BcP1J0aseSnTclFJQWmjTbcrJu9trWRPPqjs/Cf/JHfF3/Xa2/9DWl0SLxf4Z8JWfiLw/qTXFleOfOtoozIImHHzqeO3Ue1cZb6nf2+m3OmwXcsdnclTPCD8shByM/TFXfD3ijX/D4ddI1Oa2RzloxhkJ9dpyM11YjKcQ1W5OSSnPm5ZK6a5Ixs9HZ3V00mJSWh32pyN4n+G+ra14i0O30++tGT7JeJCYmnJPIwev8ALn2rH8U/8ka8K/8AX1P/ADauY8Q+Jte8QbBq+pTXKIcqhwqA+u0YGaoz6jfz6fBp815NJZ27FoYWbKIT1IHassHkdeiqfM0lGpz8qbaiuRx5Yt67u+yW9kNzR2vhv/ki3iX/AK/of/ZaX4M/6zxL/wBgeSuKh1G/h06bToryZLOdg8sCt8jsOhI/AUadqV/pxm+wXk1t58Zil8tsb0PVT7V0V8nqVMPiaSkr1ZKS8tI7/wDgIubVFQdKKKK+hICiiigAooooAKKKKACiiigAooooAKKKKACiiigAooooAKKKKACiiigAooooAKKKKACiiigAooooAKKKKACiiigAooooAKKKKAClHUZ4HekooA9H8RLDHpng7TtL1idN4ikiQ221Cxc/viM/eBOMH86x38Nm+vfEl9qWspENMvtlzMYMmXc7hmCg9crwvv1p97e2b3ngopdQsLaCJZyHH7oiXJDenHrU2rX1k2m+OI1vIGe51WOSBRIMyqJZCWX1GCOR6185SValFRg3dveyvrUs+nb/ADIRk634fsodLsNV0fU2u7O7na2PnxeU8UgwcNyRjBBzWlD4T0K6v5NFsfExuNWRGIC22bd3UZKq4P69Kh0640p/Buj2WoXEfljXHkuYg/ziEogLY644PNdnpE81h4uXfqHhzTtFdnjtUtWi3TKQQgJHzemSxFLE4vEUoOKk7rmttrZ6fZd/RJaa3BtnA6R4es7jw2df1DVPsdql2bZ0WHe5O0MNozyTn8MZqa88I+ZqWjw6LfC9ttXRmt5ZE8sptOH3jnGMH8qL94rb4fHSpLiA3kWtOzRJKGO3ygNwx1GeM9K2ND1vTbCLwc1xdR7IoLyC62NuaASsyhiByOGz9K6KtfFRTqU23rJJWVrKLa6X3S6+QXZj3Xh3RJbG+fRvEBvLqwQySxS2/lLKgOGMZzzj0PWkg8PaRaWFnP4h1t7Ce+jEsMMVsZSkZOA7nIwDg8CnXPhW002yv7zVdYsniWMixWzuVke4kJ+XjnC45NdM2o6jrWm6XcaHqOhxLFaR293DepCHhdOC2XGSpGDx71nVxVRRXs6jcb6ydlbTa/K1v5eVwucB4j0m40PVpdPuHSQoFZJE+7IjDKsPYg1e8PaFaXmk3es6pqD2en2siQkxQ+ZI7tyABkYGO5q7r/ia+tfE11Pp2rR3wEaQfaWtUCuFH8K4wACTg9xVvwfdapdQ6leadr1rb6rLMplsrkRrDcx4+9hvlJB7YrpqV8SsKpSaTtHXXyvo4+76tO3VId3Yz4/DNldeJtK0zTdajurXUyuycR/PFk4IdM8EfWqGgaL/AGrqd5Z/aPK+zW08+7Znd5Sk4xnjOK6+4vNH03xp4XvbhtNgvopN2qNYf6hDu+U8cZx1xUehaVDoGravealrGlqk1jdx2gjulczF0bB46DHr1JArn+v1VTeru46aat3aey10t8tbIVzHt/DOlQaBp2taxrjWsF8reXFFb+ZJuBwe+MAYOffFTQeBnn8QJp0OqQta3Fi17a3mwhJIwO4z8uO/XFaF9ojaz4F8LLbX1nDdxwzfubiYRb0L8spPHBHI9619Cl0467Y6DHqEU0Wm6FdQ3N3EdyB3+Ztp7hc1hUx1eMJShNtrnurLRJuz28kt3e/kK7OQl8OaTdaXe3Gg649/cWEfm3EMlsYt8YOC6HJyB6HtSxeG9Hs7OyfxBrj2F1fRiaKGK2Mnlxn7rSHIxn0Har+j6dH4V0/VtSv9U06c3FjLaWcVtcCRpjINu7A6KBzzTtb0xPFq6bqmn6np0IWyit7yO5uFja3aMbScHqpAB4rf61Pn5faP2d/ist7bbW+dt9B3M+08FXD65qulXV/BbNp9t9pMxBMciZXDZ7Da2fwxWlpmleFT4Y8QyRapLcLCYNlw9h88fJ+7k5+Y8H29anvtb0u61bxOYLyPyBoa2VtI7bfPZCg+XPXOCR7CsfwfGt34V8R6dHPbx3MyQPGksoTeEYlsE+gqJTxFSlz1ZONnDolu4tvb/huoa2Od0f8A5C9l/wBfEf8A6EK7v44a3qEnjCTTI7iWG1tUUqkbFQzkZLHHU9B+FcJo/wDyF7L/AK+I/wD0IV6r8T9K8N674tnWTX4NH1K3VY51ulPlyrjKsp9cHGK1x1SnTx9KdSN0oy6XtrHXT7vmD3RiavdTeIPg1FqGoMZrzTL/AOzpM/LMhAOCe/UflUfxP/5k/wD7BkX8xVfxtq2i2fha08H+Hro3sMUpnu7vbgSyeg9v8BUPj7VtO1D/AIRr7FdJN9ksI4p9oPyMCMg5Fc+Eoz9pTkotRcqjStsmtPS71t5gkdhqdhb6h8fbeK5QPHFbRzlT0YpHkfrivPdf8Ta1c+KrnVRqFxHPHcN5O2QgRgNwAPTiui8ReLbWH4rQeI9Hk+220ccStsVhvG3DgAgGk1jQvBd5qMutQ+LYLfT5XM0lmYz9oUk5KKv1/Ks8Glh/ZyxEHZ04paN2et1a2jenrYS03LXxhuTeaj4VvCoQz2KSFQMAEuDTfjbrupJ4ql0i3upbe0jhRmjiYqJGZcktjrxgc+lHxluLd9U8MyRRmCIWCOIz1jUtkA/hXP8AxU1Sw1nxpc3+mXAuLZ4olWQKVyQgB4IB60ZXh1P6tJw0UZ/J8yt87XCK2NHxp/yTHwd9J/51d+Leo3kemeGdNiuHjtm0uKZkRsbmxgE464A4+prG8U6pp934B8M6fb3KyXVoJvtEYBzHk8Z7UfEnVtO1Y6D/AGfcif7LpccE2FYbJATleQM/hW2Gw8nUouUdpVXttduz+fQEtje8Wa1qQ+EPhxBdyhrp3jmfcdzomcKT1x0/KqkVxNdfA66W4laXyNTRYi5yVBxwPzP51meItW066+Hfh3S7e5D3lpLK08W1gUBzjkjB/A0WmracnwqvtFa5Av5L9JUh2tkoMZOcY/WlTwrjRjaFn7W+3Tmevpb8AtoasFh4w1vwdplqTZ6Po1sp8qWa48gTZ/ibJye/51f8QWjWvwcltptat9YeHUkxLC5dYsj7gY9eufxqDXP7D8Z6No0y+JrPSZrC0W3mtbvIAI/iXHXPt7U5W8KyfDu/8Nad4giSeG4Fy090pjW5YDkRjrjgAd65HOTcG42tO7ioPTXdy1vfy79gK3i25n0P4b+GtK06R7dNQia6unjO0yk4IBI7c/oKs/DfV7278DeK9NuppJo7fT5JIS5yUBVgVBPbocVT0670XxT4MsND1nUl0jUNNLC0uZ1PlSxn+En24/IVt+F7XQ9J8H+LLLT9RXU7gae7XN3GpEQyrBY1z17kmjEOEMNKjUg/ac972fWejvttpv5CexW8E2E8XwrubjTdSstMvdQvDDJdXE3lYjUfcVvU8/rVrwBp8+h6lLHqni3QrrSrmJo7m3N+H3ZHBAPGa5fwdqujXnhe78I+ILlrKCSYXFpd7dwikxjDD0P9TVq00vwb4Zhub/UNYsPEdyYitrZ26kpuPRnPbFPE0Z81elO95y0She60taWyt5tWsNrcx/A9vb/8LL021wk1uNREYzhldQxA+oxXR6J4gnvLHxRHc2OnS22m27XFjA1qmy3dZAoI4yevfOcVweh6nPpGtWurW8cTTW0olRXB2EjsQCOKlsNaurOHVYoo4WGpwmGbcD8qlw3y89cjvmtc2ySeNrSm4p6U0r9Gptyt2vHS/XY66VXkil6/kdXqN5LrfhTw9qmpJDLejV2tmmESoXjwpCttABxmr87W+m3nxDu4rG1ke0u4vsyvECsTGbaCB04znHTiuHi1y6j0ez0sRQmG0vDeI2DuLkAYPOMcVYvfE19df27uht1GtyrLcYB+Qq+8bOfX1zXFPIMRf2cYpU+Z6J2XL7aE7JdPcUtPkX7aO/X/AIDR1+mXT6/ZeFNS1WK3uLz+3fsry+SqmSL5TtYAAH8qg0C+sbOTX7Sz1Gx0bWW1J/Iurq3DRmEMR5anBCHPtXK6X4kvdPtNPtYobdksb/7dGWByz4AweenH196s2Hito7e9s9R0mz1Kyu7trwwSll8uU9SrA5HHH4VjXyDEJVKcYXp30inHb2jlblkuVqz+F2T2utBqtHR31/4B2eiXGr2fxIge6tNPtnu9NkZprMK8V3tjciVTjAJI5xisey1uex+Hza4lvaSapPrLxrcSW6nywYgSVGMDp6cZrIXxneL4hsdUSxs44LGBre3skBESRMCCvXOTk8561nahrb3GkNpENnBbWX21rxEUsWRim3bknkY9s0qPD1edWDrUY2apqVrWtF1Lxerezjdax0teyQOsknZ9/wBDqbLSI/FWn+F7pI0QxzvY6iyqBhEzIHbH+xu59q5LxVqEeqeIr6+giSKCSY+SiAALGOFHHsBXTeH7ybw38PtXma+t/M1hUitLdJQ0i9Q8hA5XC5HPrXDV6uSYef1uvNu9ODcYf9vPnn9zagu3IRVa5Uur3/Jf5/MKKKK+oOcKUEg5BIPqKSigBWZmOWYsfUnNJRRQAUUUUAFFORHckIjOR12jNb9/olrB4E0zXY3mNzd3csLoSNgVRxgYzn8a5cRjKWHlTjN6zlyr1s3+SZUYt3t0OeoopcH0P5V1EiUU4o4UOUYKehI4NCKzttRWZvRRk0rrcBtFKysrFWUqw6gjBpVR2OFRmOM4Ck0XVrgNopyI752IzY67QTitDQI9Gkluv7auLiGMWztbmEAlpv4FPB+Xrmsq1ZUoOdm7dErv7hpXdjNop0au52ojM2OijNIQQSCCCOoNa31sISinKjtnajNjrhScfWhUdgWVGYDqQMgUXQDaKKKYBRRRQAUUUUAFFFFABRRRQAUUUUAFFFFABRRRQAUUUUAFFFFABRRRQAUUUUAFFFFABRRRQAUUUUAFFFFABRRRQAUUVr+DLW3vvFmlWd3EJYJrpEkQk4ZSeRxXPi8RHC0J15LSCbdvJXKhFykorqZFFbfjmyt7Hxnq1hYwiKCG6aOKNcnaOwHeqVzo+r21v9pudKvoYP8AnpJbuq/mRiscNmNCvQpVubl9ok0m0nqk7euvQcqcoycexRoqSOGaSN5I4ndE++yqSF+p7UkUcksgjijaRz0VRkn8K7OeOuuxFhlFKysrFWUqwOCCMEGrOl6fe6pdi00+3e4nKswRMZwBknn2qalWnSg6k5JRWrbdkl3uNJt2RVoop0atJIsaDLMQAPUmrbtuI0NT1aS/0rTNPkhRE0+N0RgSS+5t3NHh7V5dGup54oUlM1tJbkMSMBxgnjvVXUbK606+lsb6BoLmFtskbYyp/CoFVmOFUk+wrnhChUo+5Zwlro9HfW9/O9wcbaMQDAooorpAKKKKAJrGYW99b3DAlYpUcgdSAQa1/HmtQeIfFF1q1vDJDFNtwkmNwwoHb6VhUVi6MHVVXqk18nb/ACFYKKKK2GXNF1G40nVrbUrTb51vIHXcMg+oPsRxXXXPiLwLe3rapeeFbwXjt5kkMV1iF37nHUA+lcLVz+y9Q/sj+1vskv2DzPK8/Hy7/T61w4rDUJyU6kuV7XUnG/lo1f8AqwrXLfi7XrnxHrUmpXMaRZUJFEn3Y0HRRWRRRXVSpQpQUIKyWwBRWx4P0KbxJ4gg0e3uI4JJg5DuCQNqlu30rNvrdrW9ntWYM0MjRkjoSDjP6VCxNJ1nQT95JNryd0n+DHbS5DRQTgE1veM/DVx4Zu7S3uLmK4NzbrcKYwRtB7HNE8RShVjSk/eley723+64WZg0UUVuB12ieKNLbw7F4f8AEmjvf2lu5e2mgk8uWLPUZ7jml1jxTpcfh2fQPDOky2FrdOrXU08u+WbHQewrkKK4P7Ooc/PZ73td2vve17b6+upNkFFFOjXzJFQcFmA/Ou5uxQ2itzxp4cuPDGunSZ7iO5kEavvjBAO7tzWfq2mahpNwLfUrSS1mZBIEcclT0Nc9DGUMRCE6ck1NXXmu6W42minRW94q8NXHh+30uaa5imGo2ouUCAjYCAcHPfmsGqw+JpYmmqtJ3i+vo7fmJqxPaWl1ds62tvLOyLuYRqWIX1/UVb1TQ9Z0lIpNU0u7tI5fuNLGVDfSui+ErXianrDaeGN2NJnMO0ZO7jGPf0pPCk15ceD/ABSuoSTSWSwxSKZSSBceYNuM/wAR5z7V5WJzOtSrzjFLli4J78z53bTtb5320KUdDC1PTfM8QPp+kafqHzbfKt5kzNkqCcge+SPbFQarouraVPHBqWm3VpLJ9xZYyN309a9I1hpo9b8cz2JYagmn2vlMn31jKJ5pXv0xWBoT3E3w6uvt7O8UWr2v2EyEnDknzAue2NucVx4bOK0qUKllyr2aabfM3OMXdPsubXTWzd1YpxRzo8M+IPss90NFvvIgJWWTyThCOufpUGkaLq2sM66Xpt1emMZfyYy23616AL+8l+PU6PcylFu5YAu47fL2EbcdMVUuX0iD4e6It1JrEcElxcNKdP2BTMH/AIy3cLjH40lnWKtCLguaag1ZN25lJ2avrbl7q9/LU5EcJ9hvft/9n/ZJ/te/Z5Gw793pjrU+raJrGkNGuqabdWZk+55sZXd9K9PtLm2m1ae6ktdYgvYfDf7uV/LN5Mu7/Wrg43bD35wK5wXmnN4G1W3sYNeurVriAia9MXlwS7uq4OcsMg4p0c9r1ZxXs1a8U/8At52une1l0Wreq0YciORu9H1WztWurrT7mCBZfJaSSMhQ+M7friqNdh8Xb67uPHGoWstxI0EDIsUW47VGxTwOmck81x9e1luIq4nC061VJOSTsuiauRJWdgoooruEFB6UUGgD0vxHrV14H0nRtF8PeTazz2SXl5dGFXeV36LlgeBirXiHxF5ngvwl4iW0ginj1KSS4SOMBJHXAY7enzD9TWRNfeGPFuiaYutavJo2q6dALZpTbmWOeJfu9CMEVX8a634duPB+leH9Ca5YafcSEvNHtMoI/wBZ7ZJPHYYr8voZXCrWw1Oph5e2VSftZ8rs4uM1dz2kndcqTfKtNDvlUaUmpaWVvw6GzL4ZtZPjGG2p/ZDKNXLY+Tycbz+G7io/BGp2+pav401u8soriE2Ek4gZfl2hvlX24Aqxc64IPgra3MkWzUrpW0uKY/ea3V9xx7Y4rkfBWsWOlad4igvGkV7/AE17eDahbLnpn0HvToYPF47AV/aJuVPloRtu1TqLnmrfzaX7coOUYzVuuv3rRHUeC/EepeJ4Nd0jXDb3Vp/Zc9xFH5CIIXQZXZtAwKpeA7nxJH4Wkh8KaHsu2uC1xqsgTbtxwgLjC1ifD/WLHRbzU5b5nVbjTJ7aPYhbLuMDPoPetey1DQda8BaboOoa5Jolxp0rsQYGkjuAxzn5T94e9dWY5asLVq0qWHXsZSpu3JKUF7sry9nC3Pqopra7TexMJ8yTctdeuv3s0fiZBfTeANL1HXGsJ9XW9eF57Uo2U25CsU+Uke1T/EHxTqPh3xJZWuiLbWYNnbyXDCBSZyV6MSOgHGBisjWb3wnN8Of7C0vU51uLG7a4T7RAQbssuCVA4Qex9Pesj4iazY634ihvtPaRoUs4ISXQqdyLg8VjlGU/WKlKjiaLdODr6Sg4xtJwcPdd0k1dxWtvVaOpUsm4vXTr6nY+PPFF94d8dLY6DBaafbsYZrlEgQ/aHkALbiRnGDjAxU72NnD8U/F8MNrCkX9jTSrHsG1WaJGJA7ckn8a4n4ga1Ya14z/tSxeRrbZAuXQqcoqg8fga6CTxdoknj3xBrCzTC0vtKe2gYxEEyGNFAI7cqea5lklehgaLpUWpyoNT0d3PmpNKXVy+K19Ur20K9qnN3el9PxLXgdr5/AFvD4Lu9Og177Q5vlmKCeRf4AhcYxWH45uNUuNd0dde0L+ztTjKJPNtCi6+cYbAGPyqHSI/Buq+GrS1vb46Dq9qzeZc+Q0qXKHpnB4Iqx4w1/SpNP0DQ9PvrnU4tLmMkl9OhUvlgdqg87QP6V34fCyp5vKVOi3JzqXcoSjKKalr7VPknB6KMHqk11iRKV6er7df06PzOj8V+K9R0f4pNpOlx2ttZfaoUuIlgQ/aC4XcWJGehwMdMUzUvFF7o/xS/sDSYLSz0lL5IZLVIE2y7yN5YkZyc/hXIeLtb0/UviRLrtq8jWTXMMgZkIbaoTPH4GjW9b0+7+JsmvwvIbFr9JwxQhtgIzx+FYYThqk6NBVMPq8O+a6/5ee7bm/vq8rX1Wthyru7tL7X4f5FHx5bQWfjXWbW2jWOGO8kVEUcKN3QViVr+M7+31TxZqmpWbM1vc3LyRllwSpPGR2rIr77K41I4Kiqt+blje+97K9/O5x1Lc7sFFFFdxIUUUUAFFFFABRRRQAUUUUAFFFFABRRRQAUUUUAFFFFABRRRQAUUUUAFFFFABRRRQAUUUUAFFFFABRRRQAVu/D7/kedE/6/Y/51hVseCrmCz8XaTdXUqwwRXcbySN0VQeSa83OYSnl2IjFXbhL/ANJZpRdqkfVHXtf3Gm/GbWrqy0V9XvBcSrbwqMlHOPnxg9K6zwJD8Rj4niPii9QadOHWe1up4mLgqflWMEkc/TisHw7r+jj4geLsarFZjVo5I7HUQflRj0Oe3rn2qPwdpOk+F/GVlqniDxbpt1KJCsKWkzTZZgRudiAFUZr8Xzmj7XB1KE6EY1Vh6cY81KdSpO1O9qeqjT5ZOzaTafvStZHtUZWmpKWnM+qSWvXvcpfDOa2i8c6v4Zmwljqyz2e3sGBbYfqOQPrR8MrFvD954h8RahHg6FA8KA97hsqAP8965zxH5mg+OZrq1vbW6eK6+1RTW0m9DltwGfX1Fd58btSsbfRLOw02MwtrUg1S7U9TlQFz+I/8dr3s1p1a+Lo4Wgm6eYQgpPt7Ozm319+k+X1SOek1GDlLem3b57fc9TgfCGiyeKPEEkVzd/Z4VSS6vbkjOyNeWbHrk/rXc/DW38GzeKJJtAudViuba1mIS92FbhChBKlQNpGQcHPFcp8L76yt9YvtP1C4S1h1SwlshO5wsbtgqT7ZGPxrpvh74XuPDHiJ9Q1+/wBOtIxbSxWwF2jeezKeRg8DHOT7CtuNcS3HG4arXlTtTXsoR2ndPm0s+b+Vr7Efe0vcWCjrCSjfXV9u3p+pynh/RNHj8OHxH4kuLtLN5jb2tva7RLO4GWOW4CirGqaFpSWWmeJPDtzcy6dNerbyxXOPNglHOCRwQRnBrd8Farq158P4NG8N6haW2r2N07tbzrFm4ifnKmQEZBzxVfxje61Bpul6fr/iCC5vZL1ZprGCOEJAqnAZnQD5jnpnpWv9p5lUzedKVVKXtJR5OZ39kk7P2apWSatJVOe3NpfXlF7KmqKdui1t19b/ACtb/Mv/ABCs/BMXj6/i1u91V7u6lDO9qEEVsCAAGyCWPc49aTwPoll4d8eavpWoSXM0sdhM0EsO0JJA0eSxz/EQRjtnNM8d+D5vEXjW91PRtS0240+eQefObtALcgANuBPTjIIzmp9P1Wx1b4sXa2NxG8A0uSwtpXYKJmWLaDk+pzivnKdaVTIlh6OInNfVm6qf/LuUVDlWy5NOZcvWKv5vpcbV+aUUve081rf16anl999j+1yf2eJxa5/dedjft/2scZrul8E6Fa+FtI8SavrM9tZ3UO+ZEQNI7nokY/PJPSuFv7O40+8lsbtAk8LbJFDA4P1HFd78Qif+FY+CVzx5DHH4V+o5nVqOWEpYeq1GcrOSs248knu7rW17/M8ZLe6LMfgPwzr2ijWfDOuXEFpBJtvft4GYlAyTwBzjnHf1pmieE/AviUXGneH9Y1UapFEXja5jURy47gAZx+Oeai8FEj4PeL8HH72MfoKq/An/AJKHB/17TfyrxK7xtPD4yosTL9w3y7fyqXvae9vb0KVrrTc57wr4cvvEHiFdHttscgLedI33YlU/MxrrP7C+GK3n9kt4k1M3e7yzdhF8jf09OmffHvV/4Pm2XUPGMk6yttt33CLHmbNz7tvvWAJvhWV/48PFOMf89Yv8a6cVjcTicbUop1FGCjb2ajvJXu7/AHJbb3EkkjI8VeGLrw74lTR7yQSJIyGKZBxJGxwGH6/lXV+IvBPhXwrqkg8QaxfG1fH2WC2RTPIMDczdlUHj3qn8Qtdsdav/AA4ljYalarZosQN7GFaRNybSCDz0PPvR8e3ZviHMrMSFtogo9Byf61VHEZhi6mFo1pum5Qm52sm+VxSa3s3vp0bXoNJXIPGXhPR7bwzbeKPDWoz3WmSy+VIlwB5kbfgB34xiuthtfCB+ECQy6pqK6Wb8M8wgHmCbHK49Peuei/5IDN/2Fl/nR/zQM/8AYX/pXDXjXxFKnTqVpPkxHInpe3RvTddH941ZdOhl+B/CdnrVvqOr6pqDWOi6ef3syrl2J6Afhj16itvS/C/gDxLcNpvh7WdVg1IoTCLtF2SED2A/nWV4P8MWt34XuvEGva1Pp2jRy+XshBZpnGOMdPQV0/wxufA0fjWyt9C07Vpbx94W5u5FCp8pJIUeoGOfWts3xtaP1mrQq1G6d7KKShFpXak3pJ9XZ6LRK4RS0ujnfg1DJbfFO0tpRiSLz0Ye4jYGuT8Qf8h7Uf8Ar6l/9DNdx8Nf+S2N/wBfF1/6C9c9bT+H7fxZqreIrK7u7YzSiNLeQKwfzOp9sZr06WIlHM6lXlcn7Km7Ld+9Pa7X5kte7bzOZf7h+le0/E7SNCkudK1fxJqc1tZiwjhigtVDTzNjJxngAAjk15x4tuvCNxZRr4d0vULOcOTK1xKGBXHQYPXNdL8dnZtX0RCxKrpkeB6ZrHHupjcdg+XmpX9pfbmtaO26V+/bzCOiZV8ReE/D83hCTxR4T1K6ntreQR3MF0BvQnHoB6j169aoeCfCUGrafda5rWof2botodskwGWkb+6o/EevWtbwn/yRfxX/ANfEX80rZtX8OxfBTRv7dh1GWze7fcLJlVvN3PjdntiuKrmOLw1GeHjOUn7ZU1KyclFxUtNk3uk2NRTd/IyrPwn4K8SrLaeE9bvo9TRC0cN+oAmx6EAf57Vy3hPwxe694pXQQfs0qs3nswz5Sr97j17V1PhzVfh3puuWl/pem+KZLyF90Sho33HHTaDk8VU07SpPGnxD1i5srifSLMF7id5BtkiTjIIB65963pYzFYZV1Oc401C6lUSbjK9tl8S2aXfQLJ2LX9j/AAtW+/sttd1k3G/yzchF8rdnH93pn/8AXXM+LvD0vhjxZ/ZMkwnVWR45QMbkY8Ejsa3Ek+GenXaCGHW9alRxhmZYonOfzx+FWfjjz8RYCBgfZoOPxp4DE16ePhR5qjhOEm/aJLVcusVo1vqmktgaXLct/FePSpviwqazc3FvZ/Zo90kCbmDYOOPrUnx4h0L7ckxvLr+1hawiODyx5RjyeS3rjNZvx1/5KP8A9sIf60348/8AI32//YOh/rXDlFBynlkudr909Fa2nJ5db6+itYcn8R0vjjSNHudC8M6p4g1OSzsINMijEcC7ppnKqcKDwAB1JrmdX8J+Gr/wjd+IvCOpXsi2JH2q3vAN4HrwBj1755qb4xOx0nwhHuO0aUjAe5VP8BTfh3/yTbxt/wBe6/yNTgY4nDZZSxcK0vjS5dOWzqcrTVrve9737A7OVrHO+CNXh0ebVJpLiSCWXT5Yrd0Bz5hxt5HTp1qrrPiXXNYto7bUdRlnhRt4TAVS394gDk+5rIor7b6hh/bvESinJ21aWltNOxld2saUeu6xHrH9sR6hOt/gAzhvmIAC4PqMACnax4g1jV5IX1C+kl8g5iUAKqH1CjgGsuitVhMPzqfs1dKydldLsvIV2XRqmpLqx1YXswvy5kNxn5yx6nNWNF8Ra1o6Spp1/JDHK250IDKzeuCCM+9ZVFFTC0KkeScE1orNLZbfd07Bdmgda1Y6x/bH9oXH9obt32jf8+fr/Spta8Ra1rKRx6jfyTRxNuSMAKob+9gADPvWTQelH1TD80Z8ivHROyul2XYLsnv7y6v7yS8vbh7i4kOXkc5ZjjHP4CoK6++8O3V9qV693e6fZrZWNvPK6RFU8tlUDgcluRn1NNfwlp8cdldSeJ7RbG/+W1m+zyFncHaQU6qAepJ71zwx+HjGMVptok30vZWXbp2FzHJUV0EXhtYr/U7fVtVtdPi02TyppCDIXbOAEQct0z7VK/hGd9VsrWx1C2ubW9t2uo7shkRYlzvZweVxg1q8dQW8vPZ22vvttrbcLo5qiulm8NQDSbjWNM1u11C2tZYo3/ctG29mwAVbt3z3q1qfhue51LW7zUNQsLKOwuES5aOJgg3DjYo57Yx71P8AaFG+/wCDvfTS1r9UK6OQqW0m+z3cNwI45DE4fZIMq2DnBHcVvT+Fsajp0Nvq1nLZ6hE00V5JmJFVc7twPIIx078Ul54esV05dSsdfgu7Fbhbe4l+zOjQlgSDtPLDg9KbxlCa5W9/J+as9NHurPW4+Yr+K/Et94imtzdR21tBbIY7e2to9kUYPXAyeTWLXda/ottYeKtes9EkszBDYPJJFLEzeSoVcqpb+LuG7ZrNtvCURWzt77XLSx1G9jWS3tJI3PDfc3uOEJ7fWuTBV8HhsPGFGPLC10rO+ur0/Fv53HKbk+ZnL0V0Vr4XYadPqGqahDpsFveNaTB42d1kA6BR949fyNUfEmjto17FD9qiu4Z4VngnjBAdG6HB5B4PFd8MXRnPki9fn+ewrmXRRRXQMKKKKACiiigAooooAKKKKACiiigAooooAKKKKACiiigAooooAKKKKACiiigAooooAKKKKACiiigAooooAKKKKACiiigAooooAKKKKACiiigAooooAKKKKANnwjdaBZ6k03iHTbi/tgn7uKCTYQ+QQTyMjGRj3pfGniCfxN4hn1WaMQq4CRRA5EaKMBf8+tYtFecsqw/176+7upy8qu20k7X5VeyvZXaV3ZGntZez9n0Cg89eaKK9EzCiiigAHSit3SfCusajZw3sMEQhmfbCJZ0jaYg8hFYgt+FXdZ8K3EnivVtP0mBI7WxYeY88wRIgQMbmY9Sc8da8+WaYSNV03NXSbeq0s0tfO7sPlZy1dP4n8SWureEvD+jQ288cumRlJHfG18j+HBz+dLong2+ufFdtouolLdZozMJUmQh0wcMhzhuR29/Sqdj4V1i7SWRFtI4o5jB5st3GkbyYztVicN1HTiuavisvrVYTnUV6dpJ3095SivXqNKVi3oHiW107wNrnh+W3nefUXVo5FxsTAHXv2qL4c+ILbwz4nj1a7t5p4lieMpFjdlh78VialZXWnX01jewtDcQttkQ9jV/RfDuqatbtc2scKQK/liWedIlZ/wC6CxGT9KdfCYD6vWdSSUK2snfR3SWj80lsCbuvIteFvE9x4e8UPrFrGJI5XcTQOeJI2OSp9+ldK1/8KHvP7UOnawsm7zDYjHlbuuM56e2cVyNn4a1i51C7sRaiGWz/AOPpp5FjSHnHzMTj6etaGh+GZI/FcGl63b/u5beSZCkgKyKEYqyspwRkdq4sfQy+cpVlVcZqOvJKzlFK6uuumz313HFy7EPi7xRP4j8Tx6tcQiGGEosECnPlxqcgfXrTviP4htvE/iiXVrS3mgieJECS43ZA9uKbeaEZrHw6ml2skt7qMEjOobO5hIRnngAAfSqes+HdU0qCO4uI4ZIHfyxLbzLKm/8AukqTg+1dOFhl0KlL2doygpQir9L2el9buO+/4ifNqaKeJLVfhrJ4W+zz/aWvRcebxs2jt65rV8K+IfDD+BZfC/iQahEn2v7RHLaqGJOBxz07/nWDe+Etcs7GS7mt4gIVDzxLOjSwqehdAcqOR9O9aV54TbTZbItbjURc6W1yyJdIDHIFYlhg8quAffkVx4mnldSm4RqfFNzvGSvzJXdm9Fp30KXMWfCfifQU8M3XhTxJa3UmmvOZoJ7f/WRnPcfh/Or/AIf8U+CvCetQXGhabf3m5ts93dkb0jPURqOM9OT24rlbDwjrl5DbTRwQIl0ga2MtzGnnZ6Bcnk8dKg0zw7qt+90scMcK2j+XO9xKsSRvnG0liBnIPFKvl2V1nW5qz5ZfHFTtG70u13b+TfQFKWmh0dn4k8OaJ8S08RaWmoXVgRI8iSKqyeY4YELn+EZHX3rjtTuFutSurpFKrNM8gB6gFif61NrWj6jo08cGpW5gklj8xF3BsrkjPB9jT/Dui3uvX7WNgEM6wvKFY43BRkge9ephcPhMPH61Cd/dUeZu94xvbXbq9SJN9TNblSK6j4ieJLXxNf2Nxa288C21osDCXGSR3GD0qKLwldTanNZwalpssVtAJru7Wb9xAM4wzY5OeMCodY8Oz6ZbW2oRXlpqOnzS+WtxbOWUOP4WBGQcVU5YStiKdRv343tv9pa/NpaX1EpdC1oviS1sfAWs+HpLeZ59QkR45VI2KFK9e/arXgnxZY6fpN14d8Q2L3+i3Tb9qHDwv/eX8hUnizw/LqXxF1my09La1t7ciSWRyI4YIwi5JPYZNY2t+HJ9P09NSt76z1KwaTyjPauSEfrtYEAg+lcX1bL8VTcZaOq1Pd3UrKzT6OyVgVTY62w8R+A/CzSah4ZsdRvdUKFYXvOEhz396wvAfi7+w9fvL3U4XvbbUY2jvFB+ZgxyWH454rk6K2jkOF9nUhUcpuokm5Nt2WyT6Weqt11K52d3JqHw50mcaho9jqmo3aHdBBeELDG3Yt3YD0pPiV4i8PeJLix1mxF8mpgIlzC6gRqqgn5T3Of0rhaKKWRUYV4YhznKcbq7le6fR9LeiTv1DndrHTfEbxJbeJvFB1ezt5oI/KRAk2N2V+la/wARtf8ACviaxi1K3/tGLWkhjh8p1HlbQecnueuK4KitIZNh6fsPZtx9jpGz6aXT7p2Qcz1Oo8c+JLXxBaaJDbW88J06yW2kMmMOwAGRjtx3o8L+JLXSfCniDR5reeSXU4gkTpjahAP3s8/lWBpljd6lfxWNjC01zMcRxgjLHGe/0qCRGjkaNxhlYqw9COtUstwnsFg18MWpWvr8XMn3tzL9A5ne42iiivUJCiirelade6pdG1sLdp5gjSFVIHyqMk8+gqJzjTi5TdkurAqUUUVYBQelFFAHc6xrOlzLrojvEY3Ol2kMOAfndNm5enbBrI1C/s5NA8L26Tq0tm05uFwf3e6YMM/Uc8VztFcNLAU6aSTejv8A+S8v5fiKx6E2oaPd6r4iurK70pNQnvhJaXF/FujMHO7buBAbOOo6VefVrC4l05ZdYjvlk0u5067mghIaEtk+ZsA/1Y45x0ry+rWmX93pl7He2M7Qzx52sOevBBB4IPpXLUyiLXuyd0tL2/ltva/n69Bcp2FpY2el+BtbC6ra30j3Nrua2JMagPkckDLHBOOwFM8Uaxpt1a+KI7e8SRrzULeW3AB/eIoO4jjtkda53Vtf1LVLVLW4eFLdX8zyoIEiQvjG4hQMn61lVdHL5OTqVpe9e/8A6T5L+Vf1qCXc7jRdQ0GSHw/b6hNbO1tZ3SYnQtFFOz5jMgxyv51LrN9HP4J1DTbrXtLuLxbiK4SC1jEcYQBgQhCgM3I4rgqKp5ZDnU+Z6O/T+Zy7abhynf61qGljxT4h1CPUraWDUtLcQFCSd5VQEYY4bg1Fef2Lrmrad4gl121soo4YBeW8obzkaJQuEAHzZCjH1rhaKI5bGCXLNppWvpta3byXzDlOs8Ta5Z6toN6UcJcXOtyXggIOVjZCAc9Pas/xZe2t5Ho4tZhIYNNjhlwCNrgtkc/UVh0VvSwVOly8vS/46DSCiiiuwYUUUUAFFFFABRRRQAUUUUAFFFFABRRRQAUUUUAFFFFABRRRQAUUUUAFFFFABRRRQAUUUUAFFFFABRRRQAUUVM1rcrbC5a3mEDHAkKHafx6VLko2u9wIaKmhtbqYEw2s8oC7jsjJ49eO1I9tcJbrcNbyrCxwshQhSfY9KXtIXtdXCzIqKmFrcm2NyLeYwA4MoQ7Afr0pscE8gzHDI4wWyqE8Dqfwo9pDXULMjoqZbW6aATrbTtEzbQ4jJUn0zUr2sP8AZ8E0U0klzJI6vAIj8oGMEN3zzx2xUutBNK/W3f7+23UdmVKKmktrmKFJpLeZIn+47IQrfQ96Ba3TQrOtrOYmO1XEZ2k+gNV7WFr3QrMhopalW1uWtjdLbTGAHBlCHYD9elOUox3YENFa93oVxHpemXtuJbpr6KSQxxxEmMK+3tWVsfaW2NhTgnHAPvWVHE0q6bpyvZtfNNp/imNxa3G0U8RyHbiNzuBK/KeR6ipFtLppkhW2nMrgMqCM7mB7gVo5xW7FYgorV0PRpNRvLu1ld7Z7a1luGDIckoM7cds1n3FvcW+37RbzQ7xuXzEK5HqM1lDFUp1HSjL3lZ/ft6j5Xa5FRWhoui6trUzw6Tp9xeOgy/lJkKPc9BTb3R9UstTXTLvT7mC9dgqQvGQzEnAwO+fao+vYX2zoe0jzpXcbq6Xdre3mP2crc1tDq7vT5dfsPDt9p15aJBZWiW9yJLhYzasjkliCc4IOcjrWnqUFhqeueJ7q28jV7k3kfk2r3nlRSx7eZeCN+DgYzxnNeepp98+pf2alpM175hi8gId+/wDu49a6DRvBeo6l4U1TWI7W8MtpIiQxLFkS/NiT/vnBzXzWPjhcDCNStiVGN0o/9xKiau1JNptWuraXbejZrThObtGP9JHUjy4/Fvgu4ZtOihS1kt3+zTAwxSAyfJkk/wB5eT1J61jado8cPhu3AsbHUL2K4lW8S9vtsVkQRg7AwzkclufSuYs/D+tXkQlttLupYzA1wHEZ2+WpILZ6YyD+VO0Xw3r2tQvNpek3V3Ehwzxp8ufTPc+1U6GFw8HJ4uMVGyk27W96bSb5018T66teqEozdkovU6Lx3fQWXje/un07TtThuo4XhZ2LJtEajK7WHcEc+lRCzk8R+D9KtdLa1WexuLj7RbPMse0SMCsg3HlcDGe2K5U2N6L/APs82k4vN/l+R5Z8zd6beua0tW8K+I9Js/tmo6NeW1vkAyOnyrn1x0/Gut0sJhoYej9YjGorcl38VouOkebW6f2euolGbu+XQ6Iwf2hpOu+HrXWY9R1D7ZbzrNLKF+1KiFWVWY87SRjnkDNXdOmttN1Dw5pN3eWxubGzu/tDCZSkRkVise7OMj09TiuK0Tw7rmtrI+k6Xc3iRnDtGnyg+memfatTwToMd34rm0nWrOZDFa3DtC+UZXRCRnv1rgzBYOhRr89dS9nFylGPLzr3ORu11ZW1SstettC4U5ycbLf7jf8ADepafAnh+Gae0LS6Pd2o82TCRyO52hyDlQemeOtRXFz/AGFpkMd7puj6dHLqMEr2ttM00jrG2TJ99go7e+a5S98MeIbLTBqV3o15DaEAmV4yAAehPcfjWRXXh8twmLk6lCspxvrZ31UnK2jsmubqm9NLES5oaSVjt9e0e6j1TXddbW4ILC4E0kM8NwGa7DnKxbQc85wc9MVo25jR9IvmmgFu3hiS2D+av+tCPlCM5B5HHvXm9Fdc8onUpqE6myt8NtOW3ffrfbskRzHXandQvceDQLmNlt7aEPhwREfOJOfT15rT1mIa/purabpdxbSXUOuz3RiMyqJomGA6knDYx+RzXn1auka09hZy2M2n2N/ayOJPKuYyQrgY3AqQRx74pV8rnBRnRd5Rd185Xfa+76r1Q1LubPxJj8g+H7drhLhotIiUyI25Thm6HuPeo/hkxXWtQZW2kaTdkH0PlGsPW9UudWvftVysSbY1ijjiXakaKMKqjsBVKunD4GawKw9R6tO/zdyJanXeC4X1Pwjr+h2WG1CYwTwxZAaZYydyr6nkHHtU8tldaD8Pbiz1aI211qGoRPb28n3wqA7nI7DtXFozIwZGKsDkEHBFLNLLNIZJpHkc9WdiT+ZrSeClKo3ze65KTVtbpLrfbRdCbHrVzKkvi3xtpcVnbX17ciF4LadiFnCAFkBBBzyCBntXPa//AGhYeCrmG60LTdDjvbiNRbjzPPlKc7wGY4UdM+9cIrMrBlYhgcgg8inzTTTv5k0skr9NzsWP5muajlXspR966XLffeKS726J7P8AySiR0UUV7JYVv+BdBj8Q601rPO8FtDA9xM0a7nKIMkKO5NYFdJ8OrW4uvEBWw1n+ytQSF3tJDgCWQD/Vkk4GfxrgzSpKng6koT5Wk9bXt57P8nbccdyfUrPwZd6Ld3OjXl/ZXtqVIt74qftCk4O3b0I64qW00Tw9pOg2OqeKJdQkm1FTJbWtntBWIHG9i3r2FdPqcOqXPhfWJ/HmkadayxQZsrtVjS4knzwo2H5hWTq+k3vjDw14fvdBjS7msbMWN3bLIokjZTw2CRwR3r5ijmDlGMJ1XGnz2lLmUkvcukqllo3u3Zp+71Ro4+RJ4X0jT9N+KHh2TSNQF7Y3gM0LMR5iZRgUcDoRUdhoPg/VvEk/h6O91Q6nLLIsd4FUQGUZO3b129s1J4a0ez8O/Enw5Z/b0mvApe+AdTHDIUbCBh6DrWX8OXRPirZO7qqi9kJYnA/i71NV1JqriKVaTcaKae3M1KpZvTXb0d722BdFbqQeHvD+m/2Ld6/4iubiLT7ef7NFFbAeZcS9wCeAAKXXNB0i48ODxF4ZmvHt45xb3VrdAeZCzfdII4INamm2reJfAdzoOnvG2p2Opvdpbs4UzxsCDtzwSM0slrN4P8AXlnq2yPUtUvIHjtA4Z0jiO4s2OmTxXTLHVfrD/ev2vtElT0s4aa23ty3lzd9L9BW02IL7Q/CHh6SDTfEV1qk2pPGslwbMKI7bcMgc8sQCM1o+ENDbw98Sp7Hz1uYW0uea3nAwJI2jyppnjXwxqnirxD/wkHh9Ir2x1JI38wTKPIYIFZXycjGK1bO+sZPiVBZ211FNFpugvZGcMNsjpHzg/XivMrYypVwbSqucpU5OpH+WVl0+zZ3jbrv0uUlrschoWhaJB4SXxL4ge/lgluTbwwWYUHIGSzMeB7Cs3xXY6HbSWtxoGoPdWtzFvMUuPNt2zyrY4rpvA0HiaHwsLzwpqKXrvOUvdKkRGCDs+1zzkY6f0qv8ULa1hs9IluLGx0/XZUkN/bWZGxRkbCQCQrHngV62Hxs/7UdOVXmvKSsnskm7Sg0mkraTTd3boyWvd2OGooor6wzCiiigAooooAKKKKACirejWMmqavZ6bC6xyXU6QqzdFLHAJ/Om6paPp+pXNjIyu9vK0TMvQlTjIrH29P2vsb+9a9vK9r/eOztcrUUUVsIKKKKACitTSNFn1LS9V1CKaNE02FZpFbOXDNjArLrGniKdSc4Rd3F2fk2k/wAmmNppJhRRRWwgooooAKKKKACiiigAooooAKKKKACiiigAooooAKKKKACiiigAooooAKKKKACiiigAooooAKKKKALGmrC+o2qXJAgaZBKT/d3DP6Zr1jUb2OPxZrFlIfEF1axwzI9gYY1tFgCnaVy2AoGCD1/GvH605tf1ubTBpkurXj2YAXyWlJXA6D6e1fOZ3kk8xqwnGSsk079LtO60eqt0cXt7ysbUqqgmdhbarqVjZ+BLezvJreN8l1jbG/8AfkYb1GM8H1NLfaje3y+O7S6uZJbaFd0UJPyRFZwF2r0XA44rgjd3X7j/AEmb/R/9R85/dc5+X0554o+2XeZz9qnzc/6/94f3vOfm/vc881z/AOrMOf2nu8173tr/ABfab+mhXt9Lf1tY9durqC08aQWFm+vz2aQIsNhDDH9jltzHk8k4KkZJY965DUNTubL4dabb2FxJbW91fXaybDhmjyuEJ9Oeneucj1/W49MOlpqt4tkVK+SJTt2nt9PbpVJ553t0t2mkaGMlkjLEqpPUgdBmufL+FpUJQ9s1JRcfPm5YzV3olduV+rVvielnPEXvb+tj1mxutbh+Lun6bYtONGRIhBAoPkfZ/KB3Y6dec9c1meEzgeEj1/4nt1178LWfpvjOwsILaW3/ALaR7VAYtP8AtAa0EoXAbJ+bbn5tvTNcdFqF/EIhFeXEYhkMkWyQjY56suOhPrXnYTh7E14yhKCp2hGN7ayajVi5O3X3029VvaTNJVorrf8Apf5HW2eqX2qeHfF0eo3cs8KeTIiOcrEfPAyo/h444rqLG61yL4v2+m2jTjR0VRDAufIFuIsqwHTrznrmvJUuLiOOaOOeVEnAEqhyBJg5G4d+eea7ax8aWFjDBLa/20slvH+5sGuA1oku3G7J+bbk7tvr3rbOchqxjUWHpKamppKytFyhTin5O8HZ2tZu7XVUqy05na1vzZzDjQ/sExmfURqO5sBVTyfvce/Su31q68SQ+NV0vQVL6d9iRba2f/j1e3MILM3IXH3iTnrXmv15NaKa9rSaWdLTVbxbIjb5AlO3Hpj09ule7mGT1K84yi1PSStPVLm5dUl/LbRaaN+8jGFVL/gHTX2sanp3hPwlDp95NaqfNkYwttLETYGSOoHp71f8VxM0HjpYYjhdUt3ZUXoMtzgdsmvPZLi4kiiiknlaOEERKXJEeTk7R2554q3Z63rFney31rqd3Fczf62USndJ/vHv+Nc0+HpwaqUXHmTlLa171Y1FdrXRJq+tr7Fe2Wz/AK0seg6FHNZ6p4JWeErIukXT+XIvYtKRke4I/OsXSdU1e58I6/rEV5czav59vHJOpJljtzuyFI5C7goOPYVysmq6pJcrcyalePOgYLIZmLKGzuAOeM5OfrTNM1G/0u5+06deTWs2Nu+JypI9D6is1w5PllObi5vle2mlWVRx6uz5kvldp7D9utun/Asd7oF7ry6vFqOrpGLoaBcPbysAZZEAO1pM9/TOMgCsa8vr3Uvhl5uoXU13JFrAWN5mLMoMJJAJ7E84rnbjVNSuLyW8m1C6kuZUKSSmU7mUjBUn0x26VALif7KbXzpPIL+YYtx2bsY3Y6ZxxmuihkHLUjWaipJwei2UXK6Xl71unotiXW0sdlqE09j8I9FXT5HhS8vp2vGjJBZ14RWI/wBnnFaumSy3vhnwReag7SXUWvfZ4JHOWaEMpxnqQDXIeHfFF9o1nNYC3s76wmcO9rdxeZHvHRh6H6U3XPE+qate2lzI0Vstlj7HDbRiOODByNqjvkDmvErcOY2rUdHkio+0qVPaX1anGaUbWvdcyi9bckVbXRdMcTBLmu9krelv8vvOl0dHf48hVUkjWJGIA7BmJP5U2ymmTwN432TSLt1CHbhyMZmOcVTk+ImtfbV1C3stJtdRJBlvIrUCWXHZj6HHOMZrK0bxPeabBqdubWzu4NSO64iuI9y7gSQw9CCaxeR5pWhGdSlFOEcOlHmvf2VTnk72SV18P42H7eknZPfm6d1ZG74u1O+t/h54Ssba5lhhltJXlWNivmESEANjqBzx7mtjxd/YNtpXhuyuNc1jT4U0yKaGOytw0bMxJZ924ZbP5YrzzUNWvL6wsLG4ZDDYRtHAFXBCltxye/Na2keMr+x0uHTbmx03VLa3JNst9biQw56hT6e3StMRwxi6dGjKglzQqVZtRcU37SU2neUZLmSaWq2bSfdRxUG2pbNJfdbszsLmW51bxtpV9ol1cWN1baQZLrUdRtQpaNVI87aM5JU9fWofDbaMdD8Vw2Gt6tqsraVI8jXEWyHgjDAFid2fUCuQj8Ya4viZvEDXEcl26GJ0eMGIxkY8vZ0247Vft/H2oWrTR2mk6NbWc8bRz2kVqBHKCOrHqcdueK83EcK5pGhGhSimlGna0orWE3NxbcOZpXtCzjFdUjWOKpOTk31f4q3e3ruyz42uLix8JeEbSxmlgs5LA3DeUxUPOW+YnHUitbwZqGvT+PrHUtatxFcjRJWgkKYM0axHY7c8k+veuV0bxhfafpw02ax07UrJJDJDDewCQQsTzs7ge1QyeLtbk8Qya600Ru3haAfuxsSNl27VXsMdK9Crw5jquErYJ0Yaqtao3rL2rbSta639+99la/TNYmCnGfM+mnp/WhtfDy+vbseKhdXU04m0S5kkEjlgzAcHnvzXD1f0fVrzSftf2Nox9rtntZdybsxv1x6H3qhX1mAy6WFxuIrJJQnyWS/uxs7r7vkclSpzQjHqrhRRRXsmIVe03TZr6K8kjZUFrbNcNuz8yggYHvzT/DUdrN4i06G+2/ZXuo1l3HA2lhnPtXcveeIriDxlb6pDItrb2kiorRbVgPmAKqccDb2HUc15GY5hPDyVOCV9Hdu28lHRW1evl07lRjc89vbdbe4EUdxFcgorb4SSMkA7fqM4PuKg74716UZmstZ1OaO1vFT+y7JWu7JFaa1zGnzBT1DdDjmmywX0OqapqSTJeaodGjuLGUWvlzbSwVnMfP7wLnn8a44Z67JSj0Vtd21HeyskubXrZXUbD5Dz60t1mkkSS4ittkbPmUkbiBnaPc9BUABIJAJA6+1d5p8mrXkoutbt4/NfQ7wxysuJZUCnDOPbkA9xWktxr8N/4Qs9Pt2On3VhbCZFhBjnB4k8zjnC+vSqqZ1OnJx5U3Z/a00vez5ddv8AhrMOU89n06aHRrXVGdDFcyyRIo+8Cm3Of++hVMgjGQRnnmvSdKtdLkvPD9qwSTTxrV+sIOCrgbfLHPByQv1qDWLt77QpheQ6tqEyahCsL6hbRwiOQt80QIYnDDgjGBgVNPO5c6g4Xu/Syc5RXS2ltbteV2Dgee4OASCAenvV3W9Nm0nUprGdld4SoZkzt5AP9a7nxi93qOk6yyzXkEdpMjzWF9aqBbHdtCwSLxjnGMDIFT6nqd7c+L9b0eWTNgNLl/0faNm5YAwfH97IznrUwzurO01BWSk5K76cj35dXaXo97hyI84u4EgWArcwzebEJGEZz5ZJPyt78frUJBU8ggivTNDW4V4HsbdJboeEi8SmMNlxLwcdzWB4jlvb3wPp9/rW9tQ+3SRQSyriSSAICc9yA/APua6MPm7qVVTcVa9t9db20ttp3/ITjocpJLLLjzZZJMdNzE4/OiOSSNt0cjofVWIP6UyivcsrWsSB5680dqKKYCqzKwZWKsOhBwRSu7yMWdmdj1LHJptFK2twHpJIisqSOqt94KxAP1plFFFgHxySRtujkdG9VYg/pWh4Z01tc8SWGltIVN3OsbP1IB6n64zWZV/w/qUuj65ZarCoZ7WZZQp/iweR+IzXNjY1nh6n1f8Aicr5fW2n4lQtzLm2O1Gs+GD4p/4Rw+E9OGkfafsnn4P2r723zPMz1zzin6Noei6Pb+Mv7ZsV1D+xp41g3EqXO8hRkdAeM+1Q/wDFBjxH/wAJP/bVyYfP+1f2X9lPm+Znds3527d3f0q54V1Kx1bRPHGpa6JY7a9lhaUwjc0ReQ7SB32kj8q/OMTz0sPzUFVjC1JTvzqTm6sE+Xm1cnHmUnHR3WrO2Nm9bX1tttYzoX0rxd4a1hl0Ow0vVNLt/tcUlkhRJYgQGVl9RkYNa9t4dvdF0LSjpXgqLX7q8t1ubq6uYTKibukaDPGB1PvWGbzw74b8N6paaPqz6vqWqRC3aUW5iSCHOW69WOBT5b7QPE+k6Z/aeuzaLqVhbi1kJhaSOeNSdrDaRhua3r0cS/4KmsL7TaUaknbkX2U41OTnvp31tyiTj1tzW8u/3Xsal94WsLf4g+FvM0lrK11fD3GnTciFxkMn+70Ipnh650C/8aN4R/4RnTjp0sstutwyn7SGUN8+/PHI6DpWPa6x4b07x7ot7py3K6Zp7J51xIC0k7AHdJtzxn0FUvC2s2Gn/EWHW7p5FslupZSyoS21g2OPxFaSy3G1cLP2jqOUaD5Pii+fmqOOik/fS5Vq3Lvqxc8FJWtvr6aFXTfCuu6t9ok0nTpbuGGZoi6kDkfU1taPaWPh3whJ4g1HS7fUdQmvms7aC5G6KLYPnZlH3jniuQuZi11NJG7hHkZhgkcE11Ggajo2o+En8Ma5eyaeYro3VneCIyKrEYZHA5wfWvfzenjXRi6j5qXNHmUIyU+XW92pNy1tdRSfLfcxpuF9Ny9pmoaDqvifwreWGnx6bqn9oxpeW9uhEDDeNrr6H1FasOpaJefEqbw23hnTprK6vngkuJVJuWck5cPnjnoAOBWIuoeFNF1Lw9DpsjXn2K+W5v8AUvIKmQBh8iL1wAKz9L1qwt/ibFr0jyCxXUWuCwQ7thYnp689K8KplbxKqVKcKiiqU+S7knzc0nHqn25FLVK2hsqnLZNrdX/r8yzZaTYp4T8XyPAkk9hdQRW8rD5kBdwcfUAVW0mxs5fhxrmoSW8bXUF7bJFKR8yKwbIH1q/4f1bQ7iDxPpGp3sljBq0yzW915RcIUdmAZRzghqS91Dw3p3gXUPDunX019eT3UUzXHkFI3254UHkADueua7JVsYqs6DjPmlVpSTtK3Jalze9sldSTV773VtSUo2T02f36lzxQ+h6FoGkRW2g2k9/qejxPLPLkiIlfvKP75OTn6U7XbrRfBmpQeHh4b03U2hijOoXF2paSR2ALBD/CBniuf8a6vZapDoS2TuzWWlxW025CuJFHIHqPetzVbjwl4svLfXNT1ybSrzykW/tjamTzWUY3RsOOQO9csMFOjSoyxkajhL2jnbnb5rr2d1H3klHmtbROzetmPnu3y2vpbb5l3wrJ4dhj8cT2UM1zows4pI4XJRmG7Ownrjdxn0rOafTfEXgTWryTQdN0680poWhlsozHuV2IKsMnPTrUP/CRaEsfi2OztWsbfUbaKGwgVM/cbqx7E9fqazNA1ays/CHiLTLhnFxfrAIAEJB2MxbJ7cEVVPLK96mJUZqfPQtdu/Lakp3s+Vu3MpvVaPsDqLSN1az/AFt/wDsbXw7e6LoOltpXgqLX7q8t1ubq5uYTKibukaDPGB1PvVfVfCujQeNvDjahZvo9hqsfmXNnK+BBIOCm7spOPzrOlvtA8T6Rpn9p65Noupafbi1kJhaSOeNSdrDaRhuTVGe+8Hr4qsFWxubrRLeMRXDyMwkuGI5lxnjnBA9q5MNhsx9pNzlNVLVeblhPW6fLaUp8jd7OHKtLWfKrlSlCy2tp/W1/U3/FELWlhqNtrvgG306Dy2+wXunxfcf+Es4OGU9680r0jSdU8P8Ahi11GS28V3WswXFtJDDpv2d1QlhgGTccDHsK83HSvoeF1UjGrCUWo3Vm1OKemto1LyjbS+rTb01uY4i2n/A/QKKKK+qOcKKKKACiiigAooooAKKKKACiiigAooooAKKKKACiiigAooooAKKKKACiiigDV0Lw7reul/7J02e7Ef32QYVT6EnjNT6do91Y+MNO0vWbCSFmuolkhmXG5SwH4g1v+ObifTfB3hTS7GV4LWex+2S+WxXzJWPJJHXHSqmn61quraj4Uh1GAvHZ3iRQXbI26UeYvyljw2MV84sdjMRSlWSiqb50t1JcvMk73s7tbJK193YuyTsZ/i3S2Pj3VdK0myZtt7JHBbwoTgA8AAVDrXhXxFotsLrU9IubaAnHmEAqD6EjOPxr0ewjt4de+IeptqA064juDCl55RcwK7nLADnJ4FZnhS48PaS1/DdeNjqdle20kU1q1lL8xI4bJJwQe9edSz3EQpqNOPNyRhdcs5OTcYt2klyrR9b3e9lqU4I4TTvD+taits1jplzcLcuyQsiZDlfvc+3en6b4c1zUtQn0+x02e4uLdisyoBiMg4OT0H511cuqX2m/BnSlsbiS3a51CeOR4ztbaOcZ6gE9ai1i4uNO+E2hJZTSR/2pdXE15IjENIyNtUE9enOK7/7Uxk5WiormqSpx3+zzNyevaLslu+qJ5UcxqHh3XNP843ul3MAgdEkLpgKW+7z79qp6lY3mm3j2d/byW1xHjfHIMEZGR+ldzBqF5e/BDUYrqWSUW2pRRxO5yQpAO3PsSfzq7eaT/wAJld+DtXABF3GLXUG/umDlifqoP6VMM8q0ZS+tJKMZTi2r7xipp691zadHZXDkXQ861HT77TnjjvrWW3eWMSosgwWQ9D9K0fBGhSeIfElpp4hnkt2kX7S0P3o484LZPTFaPiC+0zxN46v7rUtSbTrEkpBIIDLhE+VF2jnkDNT+F7fS7H4iaAmi6zJqMT3UfmP5DQ4O/wC7g9RXTXx9b6jLmTjV5HL4Zcqdr25trr13BJXMvXvC+qWHiC802HTrsiISTRhlyzQKT8/096p3ug6zZGyW6024ie+G62Qr80g9l69xXeeCriSP4o+Ip2YyGG2vWUOdw+U5A57e1c74JvPFGr+MobyxukuNRVHk869YtHCuPmY56YHpXNSzPFxUufltThGTburtp272V1q9fQOVFO+8E+K7Gya8utDu44EXc7YBKj1IByKr2JX/AIRHUf8AiRmc+fFjUccW/wDsZ/2q9A+HlvYW3jH5vGbarezxTB4IY5DHIdjE7nbgjv064rnNK4+E/ikDgDUbf/0KsYZvWqSdKqk7SpWaU4fHO20nd2tvs9rbj5UYdh4V8RX0yRWukXUjPEsynbgFG+62Txg4OKLbTL/SPFFpZ6pos006zKTYuvM4z90eufaul+Juo3kejeFtPinkjg/smKZlRiu5jkZOOuAOPqa1LiaW51L4Z3FxI0kzxqGdjlmxIAMnvTeb4qVGNSpGPJNTVle65VJ3vfry9Emr7hyq5wV7p99fanqctlpE0McE7GS3RCfswZyAh+h+X8Kl1Xwn4k0uw+3aho91b23GZGUEL/vY+7+Ndxo95Pp958Sry2bZNEzlG7qTM4yPcZrG+G93dTaV4ut5riWWJtHlkKu5Ybh0PPeqWbYuNOc4RjyU+RO923zKLet9Lc27vfy3DlRzWheHdc1zzDpOmz3ax/fZAAqn0yeM1FqOi6tp0TTX2nXNtGkxhZpEKgPjO3645rq/G9xPpvgvwnpdjK8FrcWJvJvLYr5krHkkjripvEN/d6h8F9HlvJHlkj1N4lkc5ZlVWxk98dPwraGa4uUqdW0fZzm4Ja8ytzK972d+Xa2ndi5UcXpel6hqjyJp9pLcvGAzrGMkAnA4+pqxrfh3WdFhjm1KxaGKQ7VkDq6k+mVJAPt1rf8AhjHey2viWPTt/wBqbSmEYT7xO4cD3xmrHguJ7Pwrqb61FJFpr31mI1nUgNIJcvtB/wBnOa7a+PqU6s0rWi4q3V81ttfPtrboZNmAfCHiRdO+3nSZvJ8vzCNy7wn97Zndj3xWXdWN3a21rc3EDJDdIXgc4w4BwcfjXfwWmtj41/aHjuNovjK8xB2fZupO7pt2VHoFlbeKtNm0pWUR6XqpuVYngWkjHzPwGAfxNZLM5wSnUs42i210Ur+b6216q+iFzHHR6BrMmoQaemnzNdTxLNHGMZ8sjIY+gxzzinar4e1nS54Ib6xeNrhtsJDK6yHOMBlJBP412mh6rBrc/jK9a1ubiSeGPybe2k2Sm2VsFVOD0ATIA9arwywxeGbS3tdDvrOym1iBopLy7DkSL12JtBwQeT06Uf2hiFPllFaWT9Wr/wA3S+1nez1C7MjQ/BGtXes2Npf2c1pBcTNGzll3KFOGIUnJx+tZOs6FqWlmaS5tXWCO4MHmbgRuxkA4PXGDXV+fNP8AHXM0jvs1hkXcc4UMQAPwFV/C9tLq8viHwmQVmu2Nxah+MTRufX1Un9KI42vB+0qNcvLFtW2Tbu9+i39OgXZyNzY3dta211cQNHDdKWgY/wAYBwSPxqtXRfEG7hn8QtZ2rA2emxLZQY6EIME/i241L4F8KjxOmpqLv7NJZwLKhbGw5bB3E9ABk/hXbLHwoYX6ziPdWnyu9PzVy4ps5iiutk8M6VqniOx0TwpqkmoNIh+03E0ZSNCOrD/ZxWlb+GvAt9f/ANi2Pii8/tFm8uOeS3At5JP7oPXGe9c1TPMNTSclLa7XLK6W15K10tHvqVyM4Ciuq8P+Dbi88RalpmqXK2EOlRvLfTY3bEX+6O+eo9qvv4b8Jappd9N4b127N5ZRGUw30axiZR12n19qqrneEpz5Lt7XaTaXNtdpWV/y12DkZw1XbnVtUuYEguNSvJYkXYqPMxAX0xnpW34T8M2l/pNzr2uag2naPbuI96JukmkP8KCrmoeFtEvtAu9Z8J6rcXYsRuu7W6jCSon98Y6iprZrglX9nNN8rtzcrcVJ9Oa1k9V162YKLsctbalqNtdC6t7+6in2hPMSUhtoGAM+nA4pP7Qv/t/2/wC23P2vOfP8078/73Wuk8OeG9Gbw4fEPiTVZrOzaYwwQ26B5ZWHU89B/hTvEXhrRV8Mf8JJ4b1S4u7OO4FvcRXMWySNiOOnXt+dJ5lgvb+y5Xdvkvyvlv8Ay81reXa+m4crsczcahf3Fy91Pe3Ms7qUeRpCWZT1BPp7Vpan4kv7iC2t7S5urSCOxitZY0mIWTYCNxA9c1v6d4M0ZfDml+Ita1x7KwuUfzgI9zlw2FRAOTkAkntiqmh+F9KubG+1/VNUmstBguDDbuse6a4bsFX6dawlmOWzvLluoPl+F25r25Vpq7rZXtuPlkcl50vlpH5smyMlkXccKT1IHY8CtfxPF4hhSxOu3NxKs8AmtvNn8z5D3HJxWtr/AIY0d/DEviPwxqdxeWlvIIrqG5jCSwk9Dx1FdP4103Q5NK8Nah4g1Oe2txpccUUFtGHmlbqTzwFGRzWVbOqHtqLhG93JNcr500r2S3TfXy121BQdmea3mq6pe26W95qN3cQx/cSSVmUfgarm5uDK0xuJjI6lWfedzAjBBPcY4rpfGnhvT9L03Tta0TUJL3TL/cqGVNskbr1Uj/PSuVr2MDWw+JoqpQVo6q1rWadmmujutSWmnqa2i61Np63u5ppHnsWtImEhBhyysCPQDHQetUtQv77UJhNfXk91IBtDSyFiB6c120ngvQdN0PS9c1zXLiC0vrVJBFFEGleQjJVR/dA7n1rN8VeF9PttAh8SeHdSk1DSnk8qXzU2ywP2DD/PavNw+aZdOupU07yfLzcrtzLTl5mrX0+b8ynGVjkqK9Am8FaBpen2Gqa7r8ttaXlmsscaRbpXlPVQB/COOT61Q0PwtpK+Hx4i8TapNY2E0pjtIoI9005HUgHoK2jn2DlB1IttXsvder10jpq1Z3tt1FyM46tC/wBH1Cx02x1G6hCW18rNbtuB3AHB4HT8a3vEXhfTV8PDxH4a1OW/05ZRFcJNHslgY9MjuKr+IdHmtfC/hy8F9c3Rv0fZbvysRDYwn1q4ZrSrOn7OVrycWmmndRbt0s9L66W9UHLY5miu8ufC3hPQTFZeKNevI9TkRXlhs4A62+egYnqfpWT4l8I3el65Y6fZTJqEOpBWsJ4xgTBjgfQjIzRQzrCV5qMW1dNptNKSW7Tas+/prsDg0czT4o5Jn2RRvI2M7UUk4/Cu9m8K+CdP1FdD1TxNeDVciOWSGAGCKQ/wknnr1rY+GOhW+gfEW+03ULuUalbwyrEsceY5YimS+eoOMYFcWJ4kw9PD1K1OMm4x5knGS5l3V1tqrvpe+w1TdzyeirutR6bDqDx6RdT3VmANkk0exycc5H1zVKvoKc1OKklv30f3EBWhZaveWej3+lQ+X9nv9nnZXLfIcjB7c1n0VNWjTrRUaiurp/NO6fyaTGm1sbng3w9P4j1KS1j81Y44XkeRI920gEqD9SMVUt9C1m4uHt4dMupJUmEDosZJWQgkKfQ4B/Ktj4Xsy+KCFYgGzuM4P/TM1Nod5dWvw01yS3nkjklv7eNnViG2lXzz15xWM6lSM2l5fiznlOSk7eX4mLYeHNcv5riGz0u4ma3cpNtXhGHYnpmpNM0yS38RJp+raRfzOobfaRArKflJBHt3+grXgiitvBlhNrmsaglndTyy21pZxruLA4Z3ckenTmuoG0/EbwyyRzoDo/AnOZMeXJjce5xWdTESV+1n36ef9epEqrV/n+B5vp2i6tqCRvZafcTpIzKjonykqAW56cZH51bsNIuLPxLBp+s6PfyseWtIgRLIMHG3/PatKa5nh+FFjDDK6JNqs3mBTjcBGhArotBkeXXvh/JK7O5sZQWY5JAeQDn6U6leaTfTVfcn/kOdWST+f4Hn+n6PquoKj2On3E6O5jVkTILAZIz7Ag03UdL1LTr0WV9ZTwXDY2xsvLZ6Y9fwroTczwfChI4ZWjWbWZBJtONwESnH510fh5jPceCpJW825XTrz7OX5JkVn8sc+hAxTniJxvK2mv4Jv9Byqyjr01/A4a78L+IrVQ1xo15GCjPkxngKMnPpgc81j13Hw4uNUlvfECzS3EkbaXctc72Jw+04Jz3zn9a4etqU5OTjLpbY0hJttPoFFFFbmgUUUUAFFFFABRRRQAUUUUAFFFFABRRRQAUUUUAFFFFABRRRQAUUUUAFFFFABRRRQAUUUUAFFFFABRRRQB1uleJ9Lm0C30TxPpEuoW9mzG0mgm8uWIHkrnuM03WPFyXOo6N9g00Wel6PIr21p5mSx3BiWbHU49K5SivLWT4RVHU5X1druycr3aV7Ju71S6vuyuZnV2XjKSDxTq2qyafHPZasz/a7GR8qyMc43Y6jscVYk8U6Dpun3kPhbQZ7K6vYjDLc3Vx5rRxnqqDtn1rjKKUslwcpJ8rtorXdny7cyvZ287+Yc7Nq8103Hg+w8PfZdotLmS487zM7946bccY9c10nhiWYeAmj1nRG1nQPtZ8s202Li0lxyeBwp964Gr+j61q2jyNJpWo3Nmz/AHvKcjd9RU43LFUoezopJ83Nq2tW7tpp3i7vdelrApa6nfeIruGP4RyW8OknSbW51FBYwSEmWRVGXkYnk5P4cCm+Fr7UvDfwq1ua7he3+1TiGwEilW3uuHZc9tvf2rmNRs/EWt+HJfFmpagby2gnFsTNMWkDHHQYxjkVlaprGq6okKalqFxdLAu2JZHyEHsK8bC5XTxNCWHjOMkqt6mrdpLlfLd6t7czeur01NJXi02umhQq/wCHtRbSNdsdUWMSm1nSbYTjdtOcZqhRX1tWnGrBwmrpqz+ZidkfFul2fii+1nSdJuFS+tJoZYp7gZDydWBAPA9KyPBWvN4c1f7YbVbuCSFoLiFm2742GCM9jWJWvc+HtQt/C1t4kkMP2K5nMEYDnfuGeox04PevJrYXL8NTVGs7KraGrd5WTsr33te3UuKnK7XTU6PRPF3hnw/q8d7onhqcA5WZ7m63uEIwVj7A+5+lZNx4hso9B1rRNPsJo7bULuOeJpZQWiC84PHOa5uitIZNhYz9o7t+7q5Sd+V3ju+jFzs2vFGunW00tfsvkfYLFLT7+7ftJO7oMdenNXl8WfvvDDmw40JdvEv+v+bd6fL+tcvRWzyzCunGny6RvbV/aTT69U2LmZ0q+Ktp8T4scjXiesv+ozIX9Pm647VU8M66dFg1WP7L5/8AaFk9pnft8vd/F0OfpxWLRT/s3DckqfLpK19X9lJLr0SX3BzM9DsJj/wgmmp4l0CXV9KDv9gubKfEsBz80b4HAz0zUvxAuwPhtodm2nLpfmXkkttZ870gUEBmJ5JJOcnrXFaNr+t6MrrpWqXVmrnLLFIQCfXFVtS1C+1K6N1qF3NdTkYMkrljivIhkdT63GrJrljNzVnLd3+y3yp63bW/ZXZXPoaXhfV4tKstZRmmSa7tBFA0fVXDg5z26dao6rq+qar5f9pahc3fl/cEshYL9Ko0V70cPTVR1Lav/K2hnY0jr2tnTf7NOrXhs9u3yfOO3b6fT26VTtrm5ti5triaAyIUfy3K7lPVTjqPaoaKuNKEU0orUCayurmyuUubO4lt5kOVkjYqw/EVY1HVtU1K4juL/ULm5lj/ANW0khJT6en4VRopunBy5mte4EwuroXv237RN9q3+Z528792c7s9c+9dH4e8Q29nf3PiDUp7281tUZbXOChYrtDu3XjPSuWorOthqdaPLJeXy7ejBoVizMWYksTkk9zXc/DEldB8YFTg/wBlH+Zrhav6XrGoaZb3tvZTCOO9i8m4BQNvT05HH4Vy5phJ4vCujC1247+Uk/yRUXZnX/A6WNfFN5C0aySz6fKkKMcb24O3PuKZpWsaXNrdvYWXw7sRqHnBY4/tEoZXB7+mCK4qyubiyu4rq0meGeJg0ciHBUjvXXS/EzxO8LbWsIrl12tdx2irOR/vf/WryMxymvPFTr0o83OktZzhZq+r5fiWu2/3lxkrWNZNS8V/8J14i1qx02yaa3i26naeYJY2jAwR6t07UmhweEvHT3Vlb6DJompJbvMs1tKXhyo/iU9K4nQde1XQ9UOpaddtHcNkOWG4SA9QwPWtrVPiD4gvrCayjFjYRTjbMbO2WJpB6E9awxGTYuMksNFRaUUpqUotWVvejqprsn00fcFJdTo9NvLKD4OWks2hwazFaajItxG8jKImIOH+X64/Gq+ga55mia5eaD4L0+zt1s2ivLgXT4CMOg3cE+1cf4Y8Sat4dmkk0ydVSYbZoZEDxyD3U1b8R+M9b1yxWwuGtrayDbjb2kIiRm9SB1onkVb204cqlCc+a7nNWTd2uRaN9ne2ze2pzqxsW+m+HdA8FaXr2r6bPq91qTP5UXnmKGJVOOSOprU1G8S++C2o3EGiW2k239pRCFIA2JBxliWOWOeM+1cp4f8AGms6Nph0yIWd1ZbiyQ3cAlVGPUrnpUx8feIpLa9tbiW2ube7TYYZYFKRAAgeWowFxmlXyrH1KynJKTjUUk3OVuVSukoW5U0tL/5gpKxoeMmP/CsPB654/fnHvmn6uj3XwW0WW1BeOzvplugv8LNnaT+Bxn3rkb3WNQvNKstLuJg9pZbvs6bANm7ryBk/jVvwx4m1fw68v9nTJ5UwxNBKgeOT6qa7HlWIp4eHJZzhUlNK7s03LS9tHaXZ6+QuZXE0/RdTufC+pa1DMItPtmRJQzkeaxPAUdGIrofiwT9m8LDPA0ePH51ieJvF2seILaO0vHghs4m3LbW0Qij3euB1NZ+r6xqGrLaLfziUWkIghwgXag6Dgc/jW9PCYytiKWIr8q5XJ2Wtk4pLWyu76vbsthXVrI6vXGC/CTwyxUOBfTkqeh9qy9X8SaXe6dNaweEdJspJAAs8JfenPUZOKyLjV9QuNGttHmmDWVq7SQx7ANrN1OcZP41QrTCZVGCbrbqc5Kza+KTkr2tf53By7HofxPtbo+DPBl8FY2q6asTMOiuQDz6ZH8qi0KOSz+DPiC4u1KQ3lzElqG43uOpH+e1aninxNqnh/RPCK2EkLwTaMnnW88YkicjGCVPf3riPFPinWPEhiXUZoxBCP3UEKBI0+iivDyzDYzFYWnScYqmqjlzXd7RqN25bb3W99vMuTSZ0HxWY/YfCi54GkJgfjTvHKPdfDjwhfW4LWkEMkEpXokmec+mcGuS1fWNQ1ZLRL6YSrZwiCABAu1B24HP41e8M+LNZ8Pwy29lLDJazHMltcRCSJj64PQ/SvQhlWJoYeh7OznSlJ2u0mpcyavbR2l230J5k2zf8Ixva/CnxZeXQK210YIYN3SSQNk49cZFXNSmht9A+HU9xjykkZnJ6AeaK5fXvEmu+KprWxuHj8sOFt7WBBFEGPAwPX3NbvxNt303wv4V0a7aMX1rbyGeJXDGPLZAOK4amEn9bpKu0p1Zyk0ney9k4eV9ld2td2KT0djT+JOr6Tp3jO/h1DwVZXcruHW5knkBnUgYbjj249Kt22p3Efi/wRBqeiWuj2kRZrWJJy5COMLuB5X5sda5HTPiF4isrGGzc2V6kA2wPd2yyvGO2GPP51z+s6tqOsam+pajdPPdOR854xjoAB0A9qWH4erSpxoVopKMXHm55yveLimovSOjd9+y7g5rcueLLG+h8Z6hYzQyG7e8cKuOXLNwR65yK7X4e6Vf6L8V5NO1O4S4uo7CUuyyF8ZTIGT3FYdv8SvE8UEas1jPPGu2O6mtVaZR/vVh6T4i1bTfEP9vQXJe/JYvJKN2/d1Deua7K+DzLFYOeGqRjH3HFWbd5OyT2XKtNtXr5CTincyB0oq9rupzaxqcmoTw20MkgAKW8exBgY4FUa+lpuUoJzVn1W9vmZhRRRVgW9I1G80m/jvrCYw3EedrYB4IwQQeop9zqt/cRXULz4huphPNEiBVZxnBwBxjJ6VRoqXCLd7ak8qvexsaV4m1rTLH7FZ3YFvuLqjxq+xj3XcDg/SnSeKtekltJpNQd57QMsMzKDIAwIILEZPU9fWsWip9jTvflQuSN72LD3t02nR6e07G0jkaVIuMByACfyAqzb63qtvNZTQ3sivYIUtTgfulJJIHHqT19azqKpwi+g+Vdiy19dtpy6cZ2NospmEXGA5GC35AVe0jU86hpiard3YsbJiIzAQHgBJYlf+BHNZFFJwTVgcU0ejXniZbay1CSfxPHq8s9tJBbwQWpi5cbTJKSBkhc+vNec0UVFKjGle39fcTCmobBRRRWxoFFFFABRRRQAUUUUAFFFFABRRRQAUUUUAFFFFABRRRQAUUUUAFFFFABRRRQAUUUUAFFFFABRRRQAUUUUAFFFFABXod34B0fStO0zV9c8RNa6fe2kcwCQ7pmkYZKIozwARlj6ivPK9E+MTH+yvBy5OBo8ZA99q18hxFXxjzDA4PD1nTjVdTmaUW7RhzK3Mmk79bM68PGHs5zlG9rW+8mvPhzo7afbeILDxQn/COupae5njxJHg42hR94k8Y4wap6j4M8P3fhK917wrr1xfCw5uYLmHYwX1HA+vvU94x/4Z/shk4Ortn/AMepvwx/5EXxv/15J/7PXx8cZnFDBVcZLGyk6GIVJLlhaUPaxg+e0buTUt042stL3b7OSjKahyL3o366O19DCttDnk+HF14gGpyrBFerAbPB2MSB83XGefTtWpo3gzR4fDdrr/izXX0y3vc/ZYYIt8ki/wB7v/KrGn/8kE1L/sLJ/JKk0/xNod14X03QPHGh33lWin7FeQZVtn0OM8Y9QeK7sXmWb1oV44Zy5Y4mUZezUPaKmoJ+4pKzfM1d6ytsRCnRTjzdYp63te/X+rGZ4u8H2Fj4dg8S+HtXOqaVJL5LmRNkkT+4/ToO1S6F4N0lfDNv4i8V642mWl2xFrFDHvllA79/5VP4i8J6W3hK48QeEdeuL7TLeQC6tZwVeInHPYHqO34mpdK8TaLN4T0/w9420K9a1tsmyvIMqwX2zjPXtntxUvM8yr5ZBYOvUquNVxqWhGNeMEm+XlmlFzV43ajrHVLqHsqUar54paaatxv6rp+pn+K/B2nWnhqPxN4b1htT0sy+TL5keySJj0z+nYdRVG+0OeH4dWGvtqUrwz3jQraEHYhG75hzjPHp3ra17wnpM3hK717wfr1zeafbMDd2lwNrx5xz2B7dvxp2sY/4URouen9qPn8nrbCZ1XdHCwjiHUf1nklzwUaijySlyTTS95ae9FK6tbrdToRvJuNvdvo7rdar/Ir6N4J0yHw7Br/i7W20m1uv+PWGKPfLKPXHOB+FR+JfBdlD4dPiTwxrH9raZG2y4DptlgPqR6cjsOtaXx33jUdAWPP2QaVH5Hp1Ocfhto+EWW8LeNEnz9k/s8Fs/d34fH4//Wrjp5rmqymHETxLfNNXpWjyckqihyr3ebmSd+bm+LS1i3Spe2eH5em+t72vftYyvCngf+3vCc+uDUo7RYLvypjKP3ccQUM0hPXjPTvWnpngfwp4ghubXwx4oubnVIIzIIri32JKB128Z/n1pNFkdPgFrAViN+qKrY7jEfH6VD8Av+SjW/8A17y/+g08yx2bvB5pmEMXKP1ac+SKUOVqMYytO8W2ne2jVt9WFKnR56VNwvzJXevXscCylWKsMEHBHvSVLdf8fU3/AF0b+dRV+rRd4pnksKKKKoArS8P6Nea5evZ2PleakLTHzH2jaoyeTWbXReA7m3tb3U2uJ44Q+l3MaF2C7mKYCjPc+lcGaVq1DCVKlH40tNL6+hVNJySZO3gu4FnFqH9t6KdNdjG159oPlpIP4D8u7PPYEVX/AOER1Ya9daQ7W0bWsQnnuXlxAkRAIct6EEY780TXNufhlBZieM3I1iSQw7hvCGBQGx1xkYzXVX19p+pXmt6PDqVpHJqOl2K28zSgRmSJVJjLdATyOe4r5qrmOZ4dvmldXkr8uyU4Lm03tGUpPo+XS2t+hQpv+vJnJ3nhTUo57BbKS21OLUJDFbT2khZHcdVOQCCOvIHHNbmleEY7W016e5vNK1MWemTFlt5i7W8wxtJBA9DyMitHw3e2PhG30jTtUvbd7iTU2uZ/IlEotYzCYgSVyM5OcDsKo6PpCeHrDxG1/rWmH7Tpc0FosN2rm5JwQQAeOnAPOTXFic2xlaMqftLLTlajrV99p2ttyxS20d+b4dCo04rW3/A0Maz8G6hcQ2wa+022vLuMSWtlPPtnlU/dIGMDPYEjNTw6BJeeFdMt7WxH9q3GrTWpJ+VsKi/KSegByfzrrLq8XVdTstasW8MR2PkwtLc3YXz7VkUAgqSGYgrxgc8Vk2urQ3lvpso12Cwu2165uDc7BmMMo2uyZ4Vjwe3JqI5xmVdKcrJp3as/dlyz92SirtKyuviur9VZ+ypr+vQ5rWPDU+n6a2oQ6lpuo28Uohna0lLGJznAYED0PIyKwq77xZb2h8OXdxrFroVrq/mp9kfTJgTcAn5y6KSoXHIPHNcDX1WRY2pjMPKVR3adr2Vnono07SWtr2XZq6Zz1oqMtByKzuqIpZmOAAMkn0rZv/CfiWwsDf3mi3cNsBlpGT7o9SOo/GovB93LYeKNOvYbJ714JxIIEXLPjk4Hrjn8K7S0jt9V1HUZ/Cnii7XUbyKXzdP1GE7pFIJdA3KkgZxx2rfG4yrQqJJLltdtpvr5fD6tNGDdjidN8Pa5qQgNjpdzcCcMYmReGCkBjn2JFR3ml3+larFZ6rp08Mu9SYXGC656A+/TIrqtavL62+Enh+3t5JIoJrmcTFCRkg/KpPp1OPapDNNffD7w9dX7tJPb619ntpHOWaL5SRnuAf5VksdW+KSXK5Sj1vpez/Db536BdnM6vp81zruox6do1xaRwEyNaHLNboCBgnr1I/OrEOkXWmRalDq/h+6ef7EJYiTt+zAtxKwHbqMGu3t7iW0+JPjm6hOJYrG4dDjOGDJg/ga5rwXc3F3pPi+a6uJZ5W0nl5HLMf3i9zWMcbVlSvZcqUOrv71ut+n4iuVdR8H31p4Lste+zXe+V3M6so2xRDGx/XnNc/fWV3Y3ZtLy3kgnGMxuMEZ5FdRrUsh+Feg5kfm/ugfmPIwvFL8VVZ/iLOiqSzCAADqTsWt8JiqznyVGndz/APJZJL8xpnNvpWpJqv8AZTWM4vt237Psy+euMVc1fwt4i0m0+16lo91bQZAMjKCoPvjpXb6tDqb/ABb8QXGm30Gni3hd7m7mTcIotgDEDrn0xVfw/wD2QnhrxXBp+s6jqbnTS8hmh8uIYYcjLEk+/HesHmlXlhNJaqLas38Xnst9L3uLmOcvdNsovAeiamlvm7uL2aOVgxy6qRgY6CtDS/Cv/CQ+L9RtYNKvdKs4I3fyQdzQuEyiEn1Ipl7/AMkz8M/9hO4/mK6ZXdfjVrwVmANrcEgHqfJrGtiqsIVOV6r2jT16SXTb07Bdnmt/pOqafCJb6xnt08wxbnXA3gZK/UVC9jeJp8eoPbyLaSOY0lI+VmHUCup8J+ZrfgvXNBO6W5h26jaA8sWX5XA+oI/WmfEiRbKTTPDMLDy9JtQsuOhnf5nP6gfhXpQxk3X+rtLmTd/8Nk7/AHtL7x31scmzMwAZmYAYGTnAptaN5pbW+g2GqmYMt3JKgTHK7Mc5981QdHTG9HXPTcpGa74TjNe75r7tGMbRT/Lk2lvLfC9TtOB9aREdyQiM5HXaCcVV0MQEg5BIPrQzMzFmYsT1JOTWjpulteaTqWoCYItisbFSud+5tv4YqvqNvDb3skNpci8iXG2ZUKhsgdjz14rNVYSm4rdf8B/qhFWinOrI211ZT6MMGh0dMb0Zc9NwxmtLjG0U4xyBBIY3CHoxU4P40COQoXEblB1YKcD8aLoBtFFFMAooooAKKKKACiiigAooooAKKKKACiiigAooooAKKKKACiiigAooooAKKKKACiiigAooooAKKKKACiiigAooooAKKKKACiiigAooooAKKKKACiiigAooooAKKKKACul8a+Jo/ENposMdm9udNsltWLOG8wgAbh6dK5qiuKvl9CviKWJqRvOnfld3pzKz9dO5cakoxcVszpZ/E0Unw6g8K/Y3EkV4bnz942kHPGOvejwr4mj0XQNe0x7N5m1SBYldXAEeM8kd+tc1RXFLh/ASoVMO4e7OftGrvWfMpX3/AJknbbpaxaxFRSUr6pW+Wx0tt4kgi+HN14WNrIZpr0XAm3DaAAOMdc8VuWHjDw3qvhmx0TxlpV5O2njbbXVo4D7emCCR2x+Qrz6iuXFcK5fiU9JRk5uopRk4yU2uVtNPS60a2fYuGLqR9LW26HceIvF2ix+GJvDPhPSp7KyuZA91Pcvullx26nHQVY0vxh4d1HwvZaB4x0q7uFsMi1urRwJFX0IJHbj8BXn9FYvg7LXh1RXMpKfPz88vac7VnLnve7WltraWH9cq819NrWtpb0O613xdodv4YuPDfhHSriztbtg13cXL7pZQO2MnFZV94kguPh5YeGBayCa2u2uGmLDawO7jHX+KuaorpwvC+X4eEIpNuM/ac0pNyc7cvNJt3emltrWsiZYqpJv0t8jvtK8Y6FqPhy10LxppVzeJZcWt3auBKi/3TkjPp+A4qLxF4x0mPwy/hnwjpc1hYTtuupp23Sz+x64/OuGornhwdlkcQqyUuVS51Dnl7NTvfmUL2vfXsnra5TxlVx5dNrXtrb1OktPEsUHw9vPCxtHaS4vBcifeNqgBRjH/AAGm/DzxHH4V8TR6xLavdKkbp5auFJ3DGcmudor0amQ4GphsRhpQ9yu25q71ckk9b3WiW1jNYiopRlfWOw+ZvMmeTGNzFsfU0yiivXSsrIxCiiimAUUUUAFFFaFhpNze6TqGowNGY7AI0yE/PtZtoYDuAetY1q9OhHnqSsrpfNtJL5tpDjFydkZ9Fblh4X1W+h0t7ZYmfU3kW3jLYban3nbsF9/Y0/VfC89ppz6hZ6lp+q20UixTtZSMxidugYEA4PQEZFcLzvAKqqPtVzN2+fM42b2V5JxV92mldo09hUtzWMCiupm8E6hFDMn2/TX1GCEzzacsxM6IBk8Y25A5IBzTNN8HXF5bWTzavpVlcagoaztriVhJMCcA8AgZPAyRWH+smV+z9p7ZW+fZu6VrtWTfMvdsm72H9Wq3tY5miuqj8NWy+CdT1O6vLeHULO+WDymkbKgK+UwBgsSuR7A0t54b1DUNaeHyNN0yK3sYbi4lDlYIoygw7Hk7mz0HfpULiPAuc481lBtNvTVcm3WV+dWt106q7+rVLLTf/g/5HPaVf3Wl6lb6hZSeVcW7h42xnB/wrpJvHM4+0TWGh6Rp99cKyy3kER8zDfe25OFJqpL4P1D+0NNt7W6sr2DU5DHa3UEhMTMOqnIBBHoRRe+Erq30y8vI9R066ksMG8toZS0kAJxk8YODwcE4qKuaZPiJw56iblZLfrLltLt7y5bS2lpuS8NU193b/h/+Cb7682lfDnw9A1pZahbzyXPn21ym4Ehl2njlSMnn3rmte8T32rXNkzQW1rbWJBtbWBNsUeDnp3JxyauS+Cb+OGSN9S03+0Yrf7S+necfPVNu49tucc4zmuWrTK5ZfiXKph5KbTbvr9ptprumtFJaNLRkToyp/EjdfxTqTavq2p+XbCbVYXhuBsO0KxBO3ng8D1qnpGr3OmWmo21usbJf2/2eUuCSFyDx78VnUV6yw1JR5VHTT8NvuIsbcfiCT/hFf+EfnsLW4iSRpIJnB8yFmxuxjjtWlN45vJlhnm0rTJdUgjEceoNETKABgHGcbh64rkqllt7iGKKaWCWOOUExuyEBwOpB7/hWM8Hhm1zRV23973++2q2fUOU3oPGGqR+JLvXJI7WaS8jMV1A8ZMUqEAFSM+3rVu08cS2fnwWug6TBp9zGY57RIztlz3Zs7jjt25NcjRRPL8NPeHRL7tvu6PdBZGlLrV3Jo1lpLLCLazneeLCnduY5OTnkVoQ+LtQj8XzeJmgtnuJwyyxFT5bKy7SOuelc/GjySLHGjO7EKqqMkk9gKmWxvWupLVbO4a4jBLxCJi6gdcjGRinUo4ZJqaWzv6N6/e9xqN+h23w63QeIJvGTLaabpVoJC8aSjk7OIlUncc5FcTqV5NqGoXF9cHMtxI0jn3JzUHb2qSC3uJ1kaCCWVYl3yFELBF9TjoPelDDxo1ZVpPdJeiWyvfV3e/oJLU9C8IW8Nxp3hdZoUm8uS/ljicZDyIm5AR3+YDis3T9V1LxB4a8RLrk73aWtulxBJKBmCXzAAqnsCC3y+1c4t7rNtZWEiyXMNvbytJZyBNqq+RuKtjk8DvU+seJtZ1a1+y3lynkF/MdIoljEj/3m2gbj9a4VgZyqOUWnrv1jabbtpu72e23UTi7ndSavfL8T7PRo5RHp0iQxzWyqPLlDQjcWHc89T7VRhuLbRfCOkva63caM91JPJNJb2vmGVlkKhWbI4CgfL71xJ1jUzq6asbt/tybds2BkbRgcYx0FWdI8SaxpcD29rcoYXk8zy5YlkUP/AHgGBwfpUPKpqMVG2ijdd2lK97p909U9hcp12tNayW3imW1t5IPMtbJ5VeDyt0hcbmCdg3X8asazdSac3jG6tFSOdGshE+0ZjJABZfQ4zzXATaxqkzXrTXssjXxU3JbBMmDkZ+h9KW71rVLoXYnu2cXhQ3A2j95s+7njt7VUcrnopNNafh7Py/uv8A5T0DQSutS+F7/WGF1crb3reZIm9pGi5jDD+PB7d6z7rUrfVPDmpx3Op3/iB0aJ4DJZbPs7mQDG7Pyqwyu3pXGQ6tqUK2aw3kkYsXZ7bbgGJmOSQffFamuav4nv9Lja/SeKxeQSB0tfJjkfsxKgBjUvLZxqp3Vr6dLe85aadnbRr5oOU67Vr241j+1rPTdUaNhav5uhahalRbqgy3lkfKGXBweDSaTqMsyaPpVjqUmj3f2VIhpd5ak2t4WHD5XrvznLVy174k8VXOmzLcSSiFkWOe4FsFd1I4DyAZII9+aWPxB4u03SrdT58NuqeXbXEtoNyr6JIVzj6Gsf7Nqez5Fy+Wq3t/h1+7mt9oXLoc7cxvDcywyKFeN2VlHQEHBFR1bi0/Urm3e8isbuaEEl5lhZlHrlsYqwmh3z+HH15UJtkuBARsbPKlt/TG3jGc9a991oR+KS7fMu5mUVf1CyRb1otO+1XMQCfM0BVtzAcY+vA9ar3dpdWkwgurWe3lIyEljKt+Rqo1IytZ7gQUVaudPv7X/j5sbqD5d/7yFl+X15HT3qtTjJSV0xiUVZu7C+s0R7uyubdJOUaWJlDfTI5pRpuoGGSYWF2Yov9Y/kttT6nHFL2kLXuIq0VZtbC+umVbWyuZywJURRM2QOpGBUcVvcS3Ito4JXnJ2iNUJbPpjrT5466gRUVPNZ3kN19lmtLiK4/wCeTxkP+R5rR0rw7quow3U0VrMi29q1yC8T/vVBAwmByTn9DUTrU4R5pS0C5j0U945EVWeN1V87SVIDY649akFpdGQxi1nLggFRGcgnoMe9XzLuMgorRtNP2aqlnq8d5ZKVJYfZ2Mg4JHynnrU8mg3VvpumapdB1s76RlysbFowrAZPGOc5Hris5YinFpN77ee+33MVzHoq69hJNqc9ppkN1eBHYIFhbzCoPUqORUC21y119lW3mNxu2+UEO/PpjrmrVSL6gQ0VNeWt1ZzeTeW01vLjOyWMo2Poahqk01dDCiiimAUUUUAFFFFABRRRQAUUUUAFFFFABRRRQAUUUUAFFFFABRRRQAUUUUAFFFFABRRRQAUUUUAFFFFABRRRQAUUUUAFFFFABRRRQAUUUUAFFFFABRUtrbz3UwhtoXmkIJCIMkgDJ/Srq6FrTX8Vgul3ZupoxLHD5Z3Mh6Nj0rKdelTdpyS66vp3Cxm0Veu9I1Sz1BdPutPuYbtyAkLRne2emB3p2r6Jq+j+X/amm3NmJPuGVMBvpUrE0W4pTV5barX07hZmfRWndeH9ctdOXUbnSbyKzYAiZ4iFweh9qpy2tzEYfMgkTz1DRZX74JwCPXmnDEUqivCSfo0FmQV0PgC+trTXja38qxWGoQSWdy7nCqrjhj9GCn8Kz7fRNYuLlra30y6lmSTymRYySr4ztPocA06w8P65qFvLcWOk3lxFCSsjxxEhSOorhzFYXF4Wph6tRJSVr3V1fZrzvqvNF05OElJLY6+DWtLi8dCwF8iaTBpsmkW92OUXdGVMvHYuSc++ag02GLwfoeptqF7YXNxfPbxwW1rcLNuVJVkaQ44AwuBnnJrktJ0fVdWleLTNPubt4xlxEhO36+lJBpGqTamdMh0+5e9BIaARneMdcjtXgz4dwq/c+3tFKnzrS79nJzUm/s80neTtr0s9To+tS3trrb56f8Mdhr+j2d34g1XxK3iGzj0q5Mt1DJDcA3Ds4JEXl/eBycHPbNaWiLptg+g32mHw7FYqkEl7e3cgkuVlyPMUITkEHphffNed6ppmoaVdfZtSsprSfG7ZKm0ketVKU+GJ4rCwovFOUEuVaKzjy8quk7Sl1u7xv9gaxSjJyUdf1/r/AIc7/XIVk0TxbaJdWbTLrEd6FFwnzw7JPmXn5vvDgc1e1C80/Vf7X0OHUrSKa+07TzbzPKBG0kK/NEW6AnPfuK8yoq/9Uk0uas7ppp22kvZNO13dc1JO3ZtX6h9b8v61/wAz0rQp7Hw6fDWj3upWT3MesNf3TxzBo7ZCgQAuOMnGTXO+H7y1itPFizXMSG5snWEM4BlYzKcL6nGTXL0V0UeGYR9pKdRuU+VydktY1HU0XRXdra6Ldu7Jlim7WWi/ysequtndqW8Q3vh/VdGFr+71Pesd8MJ8q7VO4uDgYIP1ryodKKK6skyR5Upr2nMpWsrcsVa+qitE3f3uVRTsrRRFev7W2gUUUV7xgFep6r4e/tjwB4Su7nU7PS7C2tZFluLhuNzPwqqOWJwfyryyvQPHkd0fhh4KlAY2qxTKxHQOW4z+AOPxr4ziqNaeMy6FGp7OTqyXNZO37mpeyel2tFe6v0ex2YRpQqOSvp+qMPxb4RuND0+21W3v7XVNLuSVju7Y/KGH8LDsap+K9BuPDt/BZ3M8UzTWsdyGjBACvnA578V0ml+ZF8ENaa6yIJtRiFpu7uMbyPwFM+NQI8R6cxBAOkW2D68NXLlOd4+eZQwFeamoyrRcrJc3IqUovTRNc7jK1k2noti61CmqbqRVtE/S9/8AIyj4f1DSr/w5PDdw+fqflz2rBT+6YuAu7PXBxXVeCY7+H4ra7FqlwlxfLaXYnlQYV22jJApfE0MtvqXw6hmQpItvBlT1GZQat6J/yWzxP/1wvP8A0EV8zmWbVswy2tOrytyoVndJX92typX7Wtps3qdVKiqdVJfzR/K5w3hDwpdeIILq8a8ttO02zA+0XlycIpPRR6mu18MeG10nwz4s1Cy1ey1awm0iSITW5IKOOdrKeQcc1isJJPgTH9lyVi1km8C9gVO0n2yV/SpPhhHdf8Ih41lAb7J/ZhUnsZMHH44zXdn+Lx+NwmKruuo06deFP2fKtVGpBXcvi5m3zKztays73M8PCnCcY8uri3f5P8DD1iHWE8BaHPdXkUmmPPOLSBVw0bA/OScc5rTu/h//AGZLGdc8RabptvNGjwSOGYy7hk4Uc4GQCTxSeJf+SReFf+vq6/8AQqk+Ncjt4nskZiVTTLcKPT5c134THY7EYilhMPUVKM6mK5nGMb/u6tk1dNczv7zad7tvXUznTpxi5yV7KPXujF8TeE9S0TXLbSt0d614qPaSW5ys6scDH41s3Hw8aKY6aPEukvrgXP8AZwc7i2M7A/Td7V1mntAvjL4bm5xs/szAz/eKsF/8exXm0kGpf8J21uyy/wBo/wBpYx/F5nmdf61ll2dZrmSjS9uqcqdNzcuVe+1UqQ1T2ivZ3ly2fvKzRVSjSpa8t7u2+2if366ehD4t0O48Oa9Po9zNHNLCFLPGDtORnv8AWsmu1+Nv/JStS+kf/oAriq+x4cxtbH5RhcVXd5zpwk+mrimzixMFTrShHZNmh4bjtpfEWmxXu37M93Esu7ptLDOfbFdPql74rm1/xJZ/vJYBHOtxBOf3MUKngqCcKQANuK4itW88Ra5eaeNPutUupbXABjZ8hgOgPcge9dmJw0qlRTST0tr01vdf0umpztHaXt41x4z8LaPezkaUbeyaSAnCOxUcsO5zgc06XUVkn8RRXD+Ib/NtP9qt7mNFhhI+63LfLtOMYrzq5urm5kSS4uJZXRFRGdiSqr0A9hV+/wDEWu39iLK81W6nt+Mo78Njpn1x71xPKn7qTWis/vvdabv5bLUXKd9oZuLHxH4c0281bVZrlY4PLtLGIJbpG3zAMc/NwfmOPxrB1K4uY/AWqwRzzJEPEBi2K5ChPLc7cemecetYEfiTXo7OOzj1a7SCLGxRJjaAcgA9ce3SmS69rEqXqSahKyXxDXKnGJCO5Hr70U8tqxnzSt0/B37eb7+rvcLHeavd3FlJ4tuLWQxTCwsVV16rkICQexwTzSeFJpb+y8NT3cjXV5Gb8WrTHexkWPdGuT1w3IHrXnk2pahN5/m3s7+eqrNlz+8C/dB9cYGKn0bUhb3lmL9rqaxt5C6xRTFChPVkPZuh/CpllUlQcb+9+PwctvvDl0On0S91q88EeKjqc11PCscXzTkkrIZBkAnpwOR7CovBcfh6Txlpa6eL133SMFvAm0yCNjGBj/bA603XvFME+i3llDqWq6lNebFaS8RUWKNW3EAKTlicZPtXHxu8ciyRsyOpBVlOCD6itKGEnVp1brk5r2S2+FLbTr6Akdno15q+oaJ4pXXJrma3S08w/aCSI7nzFC7c9DywwO1b2uX3iKP4q6daW7XQtn+zqkC58qSJlG8sOhBG7JNcBqviDWtVt1t9Q1O5uYlO4I7cE+p9T7mtfxL4y1K61K7/ALL1K9gsJ1VREW2kDaAw9gcdjWNTL6sqt+WOqlp0V1Fdt9Oy7eYWNrxXcX+n+DtPXQ5p4LH+0btfMtyQeJTsXI5x1wK0NYe6h03VtRtw0fiBtIsWumQYlQMT5rcchiAme/NchH4pu7Hw9pVjpN5c2txbGbz9v3WDPuX64+nFY8GsapBqbapFqFyt65JefzDvbPXJ70qeW1ZR1SVnJ+cvevr5O3n00DlO+8LS3N1a+ErrVGkluhrEkdu8xJd4AgJBJ5K7s1meH9a1e7uPFM0uo3TOmlTmMLIQExIgG0DpgdMVy93rmr3eoRahcalcvdQ/6qXfgx/7uOn4VFpmp6hpl213YXckE7KVZ1PLA9QfWt/7MdpNpXe3Ze85W2217fIOU3ddhmn8KeFfLjkkLrOg2gnLeb0+tdP4gubrTpfGslvI0M6rZx71PzJnaDg9jjIz71wVjr+tWNm9nZ6lcwwOSxRW4BPUj0P0qvNqOoTCcTXtxILjb526QnzNv3d3rjtTll9SckpNcqbfreal+luo7HoPhq4nvF8IXF1M88w+3R+ZI25toXgZPPc1lm6un8OeCo3uJ2ja+nDKXJU7Zk25Ht29K5K31LULcQCC9njFvu8kK5Hl7vvY9M96fHq+pR6cmnx3sq2scomSMHhXHO4elL+zZKfMrb//ACf/AMmvuDlPQtQktbXR9buPtOpWry69MlzLYKDJtAyiscghc7vqRSPqTx6lDe/2bq8p/sQrdXWUS78ovhZwATyBheeSPzrgrDXdYsbue7tNRuIprgkzMGz5hznLA8Hn1pE1zWE1U6qupXQvm4M/mHcR6H29ulZLKZ6ptP7+yVtP83000Fym54zjmm8P6Vfx6vc6jp/mywwfbIdk8bDDMCcncvIwc1yVXtW1bUtWlSTUr2a5ZBhN54Uew6CqNerhKMqNJRlvrt5v0X32VykFFFFdIwooooAKKKKACiiigAooooAKKKKACiiigAooooAKKKKACiiigAooooAKKKKACiiigAooooAKKKKACius8KeH9Lk0K58SeI7i4h0yGQQxR24HmXEnXAz0ArW0/wAL+E9d0rVNW0e71GFLG1d3tJyu9X6qdwHKHB98151XM6NKTTTsnZu2l+1/mTzI89ortvDfhfRLrwaviTV9QuLSGK7aO42YJZMcKgx94k/SmaN4e0HVrzVtY+03ll4Z0/aSzgGdyeiDtkn+YpyzOinPf3dHp1vay7t32DmRxlFd5baB4T8TWl3H4Xk1K11O2iMyW94ysLhR1AI6Gsi80Gz/AOFfWfiO0kmaf7W1teIxBVDjKkcZGRj86cMxpSai007pWa1Tauvk7aP5BzHNUo5OB1ruNc8FWth8OrTxBHPM1+RFJcwkjakcmdpxjI/h7+tQLoOhab4d0DVdYkvzNqUrs0cDKNsS8AgEdc4/CpjmdCceaF3q47dUr/kHMjmhpd8NVi0ua2ktruR1QRzqUILYxkHkdaTW9NuNI1a50y72efbvsk2HIz7GvR/iR/Zf/C1LLyBd/wBpfarb7QXK+Vs2rt2989M5qLx1B4Ls/G2ojXZNTu7q4n8yQWhVUt1IGAc8s2OfxrjoZtOo6bcH70OayV3e6/ASkeY0V0Hj3QYvDviBrG2uGuLZ4kmgdh8xRhkZ965+vYoVoV6cakNnqUnc6j4WMyeOLF1+8qykcekbVqeCrj7b4c8SyXQ1G/vpPIMgt5sTvDlt+CQSVztyB2rlrXT7pdFn1qG4MIt7hLcqpKvl1JyCO2BVK0ubqznS5tZ5reUfdkjYqfwIryMXl8cbOrKEtfcXo4Sc7X31uti07HpdjcX0D+GotO0S6MsbXMltHf3Y86SEphlXCgqOpX36VVgtLEWFjfb9WsdKi1q3+1WGpgMjFjyyNgE4AOfauCnvr+5vPts15cy3K4PnNIS649+orRvBq2q6BLrN/qk11HbXCW4SaRmOWBORnjtXDLJpUnFuajd2b1bu5SdtW0/i0ejTu+tlXMdfpsGtxfELXbjWFuVsPJujeSSg+U0RRvL5PBGdmKzdS02+vj4Ma1tZpo2solEiqSoKytuyegx3rlJ9U1SaxSzn1C7ktF+5E8rFOPbpTYdU1GGyeyh1C6jtW+9CspCH8K3hlGIjJVFKKkko2SdrKMlf1127JK/UXMjv/Fd1dWmleMPs00kJk16NHZGIJXa2Rn0qlrEGt3H/AAiUnh5Lp4BZRC3aAEqlxuPmbscA5657Vw7T3EodGnmk8xt7guTub1Pqfep7PU9Ts7aSCzv7u3gk++kcrKp+uKdPJZ0YR5HFyT6rR+4ofp9111uHNc7+dY38HSx3lte6hOusXB1E6VKqjzeNrMApyv3sdqsXNzff2lcxtoN1Mi6HFDfwm8H2wxb8q+VGd4GMjHTGa820+/1DT5GmsLy4tWIwzQyFcj3xSQX99DffbIby4S7Jz5qyHeSffqaxeQSvL3k1q18S1bT2TSVraW8u2r5zpPHFl5GjaLdQ3WpGzkWVLe01BAJYAGBOCOqEng+xrkq0ok1XxBqDh55bu5WF5WaeXJCIpZuT6AHiqmnWdzqF7BZWULTXE7hI0XqxNexg4rC0HCrNXjdt7WTbev8Am97Nsh6vQgort2+HN6xmtbTXNGvNVhQtJp8M+ZRjqB2JHpXOwaHdzeGrzXg8a29pcJbyIxO/c3TArHD55l+JV6dVPWK6rWWkd1tLo9n0ZcqM47oyqcysoBZWAIyCR1rS07RLq+0HU9YikiEGneX5qsTube2Biu7v9Ph1ST4e2tzcWkMR05Wb7S2FkAkHyD1J6AVhmGfUMHUjD4leSlbeLjTdTa2rat944UXJX/rex5hRXeeJvBv2r4h3mj6Nd6Yok82ZIYnOLdU52MAOG9q5Xwzo9z4g1u20mzeNJ7gkI0hIUYUtzj6VthM7weJw31lSslBTd/sxabu/uf3ClSlGXLbyM2iuj8O+DtW121urixa32WtwsEvmPtC5zlyegUAcmnW3g+8vPENzpOn31jdRWqCSe+WTFvGuOSW/SqnneXwnUhKqk4K8vLbf1urd+gKlNpO25zVdVpPjzXbCwt9NZbK80+CPyxaXNuHjYZzkg98nrRrHgu5tdIm1bTdW07WrO3IFw1nJloc92U9veuVrKVPK8/o2nGNWMX1WsZW7Ozi7PTZ63RSlVoPR2O1ml8XfEV1trOxh+yWK/Jb26rDBDn68ZNMi8fa1b2MOnXtjpV9LYjyree7tRJJCBxgE8HGP0rqPCen6R/wqXUoz4kW2juZ4muZxA/8Ao7cfuyBy31HHNcKnhzzPBt74kS9DR214LYR7Pvgnhs9uvSvnsNhspxPPha1CKpUpqMFySVpS3d+8m3ddtZXTNPbVU+ZS1e5HqfirW9Tv9Pvr+5We408gwOyDOd275vXmiDxTq8HiG816KSFb28V1mPlgqQ/3sDtTvBPh1vEuo3Fmt0LbybZ59xTdnb2qbwX4TufFFrqUlpcJHLZxo6ow4fcccnsB1zXs1qGS4WnOnOnCMYRUWuXRRnK9trWctX56szVWq3e7uV/CnijVPDck/wBhaGS3uF2z208e+KUe4NaOofEDXbq0uLGCOwsLCeFoXtLW2CR4b7xx/e960tL8DeH9WlfTdK8ZQ3OrqpIh+zMsTkdQrnr+Fc74X8L6lr/iB9HtwsMkJb7TJJ92EKcEn8eK46mH4exlepjK1KPPCzk5waf92VpJX2spWb6JlRrVoxUIydivJqmo6lpWm+Hf3bQW8zfZlC4bfIecn6mrHjmbXJNfaHxCsa39tEkLKgAAUD5enHQ11Ol+DNAm1q2g0Hxhb6hqNvOkjW7wmNZArAsEboTgGjxpop8RfGm80hbgW5uHH7wruxiMHp+FKhmOXxxq9nBRjCFSbbg4yV5RcmrpO0tW7LVryJbm42b7fhscvHq91rOpaLbapqK2UFkEt4bmOLmBAeGOCM4POc16fLD48l1RFkt9DMAYK/iJEiWRoO7b85BK+lefeI/CdnoOjvJfa7AdYDgDToxuZUJ6sexxzitJvBWj6VY2q+K/Fg0y5uYxKtpFA0pRT03Y6V42d4DAY6NKeHlFRXNGMXRc93zSlBRcZPe7vzU3o2r79FDEShfmv99vv3/zMT4l6rb61431PULRw9u0gWJx0ZVAGfxxWZq+jajpMVnJfweUt5D50B3A7k9eOlanjbws3h37Hc29/DqOnX0Ze2uYxjcB1BHryKf4w0fVLOHQFutSk1E3tor20Zz+6UkAIM+5r6jLKuGw2GwmHws17NR5VdO7UI28rNW965zVJSnOUpbvX7zmKltYZLm5it4V3SyuEQZ6knAru5/Avh7S5Y7HxF4xhsdTdQWgjtzIsZPQM3b9Kwtc8Mah4f8AF9vo0tyolkeNre5jzgqxwrj8f5V00M7wmJbhSlrZtXjJJpdU2lzJeVyHBoyNZ0280fU5tN1CLyrmAgSJuBwSAeo9iKp111/4avbr4mt4avtVNxdSTLG94ykliUBzgnPTAq5/wheg6fenT/EXiyKwvmchIY7cybBn5TI3RcjBx2zULO8NTp0/aS5pyipe7GTun1SSbt67dQ5GcLRW94p8L3+g+JRobFbqaTYbdohxKrcKQPrx+FdDc+BdC0100/WvGVtZaw6gm3EDPHGT0DuOla1M6wcIQnzXU1dcqcm13sk2kurYcjOAorp/G/g+68K22mteXKSzXiyFkQcJtIHB7g5zXMV2YTF0cZSVahLmi72fo7P8US007MKKKK6QCiiigAooooAKKKKACiiigAooooAKKKKACiiigAooooAKKKKACiiigAooooAKKKKACiiigAooooAKKKKACiiigAooooAKKKKACiiigAooooAKKKKACiiigDvWhk1P4MWy2KNK+m6g7XSIMsFbJDEenIqf4W2F0nhrxVqTxuls+ntEjEYDtyTj1x/WqXw6ST7FczaH4gGm6+rgLb3EirBcRenI5YHNb+q6nqmlaBrFx4n1u1u9UvrcWlnaW8quI1JyzELwP/rV8ripTXtMLBr3pp9ebVpvS1muvNfRGb7GASf+FJRj/qLn/wBBqbwtDJqnwq1/TLJTJeQXUV00S8s8YxnA74wa43+0r7+yhpX2qT7CJfNEHG3f/e+tLo+qaho98t7pt1JbXCjAdD1HofUV6k8BUdOai1zc/Ou26dmVY6/4MWs8fimTWJVaKxsLaV7iZhhVyuMZ9fapPhvGPEGleIfC3AN2q3VuCejo3OPwwKwde8Z+JNbs/seoakz255aNFCK31x1rJ0nUr/Sb1b3TbqS1uVBAkTqAeorOpga9dVKk2ozfLa12lyu61sur102FZs9UF0mt+NfFPhWNh5M+ni0tQegeADH67jXKfFS4QeKLTR4D+40m2htFH+0AC36muXs9U1Gz1T+1LW8livdzN56n5snqfxyahu7me7u5bu5laWeVy8kjdWYnJNGFyp0K8Z391RSt/esk39yBRsz0D4gg/wDC64eDzPaf+gpXO/FD/koGtf8AXyf5CoNW8W6/qkdml9fGQ2Th4H2KHVh0JOOfxrJv7y6v7yW8vJmnuJm3SSN1Y+prTAYKrR9m6lvdhy6eq12XYaVjr/jH/wAjHY/9gy3/APQao/DxRHcatfxwpNeWWmyT2iuoYCQFRvwepUEmsLU9RvtTnSbULqS5kSMRqz4yFHQU3TL+8029jvbC4e3uI/uuh5Hr+FN4Cp/Z/wBWur2t5Py9Hs/IqHu2O80+9uvEHgmEa2/mxvr1tC1yyhWZCDuBIHOMnntmtDUL6yk1TWtIur+e7s4opkGmx6VtW2CA7WVs/LtwDu71wGreItZ1SA297fM9vuDCFVVEBGcEKBgHk/nUl54q1+809rG41F3hdQkh2qHkUdAzAZYfU148shrylzLlim27J6Rvy6q8Hrp05elmac6Oo1fWtY0ez8KRaXGkaz6bCzhYVP2pskbWyOR2x71fu9M01L3VNJVVj09vE9pGyg4CqwO5fYDJHtXOX3jTULe10q30a+liS2sI4ZA0SnZKM5ZM5xwRyMVzZ1C+a2ltmupTFNMJ5FJzukGcMT1zyaKGT4iceayg9dVe79+6b0WsUtNXu9kDkjvLbUr/AFfXfEOh6rHH/ZsNtclYPKVVtPLz5bLgfLjAHvmjSIYLuz0jxlNEjRaVZSJdqQMNNDgQgj/a3p9cGuTv/FWv39i1ldai8kMgAl+VQ0oHQOwGW/E1PcarZWvgtdD06e5llu51ub4yJsRCq4Ea8ndzznjoKc8prQjGMUouTSajdrl5Wptuys2vxjHdhzI1YNZ1DTvAunXlnKsN1Pqk5knCKXIwhK5I6E9RW5qOoXE/i7xDorLCum/2dM4tkiVUDiMPv4H3t2Tn3rzVry6ayismnc20Uhkjj7Kxxk/oKmOr6m19NfG9lNzPGY5ZeMupGCD+HFdNXIlOUppRu+fXzck4vb7KTXlfQXOehx3Vro8fh6xtdWktoprOCZ7OPTBOt48g+fc2fmycrjtisy4vF0jw3rc+ixm1I1vy4HeMebCmxsqM/dPaub03xRr2m2K2dnqDxwx58rKKzRZ67CRlfwrNN7dmyeyNw5t3l85oycgvjG4++DWVHIqim/aNNXTf960r6pRWvq5ddbDcz0qw1C7TxNaXscgjnvPDLz3DogHmSLFIQx465ANYnwYl874hxSzsGuJYJ2jY95SpIP161zVprmrWt7bXkN44mtofIhLAELHgjZgjBGCevrVWG9uoNQXUIJjDcrL5qyR/KVbOcjHSitkE6mExGGTS9pT5E+3xWvptZr7rDhU5ZqXZl/w7BrsviqC30lpU1kzMEIbayvzuJJ6d85rpbZJ1+E3iZbg75k1iHzSDkbuMnI96q3HxH1+SKUxwaZb3kyFJb6G0VZ3B6/N6+9ZXhfxTqfh4XMdqLe4troAXFvcx+ZHJjoSPWsMXhM0xkPaSowjKDptJSu5ck+ZrmsrL+VW3u3a5pGVOLtd9fxNzwnDIPhR4wuChETPaordiRJkj8Mj86v61/rfhr/17Rf8Ao0VzWqeNNb1DT7nTSbW30+4VVNrbwKkaBW3fKOxyOT1NULnXtTuP7K82ZP8AiVIEtCEA2AHIz68jvWMckx1avLEVVGLlOUrJt2Toqmley1uteltrj9rBR5V2/W56J4f5+PetAcn/AEv/ANArmvgpDLL8SNM8tGIiEjycfdHlsMn8SB+NUr/xrq914itvEEUdnZahBnMlvDt80nqXH8WelW5PiLry3K3FhBpmmy798rWtoqmY/wC36jvjpmuOeTZr9UqUIU43q0I0neXwuKmr6Rd01K6t6PuUqtPmTb2d/wAi7pMkkfws8YeWxXdqMKNg9QW5FT+An01fhl4l+22l1dRi5gNzHbS+XIY+xzg/KDnNcZFrWoR6Pe6SkiC0vZlmnXYMllOQQe1O8N69qfh++N3pkwRnQpIjqGSRT1VlPBFehisgxFXDYiEWuadWFSOrV+VU9G0rptwdmr20fkRGtFSj6W/M7LwvqmhW9jrcnh/wzq8itYPHdtLfK8caHoxG0dD/AFrzkdBXTa7411bVNMfTEt7DTrKRg00NjbiISkf3scmuZr0sjy+rhnVrVo8sptfblN2Ssryl130SslbcitNSsl08rHe6F/yRXxD/ANf8P/stGnf8kO1X/sKRf0rAsfETWvgzUPDf2MOLydJjP5mCm3HG3HPT1q94M8WWuk6VfaHrGljUtKvGDvGr7XRh3B/AflXHiMBioxqzjC79tGaV1dxSje2tr6PR2JUlp6Gn8D0ZvEOpuFJVdMm3H0zij4XyPF4P8aSRsVYaaMEdvvUad490vQWlg8OeGxb2c8brP51wWmlJGFJbBwFyeO9c94b8RNouja1potBONUtvILmTb5fXnGDnr7VjXwWMxjxFR0uVTdKybje0ZXlezaWmtr7eegJpW1L3wh4+I2j/APXU/wDoJrp/DRddO+JTWufte6Tbt+9s3ybsVwPhLWD4f8RWesLbi4Ns5byi+3dwR1wcdfSr/h/xdeaL4qutctYUZLuSQz2znKujsSVJ9s9a6M3yzE4mtVnSjf3IWu93Cbly/NaX21CMkkih4QM6+KtJNru877ZFt29fvDP6Zr0of8nH/wDbT/2jXPp4z8L6ZcHUvD3hEWupn7ss0+9Is9Si+tZw8auPiIPGH9mru3Z+zedx9zb97H49K5sbh8bmNSrUVBwTozgruN3J2stG9Ozv3vbS7TUevUxtbFxfeLb5FJeea/kVST1JkIFdf4k0nwnoOofZPE+r61rOrJGvnJb4Cx8ZC7mOe9cLPeyPq8mpRDypGuDOoznaS24fWu11bxh4U1qUanrPhKWfVtoEjR3ZSKUgYywHNd2Po4uMqChGTgotPkcVK+ltW17u+z3sTFrUs/E+Wym8AeEpNNtXtLMrN5UTvvZV46nue9R/EprhI/BMlqjPcJpsbRKq5JYMCOO/NUfE3jSx8ReFItNvtG8m+tWP2OS3fbDEhI429+Bj9azfEXiqXUzoUlvbm0m0i3WJH37t7KQQ3Tjp0rgy7LsXBUFOnbklVvdp6S5nHW7bveze+90VKS1On1nWfBXiS/aXxVpmq6HrGAs8sIypIHUqeRx7Vl694fm0HxhoTDUm1Kyu3iltLhiclN44IPTGR+dW7/xl4R1u4XUfEHhGWbUtoEjwXO2OUgdSP/11h+IvF0+s+IbDUWs4re10/YtraRn5URTnGfU460svwmNpyjThTlCCjJSjKUZRTtoqbu5Wv3srdAbR19z/AMnHD/r8T/0UK4HxpI8njHWXkYs32+YZPs5A/QVpzeMC/wARv+EwXT+fOEotjL6IFxux7elc/q95/aGrXmoGPyzc3DzbM527mLYz3616GUZfXw9WlOpG1qMIPb4le6/rQmUk18z13VBE3xo8J+djb/ZsBGf722Tb+uK8v8aGc+LtYN1nzftku/P+8a1NX1++8U+LNIuLCBLG9hihtbf99kb0J2tuIGMk10XibXtIGsP/AMJN4HaXxFDhZDHMVhmYDhiB1B49a8zAUsRllWjzU+aXs+VxTjzK0m76tLld7Np6NIp2kmV/iuZz4S8FG5z5v2F92evRMfpivOq9I+Nl5cTweGre+CJfpZNNcRqMCMuRhcdsbSMV5vXr8L3/ALMg5K13N6bazk9PLsTU+IKKKK+gICiiigAooooAKKKKACiiigAooooAKKKKACiiigAooooAKKKKACiiigAooooAKKKKACiiigAooooAKKKKACiiigAooooAKKKKACiiigAooooAKKKKACiiigAoFFFABRRRQAUUUUAFFFFABRXS+B9Hi1mDXIzavc3MNgZLVEznzNwAwB161U1zwtr2i2iXeo2DRW7Ns8xXV1Df3SVJwfrXmrNsJ9alhJTSmmlZtJu6T0V7vcv2cuXmtoYtFXL3Tb6zvY7O6t2juJVR0QkZIcAqfxBFaCabPaafrsF5ossl1ZmNHn80AWbb8HcP4t33fat6mNoxjGUZJ81rWa1TajdXaurtbb7K7aTSgzDorqvFHh//AInulabodjJJNd6ZbTeUmWLSOmWPPT+Qq5aeDL3T9E1+61zTipt7ISWsqyBlEnmKCMqcZwehrzpcQ4GNGnUlOzna0brmfNJRWl+718ky/Yzu12OJore1HSLq7vrK10/Q5rWZ9OScxeZvMwCktMPQEDOPam6l4T8QadpZ1K709ktlIEjB1Yxk9N4Byv411wzXCPkjOpGMpbJyjd30VrN3v5EunLXQw6K3NO8JeItQ0walaabJJbNny23AGTHXYpOW/Co7fwzr0+svo8emym9jQSSRnA2KQDuY9AMEdfWq/tXA3nH20bwvze8tLb310t1uHs56aGPRWpr2g6tockS6naGETAtE4YMjgdcMODVGztri8uorW1heaeVgscaDLMT2FdFLFUa1L21OacO6aa+/YlxadmtSGitzW/CXiDRrL7ZqGnmO3DBHdZFcIx7NtJwfrWbfafeWP2b7XA0X2mFZ4ckfPGSQGH4g1nh8fhcTFSo1IyTulZp3a327DcJR3RVorYj8Ma/JqFxp8elzyXVsEaaJcFlD429++RS654Y1zRYYp9RsWjhlbYkiurru/u5UkA+1QszwUqkaarR5pbLmV3pfRX1019NQ9nO17GNRXSw+BPFkocro8oK5wrOoZ8DJ2jPzfhWXo+h6tq99JZafZSzTxAmUfdEYHUsTwPxqYZrgakZzhWi1HdqSsvXXQbpzVtDOorU1jw/rGkXcFrqFk8UlxjySCGWTJx8rDg81taH4B1661ezt9QsJ7S2mujBI+5Qy7T85AJ5xg1FfOsBQoqvOtHlabTutUt7a6/IFSm3ZI5GitDxDpc+jazc6dcIVaJztywJK5+U8cciur8IaTpdt4IuvFN5o763Ol19nS2DEJEMAl2xz3/lWtTMKUaEa8feUrWtbW+2u34kS93RnCUV1fiW78KanoEd5p2njSNXSbbJaRlmjkj/vAnoa1r638O+C9M06HUNEj1nV7y3W4m8+QrHArdFAHeoeYWjFezlzNtcul9N3e9redybnn1Fdn4s0fSb3w7YeKPDtq9pDc3H2W4sy+4RTdtpPY/4Voa0PC/guWDRrjw/FreoCJZL2aeZlVWYZ2IB0+tSszjJRUINyd/d0urb3u7aeut1YOY4vQLGLU9ZtrCe8jso5n2tPJ91OCcmq17CtveTQJKsqxyMgkXowBxkV3MOi+Fr/AMfaFDpbibS9SAaa0MhLQNg5Qnr6frWTott4ZtvE+qHXmYWNmZfItlJBnYNhUyOgojj05OSUvhT5ba7tffpbt1uFzlq29F0FtS8P6vqwuRGNNRGMZXPmbjjr2rsPDK+HPGct3pS+Eo9LdbZ5Ybu2lc+WVHAbPBzWX4I/5J34w/64w/8AoVZVsxm4SSi4yi4XTs9JSS6Nra4XOIoqVbe4ZQywSsp6EISDXZeD9M0B/A2ra1rNnJO9ldRhAjlWcEfcz2BJ5OM4rvxOKjh4czV9UtN7t2Q27HEUV6Xpcfg7xB4W1DWLrw//AGa+ksrulnM2LhT0UlumTxmq0CeHfE3g/W57bw/DpN9pcSzRPBKzB1Jxhs9elcX9qq75qclZpPbRu1uuu62FzHntFdtoem6LovhGHxNrmntqk97M0djZlyqYXq7Ec/hU13ZaD4m8Kajq2k6T/Y+paWFkngjctFNGTjIz0NaSzKCn8L5b8vNpa97d776Xta4cxwdbVjoLXXhHUfEAuQq2U8cJh28vv757V0wtPD3hHwzpt5q2kLrGranH56xSyFY4Yu3TqTWjeSaJc/CDWL7RbR7ET3cIuLUvvWJ1YfdJ5wQc1zV8zk+X2UXyuajzaWfvWfW/fWwuY4LWtLt9PstNuIdRhu2vIPNkjTrAf7rc9ay66vxdo+nWOleGJrdBbtf2YkuZCSQW3AbsfT0rTu9Y8E6deJpuleFYtbtlCq93JK4kmY9doHSt6eOl7OLhGU2+bstnbXVL06sdzgaK6j4m6JZ6D4pa009ZI7aWCO4SNzkx7gcrn2Irl67sPXjiKUasNmrjTuKrFWDKSCDkEdQa6+2+JHi2GBIzfQTNGMJLNbI8ij/eIz+dcfRWWKwGGxaSxFNSttdJlJtbFrU7+81O+lvtQuJLm5lOXkc5JqrRRXTCEYRUYqyQgoooqgCiiigAooooAKKKKACiiigAooooAKKKKACiiigAooooAKKKKACiiigAooooAKKKKACiiigAooooAKKKKACiiigAooooAKKKKACiiigAooooAKKKKACiiigAooooAKKKKACiiigAooooA7j4ULeuniZNO3/azpEgi2feJyOnvUXhBLmDwR4ua8SSOwa1RFEgIBuN424z/FjNcrYahfae7vY3k9qzgK5icqWAOQDj3ANXNa8Ra5rUUcWqancXUcZyqO3yg+uB1PvXzGLybE1sVUlFx5Kkqcm9eZezs9NLO9tNVy767G8asVFd1f8AE6jxhY3d18QNFS3t5JDNaWHlkKcMBGuTn0GDV7xB1+Jv/X1B/wClArjI/FHiGPS10xNYu1tFXasYf7q/3QeoHtnFU5NU1GQXgkvrh/tpDXW5yfOIOQW9eea5KWQYy1GFSUbUlFK19VGpCd3orNqFra2fV9LdaOtuv+TX6nqJEzaleR2Of7Sfwdbi12/eJ2rvC++3Nc14Kh1GPwH4xaSOZLI2kYwwIUy+YOme+K5RdV1Nb2C+XULkXVuqpDL5h3RqowoB7ADtVvVPE/iHU1ZL7WLuZHQxshfCspOSCBweQPyrOnw5i6VP2EZRcZOm23e6dNp2StqnbS7Vm29bg68W7+v4noOnyPD450KaNirp4U3KR2IgkINcl4Mkkfw54x3Ozb9MVmyep85Ofryawf7W1T7RHcDULkTRQfZ43EhBWLBGwH+7gkY96r291dW8U8VvcSxJOnlzKjECRc5wfUZANdVDh2pTpyi5K7VJf+C6jm/vvp5iddN7d/xVjtPiBDqMviTRH02OZ7drC1/s4xAlRhRnbjvvzmuh8S3F5b+NvFpl0ltT057S3TUkim2SopRcMp6nkHPGPWsLSdc0lNGtbWLxRrGjwKgF3YrCZhI38RifPyBh24rD1jxXqE3i+91/SriewedtqBG5EYAUK3Y8KM+9eJh8rxeJnHDumlGlCUU5Kcbv2lOSu1bVqDfNBySl713flNHUjH3r7v8AR/1qafiCx09PC2l6pY3OrNov25ojp94Qro2AzFGAwQRxnHWmeGby2/4S/S5vCGiXH2yJnYwXV2GEw2nIBwMHGa57Wtb1bWpEk1S/mujGMIHPyoPYDgVTtp5rW4juLaZ4Zo2DJIjYZSO4NfR0cmrSwUqVeV5tTVrycfevpK3Lz76yaUn66mLqrnulpodxJZ6ZqHh3XrnQTrOkNBEs17Z3TB4JgHxtD4ByCcgHJqt45tLm6/4RJbe3kl83RoI49qkhm8x+P1FYmseKPEGr2v2XUtWubiDO4xs2FY+pA6n602z8TeILPS/7MttWuorTBAjVuFB6gHqM+1cuHyfMKMo1eaLkpN2cm7JwUfj5eaTTV/eW2nNoinVg9P637Hpt/FfnxR8QIdPEn2v+yoFUR/e4jj3AY74zXIeFY7iL4feJmvEdLJjbrAJAQDceYPu577c5qp4d8SSWtl4gmvNRuv7SvLSOO2m3MXLqwx83bAH6Vl6v4i1rWTCuq6lcXUcTZRHPyqe5wOM+9efgMixtNSwslHki6N5a3fsoU/h0s03G265dd9i51ov3vX8bnXfEu311/idbNbx3TSMtt9hZASMbV+7/AMC3Z/GtPxptm0vxsmkfPKNWga8EPJMflgN07eZuzXO+K/HGqPr162g61eRafME2KMrg+WqtgHleQemK5fStW1LSrw3mnX09tOQQzo3LA9QfX8anAZDjquEws6ijGVKEFGOurUoTfPp7rXLbTms25eQTrQUpJdW/12OvsVmi+HGlLfK6l9eVrFZBg7MDeVz/AA5/XNT31xNcfHsNNI0hTWBGm452qrYAFcZqutatqt5Hd6hqE9xPHjy2ZvuY5+UDgfhUBv71tR/tJrqZrzzPN88uS+/Od2fWvUp8P1m6lSo4qU41VpeydRx2dlorauyu9bGbrLRLpb8CXxACuvagCCD9ql4I/wBo11vgux8TW/hmTXvCWpzyXKz+XdWEKbiB2Yqfvfl/KuP1bUb3Vb577ULhri4cANIwAJx06U2wvr2wl86xu57WTGC0UhUn8q9qWFrVMJCk7cySun70Xbdapaedkznnq3Y9I8VLd3/w8utU8WaPb6fqyXCLZSiIQyzg/e3L+dVvH+kah4oh0rxLoVrLqEE1nHDOkC73hlXggqOa4C/v77UJRLfXlxdOOjSyFiPzp2n6nqWnFjYX9za7vveTKVz+Vc1LLKtFRnTklJNu1ny2aV0tbra/r0IUTutZjk8J/DzTNH1ABdTuNSW/e3yC0Ua9A3oTgfrR8SvD2qa54gXxDoVnNqdhqUUbpJbrv2NtAKsB06d68+uZ5rmZpriaSaVvvO7FifxNWbDVtU0+No7HUru2RvvLFMyg/gKuGXVqUlVhJc/vXutHzW87q1lYLM7zQPD9v4c+I/hex+1GbUHHmXsQwRC5U4UEfjT/AAZZwzar4uvLfT7fUdYtWZrK3mUMCS7ZYKep6f5NecC4uFuPtAnlE2d3mbzuz656063urq2uRdW9zNDODkSI5DZ+tKrltWpF81S8nFK9u0nLo9ne1uwcp7H8PLjxxeazI/iDzbSx+zypHbSQrAJZCvG1MAnHNch4Rt7i18B+NLe5hkhmjjhV0dSGU7uhFclLq+qy3sd7LqV49zH9yVpmLr9DnioJ7u7nlllmuppHmOZWZyS5/wBr1rOGUzTlrFKXI7JWtyyv+PcOU2tO8a+KNPsYrGz1eaG3hXbHGAuFHp0rX0Qs3wh8RMeSb+Ak/lXD08SSCMxiRxGxyUDHBPuK762ApyX7tKL5lJ2W9ncdjtPBwP8AwrXxfx2g/wDQqPh3/wAip4y/7B6/+hGuLWSRUaNZHVG+8oYgN9R3oSSRFZUkdVcYYKxAYe/rWdTAOaqLm+KUZeluXT/yULHqeg6l4gu/hnYJ4SmJvtNkeO8tkRWkZCcqwB69e3vVXVrrxsngq/vvEmrSafHLiCGzlt1WS5z144KgetedWV3dWU4ns7ma3lHR4nKn8xTr+/vtQlEt9eXF04GA0shYj865VlHLVcko2cua7jeW97X9eu6X3i5TvvFelXvivwv4f1vQ7d742tktldQQjdJEydDt688/pUsmh3eh/BzV4tQXybue6gle3J+eJdwC7h2J5OK890/UdQ092ewvbi1ZuGMMhXP5Uye7up3kee5mlaU5kLyE7z7+tWsurpRpKa5IyUlpro723t8wsz0DxHBaXEfw+t9QbZaSWqLMScDaXGee1aniR/Hlr4huNK8OaUNL01G2wTW1qqJ5f99pSPz5ryiWaaVUWWWR1jG1AzEhR6D0q1LrGrS2YspNTvHtgMCJpmK4+mah5VP3dVJLm0krrWV72vutv8g5TsvjlbXK+JrS8dXkgksIUW4AykjDO7B79c/jXn9Wbm/vrm2htbi8nmgg4ijeQlU+gPSq1ejgMPLDYeNGTvy6FJWQUUUV1jCiiigAooooAKKKKACiiigAooooAKKKKACiiigAooooAKKKKACiiigAooooAKKKKACiiigAooooAKKKKACiiigAooooAKKKKACiiigAooooAKKKKACiiigAooooAKKKKACiiigAooooAKKKKACiiigAooooAKKKKACiiigAooooAfBsM8Yl3GPeN+3rjPOPermux2K61cR6THci03gQrOv7zGB1HrnNQ6X/AMhSz/6+I/8A0IV6nebbLxv478QrGkl5pkKta71yEdwo349QB+teJmOYvB1lZNvldleybcoRV9O8t+ivoyoxujyu7sry0Cm6tLi3Dfd82Mrn6ZqJ45I9u9GXcMrkYyPUV6D4H1nU/FH9r6Br15LqFtPYSzo053GGVBkMp7VUuLebxP8AD7Q5bceZe6dd/wBmv3PlyHMZPsDxULN6lKr7LEQSs0m09EpJuL1S6rla9GPl00OY8P6TNqutWGn7ZY0u5kj8wIThSwBYeuKt+MrCws/EE9ho9pfpFbAo/wBo+ZnZWILjA4XpXY3WqyW3xY0XR9LuXitNMeHTRsbAcAjzM+uWzn6UaHfXl98RvEzXl1LOYdOvYYy7Z2IG4Uewya4JZtifaLEuNoKnzct31el9N7W9NR8q2PM0R5CRGjOQMnaM4HrW/f6PaQeAtL1xDJ9quryaGTLfLtXpgetX/hP/AMhLV/8AsC3X/oNSXsay/Cjw5G0ixK+qTqXbooPc+1d+Mx81i4UY6JTjfzThN2/BCUdLnF1ZNhfC1+1myuRb/wDPUxNs/PGK27jStJ0a5sr5te07V4UuU863tw24oDknkYxx+tegyX2vajrs+p+FfE+nazZShtmjzSeXiMjHl+WcZx+FRjs7dHllSj7rT1lzRV1bS/Lo33lZAoHmmh+HrjVNF1XUo2dRp8aOEERbzdzBcA+2c1lW9vcXM3k29vLNL/cjQs35Cu88Eapq1h4Q8XRw3VxZtaRI8UasR5DmUBseh7Uw6jeeHfhppt3pMzW97rN1M11dJ/rNqHAQN2GealZnio16tPlTvNRhr3gpu+na7666bahyqxws8M0EphnikikHVHUqR+BqWC1m8zfNbXHkROonZYz8gJHX0PpXaandz+IfhrBrGqN52o6fqa2q3LD55I2UHax74Jq/8T9e1H/hOn0GCbyNOFxbtLEgA85zsYs56k5xj6CnDN69SrGgqa5vf5ve0XI47aa3Uk1t5hyrc4HXF08axcLpK3Ast+IBOP3mMd/eobqyvLRUa6tLiAP90yRlQ30zXrMVrCfiX4z1ZpbWK40+PfbS3P8Aq4pGwBIfp/WqmnXnmWepWPinxxpGrWN1bvtRpy7xzYyjJkcc1x0+IZKEeSF0owb1bk+aKelo2bSaerV32HyHmNpZXl4W+yWlxcbfveVGWx9cVC6sjlHUqwOCCMEGvSdA1EX3g3S9L8P+Kbfw/qFqXN1BMxi+0uTkN5mOeO1c38Sv7abxCsmvWdtBePAmZLc5S4A4EmQcEmvTwma1K2Llh5xUfi0bfNo7J2aSaa1vFu2lyXGyucxU9rZ3l0GNrazzhfvGOMtj64qA8Amu/wDGusal4ZuNN0PQryWwtrazimYwnaZpHGSzHvXq1Kkk1GK1f6GM5NNJbs4HBztwc5xip7myvLaNZLi0uIUf7rSRlQfoTXeeHNRh1jxRqfiabS4orix0p7oRYykkyrjzMY/Go/Aev6t4g1+XQ9cvJdQstRhlDpNyEYIWDL/dII7VjLETSb5dlrr+Rm6sld223ODjgmk2eXDI+9tq7VJ3H0HqafNaXcM4t5rWaOY9I3jIY/gea7eDUrrR/hTbvYyeVcNqssSzr99F287T2JwBn0pur6tqN18PtD1ea7lfUbfUpYorrP7wKFyBup+3m3tpdoftZX262KniTRdB0PWtM02eLUnUBHv5xj94GUHEY9RmuWliWW/kisY5pEMjCFNpLlc8ZA74r0zW769uPjJolrNdSyQQy27xxs2VRmjUsR9az4LmTQ/D3iXXrDCalLqzWaT4y0KZLHb6E56/SsaVeajG+raXXuzOFWSir6tpfic7o+gpNomv3N/DcQXOnwRyRIwKcs+DkEelYlrZ3d3u+y2s8+3lvLjLY+uK7zRde1LVvh54ng1Od7uS3hjaOeTlwpcZUnuMjNaesw3Wk2GlaXo/irTtDhjs45pEaUpJNIwyXbA5HpT+sTjJxktb/LZeQ/ayTae9/wBEeWLHI0nlrGxfONoHOfpUq2d41sbpbScwDrKIzsH49K9Ogm0+8+I3hW8hvrG9v5EdNQe0PyNIqnDfUg/pVDwZ4k1a9+JEWny3Tf2dPPJbmzA/ciP5gFC9Kp4qdm1HZX/Py8h+2la6WyueeQQzXEoigiklkPRUUsT+AouIJreUxXEMkMg6rIpUj8DXbW1zN4d+H0mpaU32e91DU5LdrhfvxxID8qntk1R/tq58UR6PpGrxmedL1Y/t7H5zGxA2E459etaqtJttL3V95aqNu9tDm4rK8lt2uIrS4eFfvSLGSo/HpVevWtevNTs/Esiad4y0bTbOyk8qGwMpVUReNrrtwSe9cJ8Qf7KPiy8k0WWCSzl2yKYT8gYj5gPxzU0MQ6js1ur/ANaCp1XN7GBRRRXWbhRRRQAUUUUAFFFFABRRRQAUUUUAFFFFABRRRQAUUUUAFFFKiPJIkUYzJIwRfqaTaSuwSuIeBzTRIhO1W3H0Xk/kK6rTtL0iOQx7o7u5QfOXYMR/wHoK04Jbby28iSHZH97YRhfy6VyPFdkaql3OHEVwelrdH/tg/wDhQYpx1tbofWB/8K7qCeG4j8yCVJU/vI2RUlT9Zn5D9mjzwyIDtZgp9DwacK7+REkXbIiuvowyKxdU03R2lWHzIrO7kH7vY23ce3y9DVLFP7SF7Psc1RSNuSbyHRvO3MpVVJ5HXp9Kak0bRiQNhScAnjP510qcXszOzH0UjMF6/hQGBOOQfQjFPmV7X1FZi0UUEgdSBVAFFFFABRRRQAUUUUAFFFFABRRRQAUUUUAFFFFABRRRQAUUUUAFFFFABRRRQAUUUUAFFFFABRRRQAUUUUAFFFFABRRRQBc0SGafWLOOCJ5XM6fKikn7w9K7fxN4gOg/FLxA0lql7ZXRNvd2zNgSIVXoexB6GuG0vUL7S7sXenXUtrOFKiSM4OD1FQTyyzzPNNI8krsWd3OSxPUk15WJy761ieerZw5HG2t9Wnfytyq1tb9rFKVkdc/iTw/pWmX1v4W0q9gur+Iwy3N3MHaOM9VQD19a1fhJdXmh6dr2s3Nsw02O0EiNKhCvOG/d7c8E5z09q85q7Nq2pzaZDpct9cPZQnMcBc7FP0/E1zYvJIVcPLDw1U2uZybbaVtn30sui39RT1uSaLqjWPiK01iZGuHhuVuHXdguQ2Tz71raF4pTTvGV5rklj51ve+ck9uX58uQ8gN6jiuYor0a+X4evze0j8UeV77f113EpNHbaf4o8OaEL6PQdEvCL21kt5Zbu4BdAy4AXAwADgnucDpWFd62s/g7T/D/2Yq1ncyTmbfkPv7Yxxj61jUVlSyrDU5+0s3K6d223dJpbvs2g5mWdMu5LDUba+jVHeCVZFVxlSQehHpXaJ4o8HQa3/wAJHbeHb9NUEhmWH7Sot1lPfgZxnnFcFRVYzLaGLfNUvs07Nq6e6dnqgUmjqvDniWzhbXY9ctbi4g1lf3xtmCujb9+RnjGaNE8RaWNDk8P69p1xeaas5ntZIZQk0DHrgnggjqK5WionlOGm5OzV2no2rOKsmrbO2mm63HzM6bxH4jsrnS7PQ9E0+Sy0q1lM5Esm+WaQ/wATEcdO1VvE+vrrXi99eFq0CtJG/kl9xGwKMZwOuPSsKitKGW4ei04rVKSu22/eacr922lq/kJybOvHjTb411PXP7PEtlqYaO6spH+/GQMjcO/GQaWXxB4Z03T7yLw3ot2l3eRGFp72VZPJQ9QgA6+5rj6Kx/sXCe7ZNJJKybs1Ha6vrbz32d0PnZ11rr3hq+0Ox0/xFo9201gpjiuLGRUMiE5w4I5I9azvGOvR65c2i2tn9jsbG3W2tYS+9gg7s3cmsKitKOV4elW9rG91dpNtpN72V7K//DCcnawV148RaBqljZp4m0q8nu7KIQpcWswQzRjorg+nqK5Ciu2pTjO1+hnKCludZ/wmtwvi0azHYwraCD7J9iz8ht8Y2E+uO/rU0PiPw7o8d1P4b0e8h1C4iaJZbqcOturddgHU47muNorN4an2/rzJ9jA2JtaWTwfb6B9nYNDeNcmbf97cuMYx+uaJtaWTwla6D9nIaC8e587fw25cbcY/XNY9Faeyj263+ZXJH9TqLnxVHP46s/Ev2JlS3aEmDzMltiheuO+PSl0fxPawy6taapp7Xek6nMZpIVk2vE+4kMp9RmuWoqHh6drW8vu2J9lG1rHYTeJ9FtPD2o6DoujzxW96i757icNKXDA5OBjAAxgeuaZH4g0HU9Ns7fxNpl5PcWUYhiubSYIzxjorg+nrXJUUvq0PO+97u4exidYvi6KPxdpusQaWkNlpyeXb2kb4OzBHLY5Y5yTiszw5rS6T4sg1xrYzLFO0vlB9pOc8Zx7+lY1FUqELNW3VvkP2cbW+R02ieIrFNNu9G1uwlu9Nnn+0J5Um2WCT1Ung8dRSa74is202z0nw/ZS2Nlaz/aN8rhpZZezMRwMY6VzVFHsIc3N/w33B7KN7na3HiTwrqV8usavoF2+p8NKkNwFgncfxMCMjOOQK5fXNRl1bVrjUZo443nfdsjXCoOwA9hVKiinRjTd0EacY7BRRRWxoFFFFABRRRQAUUUUAFFFFABRRRQAUUUUAFFFFABRRRQAVd0FQ2uWmegZj+IQ1SqfT51tdRtrhjhEk+Y+gIwT+tZVl7jKhuizqsj6Tr9xLEp/fISoA/vjA/wDHhWba3TW0NxbojKtxGIs+oyDu/wC+d35V1niDSpNRMMlvJGkiAqS+cFT9PcVW1Hw+07W4t5Y0RIVik3ZyQO4x9TXCnG1mbalCzvbqytrewsIV+0z/AL1yVycvyoA6fdAyTUjeIb5bd4ZFjS6WQLuKcY5yCPUECtHWdFe5uI7qymEEyADnIHHQgjoRVM+G5vsjZuI2umcNubO0DnPPUkk5z7Ulbr/Woxq6zrFvafaLqCIxyqPJcgDJPPY9MAn8qoyzXtxq1nNfDDuYTH8oXKeZweD9etdFdaT9o0aCxaULJCq7XAyNwGOnpgmsyHQb9biCa5u4GjgKcl2JVFOcDIoi0l9/5Ayjq/7vXL4rxsDuPqYwP5vVAR4in5zkxxxkj7nVj+iD86kvZprm8vbiPyys7jyyc/KoYEZ9c7RTJPMMDRJhSXDh8/dO3HTHP6VrGEnHVdvuIcknuNRTtAdixLlST3ACkD/x4/8AfIpxUAMBwAhcD0II5/XH40m1tmN244GSe5Hfjoev50KrfxH0zzknHTJ4/kK1dOWsbddyeZb3EbcsTHeSfLDZx0JFDJhp1f5yuVjJ4KkSKM0Mr5HRlAxjOMj0P8uMU5wzbjxliSwBx1bdwfqBUyhUkrNP+mNOKYq7goDHJxyfWihAwQBjk45PrRXWjIWiiimAUUUUAFFFFABRRRQAUUUUAFFFFABRRRQAUUUUAFFFFABRRRQAUUUUAFFFFABRRRQAUUUUAFFFFABRRRQAUUUUAFFFFABRRRQAUUUUAFFFFABRRRQAUUUUAFFFFABRRRQAUUUUAFFFFABRRRQAUUUUAFFFFABRRRQAUUUUAFFFFABRRRQAUUUUAFFFFABRRRQAUUUUAFFFFABRRRQAUUUUAFFFFABRRRQBZs7++swFt7lgg6RuN6j6Z5H4GtCPxHeqP3ltbye6sVz/ADrGorF0IPoUpyN8eJm76efwmH+FB8TN/Dp5/Gb/AOtWBRU/Voj9ozYk8R3zDEdvbx+5JbH8qz7y+vbwFbm5ZkPWNRtT8h1/HNV6KtUILoJzkFFFFakhRRRQAUUUUAFFFFAH/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data:image/jpg;base64,%20/9j/4AAQSkZJRgABAQEAYABgAAD/2wBDAAUDBAQEAwUEBAQFBQUGBwwIBwcHBw8LCwkMEQ8SEhEPERETFhwXExQaFRERGCEYGh0dHx8fExciJCIeJBweHx7/2wBDAQUFBQcGBw4ICA4eFBEUHh4eHh4eHh4eHh4eHh4eHh4eHh4eHh4eHh4eHh4eHh4eHh4eHh4eHh4eHh4eHh4eHh7/wAARCAHpAx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jaKKK/VT5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JpLa4jt47mS3lSCQkRyMhCuR1APQ0R21xJBJcR28rwxY8yRUJVM9MnoK9HkVdQ+E+naPtBmS0n1C39SYpiHH/fDE/hTdNVdO+Fep6ZtAnutPGoz+uGmVYx/wB8qT/wKvhnxfP2b/de/wC39la/2efl59trJr/Fpc7vqavvpy3+dtv66HnE8M0EnlzRPE+AdrqVOD04NR16I3he1u9d1T7TJqWrzWdpbSRWkcyi4uN6DOCR91fQDPIrNsfDujX3jD+zYv7St4RaNO1pcBY7gzKM+QrMACT2bFd1Di7BTpylK/uwU5NLRXipeuzVm0o7q900s5YSaenV2/Q5CKOSaVYoY3kkc4VVGSx9ABTWVlYqwIIOCCOQa7QaPYxeLdCtbW31vRbqe5CTw3IxJDyNrxvtGc59OMVC+l6HpelJquurqF697dzx28VvKsZCRthpGYg5JJ4FbriWhKUFGLbmlyxS95tue2vLa0G781rK99rr6tLXXb/gfPqchRXcf8InpFvqWrfary7fT7XTY9RtnjCiSRHK4UgjGeSPrz7Vn6totjd6VpOo+HbW9D3801ubSVxK2+PacqQBkEN0x2q6HE+BrzjGN+WVveatFNw9ok29U+VNvTS1nbS6lhZxTv8A1rY520tbq8m8m0tpriXGdkSF2x64FWbjRtYtoWnuNJv4YkGWeS3dVX6kjiut+G2n6hpviXVLW98zS7j+xblhJLlTECBh+OQB14rO1xbxNKmL+PIdTXABtVuZmMnPowx781yy4gnPMfqtHlcPcd7Tlfmvs4pxW3V/gUsOlT5pb69unqcpRXoK+GfC6+J7fwyzao91d26OtyJUCwu0W8Dbt+YevI6/jWV4W0fTLvTvMm0nWtXuzOUeOy+SOBBj5i5Ugk88cAY5rWPFWElRdZQla0ZK6SvGfNZ3bSS92XxNbeauvqs72uuv4f8ADnLpDK8UkqRO0ceN7hSQuemT2zSQxSzSrFDG8sjHCoikkn2Ar0aDR9L0OHxxpV9NdSWNobU/u9olk+bcq56A8gE1H4W0vS/7e8M+INF+0xW1xfvazW9w4dopVTdwwAyCpB6Vwz4yo+yrVYQbjFXhK3uyvRjVSb3Tab6W0Wt2kWsHK8U36/fY87OQcHg0ld1pfhWBtGh1a80jWtWa+ml8uPT8AQxq5UsxKnLEg4HHSiTwjpOm6lry6tc3rWmmQw3EXlBVkkSQjCEEYDc49jn6V1/635d7SdNNuUdLJXu1NQaSTvpOSWqV91dJsn6nUsn/AFtf8jhaK7rRvDmi3WhprC6brOpRT3MiPHZSqXsY1PBcbSWJBz2FcZfxwQ31xFbSPLAkjLG7ptZlB4JHY47V6WX5zQx9apRpJ3g7O9t07NaN2afe11rG61MqlGVNJvqQUUUV65kFFFFABRRRQAUU8xyLGsjRuEb7rFTg/Q0ykmnsAUUUUwCiiigAooooAKKKKACiiigAooooAKKKKACiiigAooooAKKKKACiiigAooooAKKKKACiiigAooooAKKKKACiiigAooooAKKKKACiiigAooooAKKKKACiiigAooooAKKKKACiiigAooooAKKKKACiiigAooooAKKKKACirFjY3t/KYrGzuLqQDJWGIucfQU28tbqzmMF5bTW8o6pKhRh+BqPaQ5+S6v26gQ0V2/jrRoU0nwkNK07NzeaeZJRBGS8rZXkgdTXI39hfafKIr+yubSQjIWaJkJH0IrkwOYUsXTU46N30e+ja/QbjYrUVI8MyQpM8MixP91ypCt9D3ojhmkjeSOGR0jGXZVJC/U9q7OaNr3ER0VKsE7RecsMjR7tu8KcbvTPrTryzu7OcQXdrPbykBgksZViD0ODS9pG/LfUCCir1zo+rWtsLq50u+ggPSWS3ZV/MjFdL8OdPsb7SfFUl5axTvbaU8sDOM+W4Bww9648XmFLD4d1/iSaWnm0v1GotuxxlFXv7I1b7F9u/su++y4z532dtmPXdjFVYoJpY3kjhkdIxl2VSQo9z2rrjWpyvaS0FY6Ox8VfZP+Ed22bMNJEqSgvxOkjEsvTj5SR3pb7xWlzPr7CxMcWp20dtbxiTi3jQrtHTnhQO3rXMxo8jrHGrO7HCqoySfQU54Zkm8l4pFlzjYVIbPpivGfD2W+19pye96v8A5+e17/z6/htob/WalrX/AKtb8jqp/Eei6jqd3Pqel3SpPDAkU9vKBPbtGoUlSeCG7j6U6/8AFOlX2rWpvdKuLvT7exNmpmnzc9SRLvxjcCeB0A4rn7nQ9atrc3FxpGoQwgZMj2zqv5kYqnBDLPII4Ynlc8hUUk/kK56fD2WStKm3aK5VacrR91R010dktvXdtj+s1P6R18ni6xt5dDhsre/uLXS7w3Re8nDTOTj5FI4VeOnPNVYte0e/0tdN16xvHit7qWe1ltZVV1WQ5aNtwwRkA57VzxsrwWX202k4td2zzvLOzd6bumfapbTSdVu7dri10y9uIV+9JFAzKPxAxQuH8rpQTTcWn8XM01K8m3e+755X8na1g+s1H/w3p/kjcvvFwurjWG+w+XFe2CWNtGsnEEaFduePm4Xnpyay7nVhL4ZsNHWFke0uZpvND/e3hRjHbG39a3tf06yg+FXh7UI7SOO8nup0mlC4ZwGYAH6YrjK0yrL8vlDmoU7KE2lq94J0r76+7333eupM61R7vf8AXU3fB+uQaNqN1PfWs15Dc2Uto6JLsba+ASGIPpS3914QezlSx0XV4bkqRFJLfo6qfUgIM/nWNa29xdTLBawSzyt0SNCzH8BUt/p+oae6rf2N1aM3QTxMhP5iumplmEli/bc0o1HbRTlG/LteKaT+71Eq0lDl6eiN4eKo/wDhOLTxJ9hfZbpGph8wZbbHs64/HpTrfxDpc3hqz0nUrbUf9BkleNbW4CRz723fvBjOR0yO1aPwu0azntdZ1rUdJbUUsLTzLaB1OyV+fTr0/Wp/h9pNnrHiTWNU1LQcW1rbyXEdkEZYvMHRPw9K+fxlHKqTmvZy/wBnUEmpWeikoxXvXvapJNvvvdK2sa1Tvvf8bf5Ir3njLRrrUNbkn0i6kttajgWZPPVWhaPqUOOegxn8arQeLNP0260aHSdPuBp2mXD3TLNKPNuJWGCxIGBgAACq9vqunDUNbmvvCyo1zbFILeJCFs3xw+DyPX8a5mCKWeVYYY3lkY4VEUkk+wFdOE4ay5wdOVOSiklZzbi/3ap30lvGHu3+erswliql7319PO/5nT2fiDSrnSLbTtcttRxZSSNbS2U4QlHbcY2B46kkEetVp/EUDxa7FDpot4tTWNIkSTIgVGBGc8sTj86ydQ0zUtPCm/0+7tA33fPhZM/TIqCCGa4mWGCKSWRjhURSzH6AV6VLJMvvKrG7i3zfE+VPmU20r2V5JN/Po2nm69S1v62t+R0egazoNrZWn2uy1K3vrSQsLnT7gRm4UnIV8+nTI7VkeItSbWNdvdUaFIDdTNJ5a9Fz29/rUWoabqWn7ft+n3dpu+758LJn6ZFQJDM8TypFI0cf32Ckhfqe1b4XLcJSxEsZTbcpXV3JtJN3aV3om+nTZWWgpVZSioPYLeKSeeOCIZkkYKozjJJwKs63pWoaLqD2GqWzW1ygDMjEHgjIPFRXNpe2XkyXFrPbeYN8TSRldw9RnqK9S8Y6f/wlWreBtZjXcNVjjguD1+ZDls/+PflXnZvn7yzF4fnt7Coql31UoR51re1nGM+m6NKND2sJW+JW/HT/ACPO9e8O61oUVtLqtjJapdAmEsQd2MZ6fUVFNomqQ6FDrktqyafNIY45iRhm54A69jXq3xSvY/FPgzV5oFUvoWsGFdo/5Z4CZ+mT+lY3xMjW3g8IeCVbaIII3uB6PIQOff735181kvGmOx1LC069OMa0pzVRa2jCEOe61vdqVNa3V29DqrYKnBzcXdJK3q3b9Gcp4b8EeJ/ENr9q0vS3kt84EsjrGrfQsRn8KoeIvD+seH7pbbWLGS1dhlC2Crj2YcGvWfif4d1jUdSg03Tta0rT9KsYEjhtJL0REHHLMv8AKqOu2c8fwhvtP8QazpuoXllMkti0V2ssgXIBXPXu34Vw5dx/iMTPD4hzpyp1pRj7OKl7SCm7Rk5XcZNXTkuVWV7PQupl8YqUbO6W+lnby/Iw/Ff/ACRTwp/18zf+hPXO+GvBfiXxFA1xpOmvLADjzXdUQn0BYjP4V03iOPzvg54PhzjzLyVc+mXYU/4239xp+p2Hhaxke206ws49sUbFQzHPJx16fzrXJszxlP8A4TsByqpVrYqTlNNxjGFV3fKnFttySS5l1bFWpQf7ypsox26to4rxH4e1nw7dLbaxYyWruMoSQVcezDg1a8M+DvEfiOJptJ015oVODKzBEz6AsRk1YvvF13qfgu38M38P2l4LgSQXkkhLovTbgjkcnvXTfGa+uNJTRvCunyvbWFvYJIyRsVEjEkZOOvQn6mvbrZxnkJYfL5QhHE1JT97Vw5IWfOoqXNeV0lFyVne7sYKjQfNUu3FW063fS/6nFeJfDGu+HJUj1jT5LYSfcfIZGPoGHGabp3hzW9RsI76x06a4gkuPsyMmDmTGduOvTnPSu48D3dx4g+GfijRdSle4TT4FurR5DuMZAY4BPb5f1NLoGpXem/ATUJrKZoZZdUMRkQ4ZVZUzg9uOPxrircU5pQhLCyhB4iFanSb95QaqJSjNK7a0equ9U9dS1haUmpXfK4t+enQ5jW/APizRrEXt9pLiDIBaJ1kKk8DIUkjnippPht40TTjfNor+WF3lPMXzAP8Aczn8K6T4H6rfWumeKTHcOVt7D7RErHIWQBvmwfw/Ksr4ManqEnxMs3kvJ5Gu/MFwWcnzPkJ59eQK5sVn/EeHjj1ei3hEpN8k/wB4nDn5Uuf3GldXvO7toio4fDSdPf39N1prbtr+Bw1vBNcXCW9vC8s0jBUjRcsx9AK62T4ZeNo7L7U2isV27tiyoZP++c5rqvhXp6f8Jf4t1SEW63NiJVtGmICRuzN8xPbp+pqjZeG/F9rra6yni/RzeiTe0jamDv55BHce1XmfGtf67Uw2Gq0qXs4wb9opS5pTjzcq5XHlSTV5Pm1ekdApYKPIpSTd77W0toeaSI8cjRyKyOpIZWGCD6EU2u7+OUdh/wAJv9qsJbeQXVsksxgcMvmZKnkd/lB/GuEr7jI8z/tXLqON5eX2kU7Po+q+TOGvS9lUlC97BRRRXqmQUUUUAFFFFABRRRQAUUUUAFFFFABRRRQAUUUUAFFFFABRRRQAUUUUAFFFFABRRRQAUUUUAFFFFABRRRQAUUUUAFFFFABRRRQAUUUUAFFFFABRRRQAUUUUAFFFFABRRRQAUHgUUHpQB6d4p1O88EeF9D0TQZTZXF5bC7vbmMYkdj0Gew/wFYOu+MB4g8Gx6drUUlzrFtPugvcDJj7qx6n/APVW/qFinxD8N6PcaVeWqazp1uLW5tJ5QhdR0ZSev/16yPEug6P4Z8H/AGO/ktbvxLczhh5ExYW0Q6g4OMn3HevhcueBTpwrwvilUbdl797v3m/5OX5Wsl2NZX6bG/418R3+h+CvCkGlSfZbq508b7lAPMEYx8gPYE8n6VSvtUvfEHwXu7vWJTd3VjqMaQzuPnAOM5P4msz4lXVtceH/AAglvcQzPDppWVUcMUOV4bHQ/WjTbq2X4M6vaNcQi4fUomWIuN7KNvIXqRU4bAUoYPD1o0/f9tdu2v8AEa33tb5WG3q15E3iv/kkPhT/AK+Jv60eAP8AknnjX/r2j/ma0LPTG8YfC7StN0i6tTqOmXEhltpZQjMrZ5GfqKm03T7Hw38P/E+l3mq2L6xcW6u8EUysEGcKgP8AE3UkDpxUVMVSWFnhL/vPbX5eqXtlK78rddgs738hngzVP7F+EF/qkcEU1xBqY+zeYu5UkIAD47kZNReA7+41K517xvrrDULvSrMGASKMbznbwOOP61mWV1ar8FdQtDcwi5bVI2WEuN5Xjnb1xTfhbqmnRHVvD+r3AtbTWLbyRO3SOQZ2k+nWtK+CTw+NrRhebqWbS15Pc5kutmr7biT1RJ4f+JWuwayZtdu5dS06bctzauFKlSP4R0FafwmurG3ufGF7Da77GOwklSCXnMYJIRvXjiodH+Hf9mamuoeKr/TF0SDLu6XOftAHRVA55/OoPA99paxeN2haGyt7jTZltIZJMHBztUZOScY9anHRy3EYeusBDRqCbirR+NaafaS300Vrsa5k1zE/w88beJb/AMd2Nte6nJPa3kvly27AeUFIPCr2xUngaa1s/ifrnh2RQmn6nJc2RTsPmbZ/UfjXLfDWaG38eaPNcSxwxJcgs7sFVRg8knpUPiK+a28d6jqVnKrGPU5JonQ5BxISCCOoruxOU0p4uthqMFBTpLZWXMpOz06rQlS0Tfc6T4Y6ONO8Z6lfamuIPD0csspI4LrkL/U/lWd4N8RXUXjK81ldIk1bU7oSNboo3GORjnfjHOOldr8V9Q0+z8Itc6aNk/iiSO4m9diouR+ePzNc78G7uGMa7YQ30Nhq15aBLGeU7QGGcgHseR/kVwQxMsZgMRmVenfmUYcuqslZSvbW3M5Xt0iVazUUdT4ET4mN4mtpfEEs66ZMxFxFeSIAykHhU65z6Cuc+G9vFD8aZrWFQkSy3SKo7DDcVa8JeHL7QvGWn6p4u1u0tyk/7qNrwSyTOQQOhOBzyTTvD1sdB+OLyapPbW8UrTzpI0y7NjhtuTnAPtXBUlT/ANsjRlBqVF25I8sW1zbavmaurteg+3qZEmtX3i7xVZeF2ZLbRGvhHFaRIFVUUnv1JwDz6mrPj7xzrlj4nn0vQbxtM0/Tn8iGGBQAdvUn157Vx+kakdJ8WQasg3i2vPNwP4huOcfhmu58V+CW8S6zL4h8M6lp0+n3x86TzZwhgY/e3A//AK69nE4bAYLGUliYJUeR2uvd521dvpzNbN6vUlNtO2474l6l/bXwz8Nal5McMlxcyGVY12qZOQxA92BP41zV18PPFdtZS3k1jAsMUZlci6jJCgZJxu9K3viQ2j23w90LR9K1K3vTZXMiSNG4yzYyzY67SxODXnBlmIwZZCPTca3yCjX+pJYVqEeeppKLbtzu32o2073FNq+p6NZXsng74V2WpaXti1XWp3DXO0Fo41zwuenT9TU/gDWr/wAZW+p+FfEU7agsto81rNKAXikXpg/j+nvVXQltPGPw9t/DIvre01jTJ2ktVnfas6N2B9ecfgKueHtKX4dWeo63rl5af2nJbNb2VnDKHcs38Rx24H614+KWH9liKc4/7W6jcdPe+L3HF78qjbbRK9yle67EXwt1nVYPB/iiGO+mRLCyMlqAeInJbJFSfCbxBrVx/wAJH5+pTybbGW6GT0mPV/rxWN8O7q2g8L+MI7i5hikm08LGruFLt83Cg9T9KPhPdW1t/wAJF9puYYPM0qRU8yQLub0Gep9q6cywNKUcfL2avzQtp5Qv+N7hF/CXfhtf3mpR+Mb6/uHuLmXR3MkjnlsDHP4AUeE5v+EX+GV34os0T+1b26+yW8zKCYUHUjPfr+lUvhVcQQad4pWaeKIyaRIqB3C7j6DPU1Z8GSWPiLwJdeDbi9gsr5LgXVg87bUkPdCe3f8AP2qswpKFaunH90p0uZJacijrouidrrtfoKL0RW0nx9dT6XqWleK3uNXtLqEiItgvFL2YE9q3/AWl6xYfDh9X8M2IuNb1C4MQm+XdBCvUruOOSP19qzbLwdY+GLC/1Pxo9lKRAyWVlHcbnklPRvlI4H9aTwnLbeJvAR8JnUotP1S0uTcWRlk2JMDnKZ9eT+lZY/6pUoTlgY2pc8HN2vTas9opq6T5ee1l3vZjV7+8dX4Q03xvqIvNE8bWcl3pl1A22W4kRmhk/hIIOa5z4WzRaZ4V8YXFxbpdLaLG4jkGVdlLbcjuM4NQQeEY/D9jeaj401QKFiItLO2vd0s0nY8dqpeCLq2i+H/jKGa4hjmmgjEUbyAM5yfug8msHh4VcPXdKSlCU6S9yLjC/OruPvO7tbmastF1HfVHOeJPEOr+IrpLnV7rz3jBVMIFCAnOABXpHwn8U6LY+DZodXu7eK70maW4sFlcAuXjYYUd+S35ivIqK+hz/hbB51lyy+fuQTTXLZWte6XSzTafk2PDYmVCpzrU9E+DetaXDqOraf4iuoYLHUYhI7TuFUyK+QMn1yfyrnfHmuNq3jq/1i3kDqLgfZ2HTamAp+nGa52inh+GMJQzitmsW+apFR5fsr4U2vNqMU/KKCWKnKiqXRO/9fez1bxHpek/EaSDxBpOt6fY6k0KpfWd5JsIZRjcD/ntWB4u07wv4d8Mx6Rb3Ntq2vyS757uAkpAn9wHp/k+1cQQD1ANFcWX8K18E6VGOMm8PSd407JPT4YymtZQj0jpeyTbSNKmKjO8uRcz3f8AwO53XiLVLGT4UeGbG3voHvra5leWFXBeP5mIJHbtW7r1lpfxJtbHWNP1mw0/WIrdYb21u5Nm4j+JT6dfwryiggHqM0p8IKHLVwtd06sJ1JqVlL+LLmnFxejjtbZqydwWMvdTjdNJW9Nmd94wt/DvhzwdF4etLmy1TXJZ/OuryABhCv8AcVvwHH1PetjVINL+JGjaZeW+sWWna7ZwC3uYLt9iyAdGB/X8cV5TQQD1GaT4RmqdOpDFS+sQlKftGk7uatJOHw8jSSUVa1k077n1tXacFytJW9Nte56dfvpPgXwPqWiW+q22p65q+EnNs25IYx2z9Cfrn2rKttS09fgpc6WbyAXzasJVt948wptX5sdccGuGHFFaUOEacYKVatKdV1Y1pTslzSjZJWWiikkklt3FLGO/uqytZL1O6+Fepafp+m+KY769gtmuNNaOESOFMjYbgeprP+Et7Z6d4+0y8v7mK2t49++WVgqrlGAyT71ytFdmJ4co11jk5v8A2qKjLb3bQ5NPlrr1IjiZR9np8H+dzv8Awb4j0vTfGeu2+pybtH1hpYJZU5Cgsdr/AE5P55qxD8NtNhvVu7zxhox0VWDmVZh5jpnpj1IrzijAznAzXJiOGK8a8q2AxUqLnGMZ+7GXNyqykr/DK2l9VtpoXHFR5VGpC9tvn+hs+M7nRrrxFcyeH7MWmmghYUGfmAHLHPPJ5rGoor6XB4aOFoQoRbaikryd27dW3u31ZzTlzScu4UUUV0khRRRQAUUUUAFFFFABRRRQAUUUUAFFFFABRRRQAUUUUAFFFFABRRRQAUUUUAFFFFABRRRQAUUUUAFFFFABRRRQAUUUUAFFFFABRRRQAUUUUAFFWBZ3R086gIWNqsohMnYORkD8qPsd1/Z/9oeS32Uy+SJexfGdv1xzUc8e/kIr0UUVYwooqza2N5cyrFBbyO7o0ijbjcqgkkZ6gYP5UpSUVdsRWooopjCiiigAorV0zw7rWpWYvLHT5JrcuUEgIALDqOT7iquqabf6Xc/ZtQtJbaUqGCyDGQe49RWUa9KU+RSV+19RXKlFFFajFpKns7W4vJjDaxNLIEZyq9dqjJP4AGoKV1ewBRU89rcQQQTyxMkdwpaJj0cA4JH41BQmnsAtJRRTAK2PCcHh+fUWTxJeXVraCPKtbpuLNkfKeDxjNY9FZV6Tq03BScb9VuvTcEdL8RPEUPiLXElsomh0+1hW3tI24IRe5HYn/CuaooqMJhaeEoxoUl7sVZf137g3d3A0HnrzRRXQAUtJRQAUUV2Sab4d8P6Jp13r9nd6je6jH56W8M/lLDDnAJPUk1z18QqNlZtvZLd/kJs5nRtNu9X1OHTrFFe5mJCKW2g4BJ5+gNVZFZJGRvvKSp+or0PwnY6Pa/FDQpNCvTcWV1G0qq7AyQExvlHx3FRaLp3g3WvEMvhyK11AXMrSLFqJnGDIMnPl4wFyPrXBLNFGbbi+VRUttVrK97vpbbffcXMef0V0Ph2HwzBp93fa8091PHKIrewgk2NJ6uWx0FXfFWkaQfCdp4k0iyvdPWS5a2ktrh94yFyGUkZxXXLGxjVVNxertfpe1/X52t5jucjRXfeI9N8G+GNVhtbuy1DUWngjlZFuNghVh64yzHk+gpk3gzTo/G1/ZNeTJotlaC/llwDIIioYL9ecZrCOa0XHmaaTV02t7W2631Xr0FzI4Wkr0Dw7pfgvxNcXcVnZ6hp0tpayzrG9wHE6qpwc4+Ug4JHQjNZujaPo9j4Yg8Qa9bXd8byVo7Ozt32ZC/edmx0ycYFV/aVO7i4tSVlbS+t7dbbJvewcxyVJXVeKNG0v+wLXxJoaXUFpLMbee1uDuaGUDPDd1Irla6sPXjXhzR9NejXQaYUUUVuMKKKKACiip7e1urhJZLe3llWFd8hRSQi+p9BSbsIgooqa0tbm8nEFrBJPKQSEjUsxA68ChuwENFKQVJUjBHUUlMYUUUUAFFFFABRRRQAUUUUAFFFFABRRRQAUUUUAFFFFABRU9va3Vykr29vLKsK75CikhF9T6ChLW6e0ku0t5Wt4yFeUKdqk9AT2pXQrogooopjCiiigAooooAKKKKACiiigAooooAKKKKACiiigAooooAKKKKACiiigAooooAKKKKACiiigAooooAKKKKAOl8Fn7dbar4fbk31sZLcf9N4vmXHuRuH4iteOwt5tR8PeFroMYba1e8vI1OC8roZSv12qq+3NcXp95caffQX1pJ5c8DiSNsZwwqw+s6k2unXPtJF+ZfO80AD5vp0x7V5lfB1J1JSg7Jptf4rct/SxLRv2Vrp3iXTHmj0220uaG+t4Q1uW2vHKxXBDE/MMZzVfXJtKd9U0y28PiA2khS2uICxkUK+0mXJwQfoMHFZ+p+IdQvrdLfZa2kKy+eUtYREGk7OcdT6elS6l4o1S+tZYJBaxtOVa5lhgVJJypyN7Drzz7nmphhq6mn0vtzPTb79n99tgszpbjSdPaz1WyuNN0uyms9PeaONLhpLtJEAOXI+XnnI7ZoZbTU38N2s+nwIn9kTyfuywOVEmB16ZGfqTWCfGOqmSeVodPMlzG0d0/wBlXdcBhg7z3/DHNVIvEWoxQ2UcYtw1nFJDFJ5Q3+W4OVJ7j5jj0zXPHA4q3vPX1ejcWvzFZmxBHpWmRaBaT6NBfnU4UmuZpGbfh3KhY8HAwB155p17Z6boOk3kzadb6hdQavLaRvOWK+Wqg8gEZP8AiayNM8T6np9pBbxLay/ZiTayTQK725PPyE9OefY1nzajeTWBsZZd8Jna4OQNxkIwST1rojhKzn7z0vrq9dX92mlv8kOzOxfT9BtNf1aLyLKGTyoJLGO9Z/syF1DOpYd+flycdaxtZ0eNtemhf7BoaGJJUWS4MkT5HWNlBypOSPTpmq8PifVEnuZJvs10l0kaTwzwK0biMYQ47EDuKoavqV1ql39pu2QsEEaKiBVRB0VQOABRh8LiITvKXRK929bLZPTo979+rBJnURw6S3w90tdUvrq3VdRuhG1vCJN/yx5zkjHatC4s9Pujo6Hff6RY6RcXkHmErJOVYko4H3QG7AnjvzXCy391JpcGmu4NtBK8sa7RkM4AY56n7oq3aeINUtfsPkTov2EOsH7tT8r/AHlb+8p54PrUVMBWteMtbyfkr32sr31+V35BZmwtpZ65pVlqFvo8cFz/AGklpJb2jFVuFZdwA3E4YYIz7ir2raZp11oWoSLbaPa3NrcwJELGZpDGruVIkJO1vqO4Nc9c+JdTlms5Ifs9mtlL50EVtCERZO7Y7njvT7nxRfzWN3Yi20+G2uwPNjitlUFgch+Od2f50nhcTzRcXZJ33eivqvPT/K9gszqtPbS7PxZqmh2uiwxCzs7mOK5DN5zMsRBZ+cEHnjHHFUdNsdKutFtodP07T764azJuYpJ2ivBNgndHn5So4IAByM1jt4x1ooxDWgnkiMM1yLdfNlQrtwzd+Px6Uy38VarDawwqtoZbeHyYblrdTNHHyNof6E4PUVl9RxKV1vp9p6tJ6vra76PzFZm3Dc2UWkeE7W60q2vTcB45DOW+VDMRhcEYPJ5+lVry003QNNur3+zYNQkfVZ7OIXJYpFHGAegIyxz19BXONqd4y2KmQYsP+Pf5R8vzbufXn1q5aeJNRga68xbW7jupjcSRXEAdPN/vgdjz2roeCqx1i9LttXav7zfy3/Qdjo5/DmnXlzfafp9qY7mWG0vrUFiWijkwJI/cDeD68U7xJo+h28Gpa1Y2ajTmtEjs0LsQs5kaMnOeThGb8RXMW/iTWYNdk1yK7xfSKytJsBG0rtwB0Ax09MCq8urahJokWjPPmximadI9o4c9Tnr+FRHBYpSi3PTS+r8ub8lZ+cgsyhRRRXslBRRRQAUVe0PSb7WtRTT9Nh865cFlTcFyAMnk1TdWR2RhhlJB+tZqrBzdNP3lrbrZ7ffZ/cA2iir9vpGoT6Lc6xFCGsraRY5ZNw+Vm6DHU06lWFNJzdrtL5vZfMChXf6jpr+M9D0W60e6szeWNmtldWs06xsuz7rjPUEVwFXxo+oHQjrnkD7AJvIMm4ffxnGOtcuMgm4T51GSel+t9LWur39RWudl4ftdD0D4jaHb2+pRSmGJvt9yZh5IlKNkK3TA4H1NZXw3ube2+JFnc3FxFDAs8hMkjhVAw3c8VydFZvL+aE4ym25R5W/v1/HYVj0Xwb558IXX/CMyWCa/9tPntOUEogxx5ZfjGetTeKU1C8+GskV7rVtqmoWd+ZroJcK3koUwFHY/8B45rzSnIrO4RFLMTgBRkmsZZZ++9rzL4ubbX0vfbt28w5dTqfipcW914qSW1uIp4/sUC743DDITkZHeupu9U0qbxnqmmzahbx22raLDaJdBw0ccojXGSPcYNedaNpGoavqqaXYW5ku3ztjYhTwMnr0qfw7qY0PVZJLjT7e+hZHgnt5hwyng4PY+hFZ1cFTdNUYSvKEdtL6tWf3x06MHHQ7rwD4Zn0LVNQm1S7sxMdNuFghhnWRnGzlzjooHr1JqHw1qeq6l4GsNM8O6xFY6pp8jrJbySInnxschlLcEjnj3rAPiPRdPsL2Hw5os9pc3sJgkuLi58wpGfvKgA746muUrOGX1cTKVSvvdWulbRNaxu9NX1v100Fa+52/j241KHRbPT9X8SNqOoPKZZ7WJkeKAAYXLKOX5PeuIoor1sLh1h6fJ+SS/BFJWOl0fwTrmrWljd2ccLQ3jOFdnwIwn3mf0FV4/C2qXHiabw/YiG9uYj80kL/uwOMtuPQc10ms3c9v8FdFghkZEuLyRZQDjco3HB9s1P8OIrOP4e+I7m41A6b5skcEl0sZdo0OOMDnnOK53iKqjKb72Wnna/wDwDldWai5edvxMq6+HWsJazTWN9pepyQDMsFpcb5E/DFc94e0TUte1IafpsHmTYLMWO1UUdSx7Cuw8KxeEdA1611W38bOxhbLILCQeYvdTUei+JtD0vxp4gaQSvpGqh4hLCpDorHO4A89zTVataSSvppo0CqVLNLX5WKd58O9Wjs57iy1DStTa3UtNDaXG+RAOvGKoeERrx03XP7HeFYBZE3wkxkxc5xnv1rpdG8Mqly954B8YwT3fltiCRfKmZe4wev5VS+HKSR6R4yjlUrIumOrqeoI3ZFT7ZunK7TtbdWe/VfkHtG4u7vt0/Q5/wr4Z1TxJPKmnpGsUIzNPK22OMe5rvPhx4P1HRfGVnqAurHULLZLG89nN5ioxQ4DelY91I9l8ErJbQlBfX7i6Zf4sE4U+3yj8qb8DLq4h8a/ZY2bybi3k81ex2jIP5/zpYidWpSqST0V1b03JqynKE2noro5bT9J1DW9efT9NtzNO8jHHQKM8knsK6C4+HOsiCVrK+0rUZ4RmW2tbndKvrxjrWx8O4rWPwx4uvJr86exZYGuljLtEjMc4A55ziqXhu38JaHrlrqlv43cvA4YqLCQb17qfY1U8RU5pKHTybvpfpsVKrK7Uenk2cn4e0O+1zUHsbIIJkieRhIdvC9R9a3rD4eatdKkb3+lW1667lsprkCcjGRlR0Psa6LwJdWNz8YtUvNLcPaSxTSRMFK5yATweeua8/wBIup5/FNneySsZ5LxJGfPO4uDnNX7WrOTUXayT273K55ybS00TNrwN4duJvHEVhqEdrGbKcG5guWA3gHBUA/ePtUXxK0X+yfEly6PZeRcTSNFFbuD5SgjhlH3evSug17/kvq/9f0P/AKLWuf8AE0NhcfEjU4tTu3s7RruTzJkj3lfTjvzipp1JSqqbejjexMJSlNS8rnL11+m/D/VrmwgvLy+0zSkuBuhW9uNjuOxAxVDxDp/he1sBJo2v3F/c+YAYpLUxgLg5Ofy4966nWbrwl45Frd3WtyaLqUcCwvHPHuhOPQ9vz/CrrV5WThdLq7P8i6lSVk47en6HJ6p4V1XTdeh0a++zwSz4MUzygRMp/i3eldT8V/DUdja2F9a/2ZBHFZxpLHE6q8rk43hR94e9YnxC0zX9Oi0+PVNQj1KxERWwuIm3Js4yB+QrT+KqLJqnhyN+FfToVJ9ATWanOc6cuZddv6/4YjmcpQd+5l6L4F1XUNLj1O4urDS7SX/VSXs3l+Z9BWf4p8M6p4dmiW/jjaKYZhnibdHIPY1v/GyaT/hMEsfu21paxJBGPuqCuTgf56VLZu958E75bolxY6gn2Yt/DnblR/30fzqoVqvLCo3pJrTtfbUcak7Rm9n09TK0nwJrupRWM9utuILyJphK8mFiRTglz256Cqmq+F9Q0/SptUM1rcWkN21q7wybsOO/0NdH40u7iL4W+E7OORlhnWVpFBxu2njP/fRqH4YsNV0jXvCkhGby2NxbA9pU/wAj8qSrVeR1W9E/wvYFUnyub2v+FzmfD2g32uNd/Y/KVLSAzzPK21VUe/r/AIV2vhbwmt58ONRkaTSDc3LxvbzySpmBeMhmPKE+lUYs+HvhNKzAx3uvXBjAPBEKdfzwfzpnhr/kkviX/r5h/pSrVJzTcXZcyS+//MVSUpK6el0c9oXhvVNb1WbT9PjSRoSfNlL4jQA43FvT09a1tS8AavbadNfWd5puqxQDMwsp/MaMe4re8JW+nr8JL1rvVTpaXl+Ip7hYTISABhMLzg8/n70zwW3hHw1rsepReM2mQKySw/YZFEikdD/OlPE1Ly5enSzd/mKVad3y9PJ6mf8ADH/kB+L/APsEv/I0aD/yRzxH/wBfsH/oS1a8Dm3MHjs2ZzbGwmMJxjKZbbx9MVV0H/kjniP/AK/YP/QlqajvOT/vQ/QUvifrH9DD8L+FtU8QLNNaiGC1g/11zcPsiT2zVnxB4K1XSNN/tNZ7LUbAHDXFlL5iofeutu7PRz8L/Dtnf64dJguDJO+23aTz3z32+me/9Kg8LXHhDQbTVLf/AISxr23vrVomtzZSKu7HDdDz2qniqjblHo7Ws+9tx+2m7td9rP8AM4/Q/C2r61pzXunQpMi3C2+zdhtzd/p6mofFOhXHh7UhYXVzazymMOTA+5Vz2J9a6rwtd3Fl8HPEMtvI0cjXcUe5TggNtB5+hNef100p1J1JXeidvwRtCUpSfZBRRRXSbBRRRQAUUUUAFFFFABRRRQAUUUUAFFFFABRRRQAUUUUAFFFFABRRRQAUUUUAFPgilnmSGGN5JHOFRBksfQCmVv8Aw7/5HrRf+vtKipLlg5diZPli2Z/9jav9he+/sy7+ypndL5R2jHXmiXRtWhsBqEum3aWhAImaIhcHvmu98I61qlx8WLmGa8le3aS4iMBY+VsXdtXb0wMCqXgTWNS1PUfEMN/ez3EM2l3EjxSOSmRjGB0GM9q5HiKivdLRJ/eYOrNX07M4nT7C+1GfyLCznupcZKxIWIH4U2+s7uwuDb3ttNbTDkpKhU4/GvQNLjhs/hnpvk+II9EfULiV7ibY5eXYQAm5OQB1x71BrupaW/hjTo7nWY9ev7G/Vo3EThmgOMoWYc8j9RVLEyc7JaXt1/4YarNy0Wm39dDkf7C1r7D9u/sm9+y43eb5Lbcev0qrY2d3f3At7K1muZSMhIkLHH4V6g19c6x4mOr+F/GMf2iU/u9Kvi0YHGPLC/dYVz/hLUrbT7fXtG1K7n0K8upQv2yGMnymVjujOOQM+lTHEzcW7a6aa/l5eW4lWk09NTkr7TdRsLlba9sbi3mf7qSRkFvp61BPBNbztBPDJFKpwyOpDA+hFdl4vh16LwxZvJrFnrWlwXJMF7C5eSOQj7rFvmHritqXTYde8W6B4mlUCyubMXd83ZXgGHB/ELVfWrRUpba/eh+2srvzPNLq3ntZjDcwyQyr1SRSrD8DSW0E1zOkFvDJNK5wqIpZifYCt15LHxJruo6lrGsLppmlMiboWk3AngcdMDFbegLDonhfxPquj3oubiJoLaC8WMoVRz8xUHlT2zWk67jHb3tPTXzKlUsttTj9U0vUtMKrqFjcWpYZXzYyufpXQeJvDEq3unwaFpt1ceZpsFxMI1L4dgcn26dKpHxDq914XvdJu1l1C2MiyiaYs7WzD0bsD71vfEjWtTtRoVnZ3k9rEmlQS/uXKFnIPJI64AGKzlOrzxjpfX06EuU+ZL1OKFjem8azFpOblc7ofLO8YGTx16Uy2t57qYQ20Mk0hBIRFLHA68CvV0kab4p6RcyHMs2heZI3dmML5J965L4SZ/4TiLGeLef/ANANCxTcHK2yv+f+QKs+Vu2yv+ZzNtY3t0ENtZzzCR/LQpGSGbGdo98VLa6Tql1ey2Vtp9zNcxErJEkZLIQcEH0rrdG1S80n4SSz2ExguH1YxiVfvIpjGdp7E4AzTdX1C+0z4e6K1jdTxTarNPcXtwjkSSsrYALdff8AGm6872SW9l+Y/aSvZLrY5zSNLk/4Siw0vU7WaHzbqOOWJwUbazAH9Kta34b1FdX1MaZpV5LY21zJGrpGzAKpI6960dN1vUtY1fwsuowF2tbxI0vWDF5h5g+UseDitG48Qaw3xcCJf3EcKal5Cwo5EYTdjG3pz3qJVKql00T9NyXOfN8jz2itXxgix+LdYjjUKq30wAA4A3msquyMuaKZ0Rd1cK6/QfDOjjwyniPxNqk9nZzzGG2itot8krDqeeAOD+VchXeaNq2p6H4KtV1rQbPV/Dl1MzW4lbDI/fDDle/WvJzqeIjShHDys3JKyaUmrNtRctOb16XLhbqZfi3w9pVjpNnreg6s19YXLmMpMoSaJx2K+nFaTeE/DmiWNo3i7Wbu3vruMSraWkIdokPQuT39qfreleG7rwpB4v0O1utOjivkguLSZ96N3yhqP43Qyjxqb1sm2urWJ7eT+Fl24wDXj4fF1sVUpYT20o/HdtRU7xcbR6x0UrtrdL1KaS1sZfjHwsdFksbjT7walpuorus7hVwWP90js1bFz4U8J6G8Nh4o8QXcOqSIrSxWsAdLbdyAxPU1pIyaX4G8Dx6oNjHVjchH6rDv649OR+dc38Wra5t/iFqv2hW/fSiSI/30IG3Hr6fhSweLxWNqwwsqzil7T3la8+SfKujW2rstX5A0lrY0LHwXd2fxEh0FNWkgWaBp7e9t+C8ZUkEc98YNZXhHw3b6xc6jPqWpCx07TlMlzPt3OeSAFHcnFdN4B0bVNF+JWj2+qzB5pbB5kTzCxiQocKc9D7Vk+F9F0d9E1zxNrkdzdW1jOI0tYH2b2ZurN2HIqZZjVSmvbX9yklKMVduU5R0T0u7W1fKnqPlXYkHhfwtrGl6hN4X1q+kvLC3a4e3u4Au+NepBFJoP/JHPEP8A1/wf0rf+H+qWOoWXiRdL8MWumW0ekT750d5HZscKWPHTJwB2rn/D/wDyRrxD/wBf0H9KwdevJzo1nL3KtG3M4uSvJOzcdPQLLf1OHrpRpUn/AArd9a/tC48sah5P2TP7snbnf9afB4m0iPTUtW8HaTJKsXlm4Zn3k4xu64z3rQX/AJIfJ/2GB/6DXuYzGV70rwcP3kVryu6d+zdvwZKSMbxhoEWhJpLR3Lz/AG6xS6bcoGwtngY7UuoeH47bwZpWvJcSPLfzyQmHaMLtPBB962viyrC28LSEEI2jxgN2JBOR+oqfxLZ3MPwo8JwSRmOWa7lZA3Bwx+U+3Y1yUMyrPD4SUp6zm09tUlP8rIbirsbeeE/COhTw6b4k8QXseqSIryra24aODd0yT1p3hrQbDQ/ipZafeaoZRHNFLZS26B1nYn5Q3Py98/SrOv8AiKOG+TS/iF4Tt7y+hjVTdQS+XMUxwcjhvzpknh+y0D4p+GV06WZrS8kguYkm/wBZGGb7pry44jFSoThiasrzpza+BwlZXvBrVK3SS1T7q5VlfQS+0ex1T4uTWOka1ewT3FzcNczCPY0MgZiVUg8j3rA8LeFxrF3qNxfX4stL07LXd2y7j1IAA7scV0nhP/kvd3/1/wB3/Nqg0tHu/hd4rtbRS9xDqSzzIv3jFnrj0BBNa/W8Rhoxowna8KK5mldc8pJvbtor6bed1ZPX1Kc3hXw7qujX194T1i7ubjT4/NntruEIzx92Uiqug+GNM/4R9PEPibVJbCwmkMdrFBHvmnI6kDsPesrwvo2qauuoSadMII7S1aW4laQouwfw5HUn09q7vW9S0y3+HfhS8uPDlvq9qtu8JeSV0EEgIyp2+uM8+ldONxGJws44WnWlPmml9nniuVytd2jd20bV7X3dhJJ62OZ8ReF9OTw9/wAJH4a1STUNOSQRXCTR7JYGPTcPQ8VyNehvq7yfD7V5NL8I2em6XcvHDPOt0xLOCCu0N94j2rzyvWyWriJ06ka7vyyaV3FytZO0uVtXTb+VrkzS6HSarr1ndeAdJ0GOOcXVncySyMyjYQ2cYOc559Kd4H8RWuji907VbVrvSdQQJcxofmUjoy+4rmaK9N0IODh0ev6mPso8rid/p198P/DtydV02TUdXvEB+zwXEIWONiOrE9cfjWX4O8S2VlqOpjXrP7VZ6ojLcGNBujJJ+ZfTqelcpRUfVYtNSbdyfYqzu73PQtHv/AXhi+GsaZd6rqd7ErfZ4ZIvLVSRj5j361j+GvEltZweJW1ASmfVrV0Ty1BHmMSeeeBzXK0UfVY2fM272/APYrW7udh4P8RaVHoV14Z8SQTS6ZPJ5scsPLwSeo9v/r+tbXhvxF4J8IX/AJ2lrqWpPMCs1zJGFMaddqKSMknGa81opTwkJ3u3Z7roKVCMr+Z0/g7xLb6RfX8N/atd6TqSmO6hHDYycMPcZrY0+7+Hmg3g1axl1PVbmPLW9rPEFRG7Fj3x+NcBRTnhoybd2r726jlRTd77nWeCvFEGl+L7nXNUjlcXEcoZbdBwz+gJAxXN6ZMtrqNrcSAlIpkdgvXAIPFV6K1VKKba66fcWoJNs63VfE1lc/E4eJ4YZ/sn2mOXY4AfaqqDwCRng96r/EGfQb3W31LRL65uDdu8s6TQ7BETjAHr3rmqKiNCMXFrorfIlUlFprorDkYo6uvVSCPrXoGqan4F8UGDUNVmvtHv0iWOZLeAPHIR3GP/AK1ee0U6lFVGndprsOdNSs72Oq8ceINO1DTtO0PRIJ49M05W8t5z88jHqT6CrnjbVvDuvaJp95Dd3cWq2trHb/ZTD8hweTu/PFcTRUrDRXLZ7frvcSoxVrdDv7nXPCniqxtG8TyXun6pbRCJrm3j3rOo6ZHrWf4t8RaXJoNt4Z8NwTR6ZDJ5sss3Ek8nqR6f/W9K5CilHCwi07uy2XRCVCKa8uh0niTXrPUvCnh/SoI51n05JVmZ1AU7iMbSDz07gVD8P7m6tfGuky2al5Tcqm0fxK3DD8iawa6Xwl4sk8N2sy2ulWE14zForuVMyRZAGB7f4mnOny0nCCve/wCIShaDjFX/AOCaXxl1SO88WnT7batrpyeQirwA3Vv14/CovBWr6DH4Y1bw/rtxdWkd7IkiTwxb8be2PwrkbiaS4nknmcvJIxZ2PUknJNR0lhoqiqd9rfeCor2ah2Ou8J+INLsLXUfD+sQz3eh3km5XQYkiYH5XA9cAZ+laNjqngnwwJr7RHvdX1JoykH2qELHDnuQeprgKKJYWMm9Xruu4Sopt67nS+EfEFrpVhr8N4k7y6lZNBGY1BAc55bJGBz2zSaZr1nbeAdW0CSOc3V5cRSRsqjYApBOTnPb0rm6Kt0INt+af3FOnFu/p+B2Xh7xBol14ZXwz4pjuRbQyGS0u7cZeEnqCO461Nc6x4V0HQ72w8Mi6v72+Ty5Ly6iCiNO4UetcPRUPCwbvd23t0JdGN/0Ok07XrO3+H2qeH3jnN1d3McsbBRsAUgnJznPHpXN0UVtCChe3XU0jFRvbqFFFFWUFFFFABRRRQAUUUUAFFFFABRRRQAUUUUAFFFFABRRRQAUUUUAFFFFABRRRQAVe8P6i2ka3Z6osIma1lEgjLYDY7ZqjRSklJNMTV1Zm5oviGTTfFb6+tqkrtJK/klyAN+eM47ZqLw3rb6LdXlwlus5urSS2IZtu0Pj5vwxWRRUOlB3utyXCL6HRaD4itrbRm0TWdMXU9O8zzolEhjkhfGCVYevpT9X8U+Ymn2ujWCaZY2E32iGIOXZpc/fdj1Nc1RU+whzc1v8AL7theyje52z+MNBbVP7cPhRf7X3eZv8AtTeT5n9/Z+uKoaR4qEaanba1p6anZ6lN9onQOY2WXOdykdPpXMUVKw1NK1vxf4dhexhY6PXPENpcaKuh6LpI06wMwnkDSmSSV8YGSew9K6BrjUvDvwmm07UInt7jUbpkto5FxIsOAZDjrgkAfjXntTXl3dXkiyXdzNcOq7Q0rliB6c0pYdO0Vte/mJ0k7Lpe5BW14W15tFa6hmtI76wvI/LuraQkBx2II6EetYtFbzgprlkaSipKzOm1fxHYtoUuiaDpH9m2lxIsly7zGWSUr0GT0ArO8S6y+tzWkj26wfZrSO1AVt24ID8345rKoqIUYRd0hRpxjsdQnjK5j8TabrcdnEr2Nqlr5RYlZEClTk9sgmr+meLNN0u/kvPDvhUxO6MJzJO0hCEdF4+UZ7+2Kw/DnhXXvEKu+lWLSxIcNIzBEB9MnvXa+A/D+seH5vEcOrWb25fR5SjZDK/0I4Ncdf6vBNbtaWv/AF3Oer7KKa69rnCDWX/4RP8A4R/7Ouz7Z9q87dznbt24/rV/RPEdpDov9ia5pY1OwSUywbZTHJCx67WHY+lZdho2p32nzX9naPNbwSJHIy8kM5AUY6nJIq/feD/EFnqllpdxYhby9QvBEJFJIHXPPBromqOsW/Pfqay9ns2WNS8V+dqGkNY6bHaafpMgktrQSE5O4MSzdSTjrWa2tOfFZ1/7Ou83f2nyd3Gd2duazrqGS1uZbeddksTsjr6MDgireraTqGlC2N/bmH7TEJYckHch78VUadKNkupShBaEesXralq15qDRiNrmd5igOQu5icZ/GqldLovgbxRrFgt9ZaaTbsMo0kipvHqATzWfqHh7WtPspby9sJYIYZ/s8hfAKyYzjH05zTjVpX5IyWnmCnD4UzKrovDfjLWtBsXsLY21zZO28211CJYw3qAelM8O+D/EOv25uNN08vADjzXcIhPoCetVvEfhzWfD0qR6tZNB5mdjghkb6EcVjiKeFxa9hWSl5MpVY83KnqT+J/FeseIY4oL6SGO1hOYra3iEcSn1wO9XNF8ea9pemx6d/oV7aw/6lLy3Evlf7pPIrlqvaVpWoap9o+wW7TG2hM8uCPlQdTWU8swPsFRlSjyLVKysn39fMpza1bJPEWuan4g1A32q3Jnl27VGAFRfRQOAK3dO+IniKzsobV/sN6LcbYJbu2WSSIdsMf61DH8PvFz6f9uXSW2bd+wyKJMf7mc0zRvAnijVrMXlpppELZ2mWRYy30B5NZ1sJltWlGlUjFwjstLL07EfWIK75vxKlr4m11fEx19LpptTfI8xkD5yMYC9OnQU7w74m1nw5dXRtDHtuOLm3uId0b/7yn61Dptvq2keK7aBLNhqdvcrsgcdXzwPxp/iBNY1Txddx3diw1WeciS3jXJD+gFazweEmnTlTi4uKXTZbK3ZdOw1Ud9zVh+IviOG+W4gNlDAqsv2OO2VYGDdcqOp9yaxZNf1JrC/09Xiis76cTzQxxKF3DpjuAPQVszfDfxjFam4bSwwAyUWZC//AHznNc9pWl3+qammm2Nu0t25IEXQ5HXr9KzoYHLoXlShHS17W6O6b9HrcFWUk2pFKvQ9ZsLjRPg9DY6kI4Lq61ITxQ+YrMY9v3sA15/NG8MrxSLtdGKsPQg4NXdb0vU9Lmhj1SF43liEkQZ92UPQ1eNwrxM6XvpKMua1tXba2unno/kUpJfM2tJ8ea5p+kxaWUsL23g/1Au7YSmL/dJ/rms3W/Euta1bJb6nem4jSZplBRQQzDB5A6YAwOgrT0/4eeLr6zW6i0vZG43KJZVRiPoTmue1TT73S76Sy1C2kt7iP7yOOfr7ipoYHL1WdSlCPPe90le/V+XmSqylopXOotfiP4ihtYYZ006+eFQsU11aLJIoHT5v8awrvxBq934gTXri8aTUI5FdJSB8pXoAOgA9Ku6B4J8S65aC70/Tibc/dkldYw30z1rO13RdU0O7FrqtnJbSEZXdyGHqCODSw+Ay6lUl7KnFSd07JbPdendD9spPl5tTVvPG2s3HiG315I7G2voFZQ8NuFDbupYHOTz1rO0HxBquh6o2pabcmGd8+YNoKuCckMp4Iqlp9ndahew2VlA89xMwWONBksa6L/hBtUZnt7bUNIu75AS1lBeBpuOoA6MfYE1hiHlOBj7CtyxTVrO3wpvf+6m3q9LmsYzlqhmu+Odc1bTX01hZ2VpIczRWduIhKf8Aaxyar+GfFus+H4JbWzkhmtJTuktrmISRE+uD0P0rBYFGKsCrA4IPUGkrrjlWCVB0FSjyPW1tL9/XzI5ne5u+J/FeseIY4Yb6SGO1hOYra3jEcSn12jvWFV7T9Mub6wvr2Dy/KshGZstg/O4QY9eTTda0640nVJ9Nu9nnwEB9hyMkA9fxqsK8JQf1WhZNX91fJv8A9Ki36obUrczKdFFFdxIUVd0nTbnU2uVtdmbe3e4k3Nj5FHOPeqWazjVhKbgnqt/K+wWdrhRRRWgBRRRQAUUV3VrpGi6R4Q03Wr/RL3W3v97O0cxjitwDjaSAfm+tc2JxUaCjdNuTskrevVpdO4m7HC0V1kGg6NrnjW203w/eSjTp0EsjSj57cAZdffGOtWof+EB1Oa40yK0utK2xubXUZrrcHZRxvXGAG9qxlmEVa0JPRN6bJ918norvQVzmH0q8XQo9aKp9jkuDbqd3zbwMnj0xVCvQdLOkxfCaG41iKa4ji1d/Lt4n2ea5ToW7KBk1Q1zR9J1Hw/pOs6BZzWMl5emxktXl8xd+OGUnmsqWY++41Iu3M436afO+3W1gTONorvNSg8DaHrB8P3mm3t68LCK71BbnYVf+IomMYHv6UyDwXaWXifWIdWuZW0nSIBcySRcPMjf6tR6E5/SqWaUuXmlFpWurrdaLTXzWjs9Q5jhqv3mk3lppNjqkyoLa+3+SQ2SdhwcjtzXUWth4Z8UafqEejabc6VqVnbtcxI1x5qTov3gcjhqh8Rq0nw68IpGrOzNdBVUZJPmelDx/NUhBKz5rNPe3K2tm10/MLnHUVq6RoOo6hrNlprW01u13MIleWIqB6nnrgZP4V0wT4ftrEmgPZ3kEas0I1Z7no443FMY25Fa1sbCk+VJydru2tl33/BXfkNs5OHSbybQ7jWUVPslvMsMhLfMGbpxVCvQPC8emQ/DnxB/ajyT2kGpRHFu2DOQMKAT0B9fSs/WLHQNQ8EyeINI0+bTZ7W7S3mgacypIGGQwJ5B4rCnmH72UJRdublT6apWvrfd9hXOPortLc+DLRLOyh0e+8QXMkStczxTsmxz1VFA5x71oW3gvSR8RdR8PzzTrZRWT3EUjH5o/kDDd64z+OKcs0pwvzxasm9Vulvpe/XqkHMed1ffSbxdCj1plT7HJcG3U7vm3gZPHpiut0Wz8GeJLxtB0/T72wu3RvsV5Jcb/ADXUEgOuMDOO1VL5Gj+ElrG4w6a3KrD3EeDRLMG5xgouLurp9nfXRvsHMcdV7RtKu9WmnisxGWgge4fe+35FxnHqeeldXbr4Jhu7bS7XRb/XmdUE95DOyHe3XYgHQe9LD4UsIfG+v6LJLcPBYWU00LK+1iQFK7vXrz60p5lG0lyuLtdXXS6W179etmHMcKKK7HStL8PweArfxJqkNzcTG9eAQRy7BNxkAn+EDkkjk9KdrOiaVqei6Nq3h+zmspL+9NjJavKZFD8YYE845rT+0afPytO13G/S6v536b2sHMcZRXe3UHgPTdcPhy8sb2by38i41QXO3ZJ0LKmMbQazYdB0240DxCbSf7TfaVMskU0b/JNbZ2kgfkfxojmMGlJxaTtZtbpuye/52fkFzlKK6ObSbKz8AwatdK5v7+7KWo3YCxIPmYjvk8VzldVGtGrdx6Nr7t/8h3CiiithhRRRQAUUUUAFFFFABRRRQAUUUUAFFFFABRRRQAUUUUAFFFFABRRRQAUUUUAFFFFABRRRQAUUUUAFFFFABRRRQAUHgE0UUAej/E67n0bQNA8N6fI0FqbITzeWceax9cdecn8an+FOsXtx4d8R6TcTSTQxWEk0O9s7PlIIHseOPao2Gl+PPDOmwvq1tp2uabF5BFy21Zk7HP4A/nV3w3H4d8JaTrGn3OvWVzql5ZSbmib92gCkLGG7sSf0rxpcqoOk179+3nuec7ey5Gvev+u5Q+HWoTaX8NvE99b4E8UkXlsRnaxGA31Gc1kfDO8u734kaTNeXU1zJ5jfNK5Y/dPrS+GdQsbf4aeJLCa7hjuriSEwws2GkAIzgd6yfAWp2+j+L9O1G7JFvFL+8IGdoIIz+tdPsrqs7av/AORRvyaVNNf+AVPFf/Iy6t/1+Tf+hmu98b2ceoa/4JsZf9XPaQo49QSMiqviDwdps2tXOsN4p0ldInmadmEu6XDHJUKOp5wKj+JPiDT5tZ8PalodxHKtnbIQgbJjKsCFb0OBUe09rKnydE/loTzc7jy+f5FP4t6teXHjO6sVmkitbArDbxIxVUAUcgDvWxruqXOrfBC0nvJGlnj1BYWkbkuFDYJPc4x+VHiXRdI8aXn/AAkmj69p9m1wim7t7uTY0bgYJ9+lS+LU0y2+DlvZ6VcG5gi1ERm424EzgMWZR6ZOB9KzUoctKCWqavpt3ITjanFLVNCiK28YeCdG0vSdet9PvLCLy5rKaTyxK2B83v0z361h+MLfxho/hi30PW7dJNOSbfDcg+ZhuflD9h14NW18PeHfE2g6fPoeoafpeoxR7L23uZSu9v7wJ/p61Nr9xZ+H/h5P4Zl1uHWL+6nWQLCxdLdRjufp+tOD5ZqMdddmtV53HF2kku+zWq87mJpvgtb2wt7v/hKNAt/OQP5Utzh0z2YdjWz8Hd2n654hMckcrW2nSlXU5VirDBHqOK86rs/hZqFjp8+ttfXcNsJtLkjjMjY3uSMKPeunE05+xkm738vM1rRlySu7jPhjqN9L8R9PuJLuZ5LmVlnZnJ8wFTnPrVfxrq+oS/EC9ujdSiS2vCkBDEeWqtgAenSq/wAOrq2sfGul3V5PHBBHKS8jnCqNp6mqvieeG48WajcwSrJDJeO6OpyGUtwRVezX1hu32f1Hyr2t7dDvfGwH/C7dIbAyzWpJ9TmorXV9P0X42atdak/lQvJLEJcZ8pmAw36EfjUHizVtMuvi1pWoW1/by2cbW2+dXyi7Tzk+1V2u/DF18UtXbWzFcaZdyOsVwGO1GOMPkdutcUIfu0pJ/B89znjH3Umvsl+Lwr4rstZ/4SDw5rVprRDmRWS5y0gPZgTg/TNUPhzPeXPxfiuNQgFvdySytNGE27X2HIx2q1pHg6LRtZh1Q+MtKhsYJRJ5kU/7x1BzjaPUcd6rQeK9Mb4wjxFzHp5l2byuDt2bd5H15+lO7nGcY+97r1tb5Du5KSWum9rfI4rWv+Qxff8AXzJ/6Ea7v4oXEVr4r8N3U8fmQw2VvJIn95Q2SPyFQ6v4M0xNWn1S48UaV/Y8krTEpLumZSc7Qo6nt1pPiPrWh6h4s0W+hMd7p8dtEJ4UbJVdxyhx3ANbe0jVnDlTaSf5GnOpyjbszZ8WaFdeMNXOueGfEtrdKyqY7ZrgxyQkDoB29e1cz4nXX9V8YaXp/ii1W3ucx2+5Vx5kZb72ejd+a1dV8FaTqOonU/DXiTSbXT5MMqSTlXh45HrVX4j6/aNc6FZ6bf8A9oz6PGu+97SyAjv3+7+tZUH70Yw10fSzjp1IpPVRjr8tUdB8R9B1TVdb+z2+uaVZ6faIsdvaveCMpgdSvr/Sqnie3dfhY9nrOr6ff39lcq9q8VyJH8skKVz1PU/gB6VD4h0nSPHV0uv6TrdhZXUyKLu0vJNhRwMZB71heLrXw1ouhW+j6fNBqermTzLq9jztQf3F7f8A6vepoxuqcL6p7W273f8AVyaavyxvqvIb8Mg32vWmt8/bV0i4Nrj727jO3327qz/B8WlPfRPdapqNjfCdPshtLYSHdng5LDBziszStQvNL1GHULCdoLmFtyOO3+I9q338ZSLN9rsdB0aw1AnJu4IDvB7lQSVU+4FceOweMVas6Ebqqoq6aTi1dWfMneLv0TestNT14SjZX6GrcWcXh6HxNqsscOqaha6sLCKW6hDqCdzNKU6Enbjnjmrul6fpWr22m+KLrS7ZXW0vZbm0hXZFcPbgFW2joDu5A44rlbfxZerqGqXF1aWd5BqknmXdrKh8tmzkMMHKkHoQac/jDVF1ayvrSK1tIrGNore0ij/cqjfeUgnLbu5J5ryKuTZnOLS0qW+NSsmvZcvJZbe/rorL4l72hoqtP5f8Hf7je07Wf7Y8EeJWm02xtriP7LiW0gEQKGdflIHBweh61P4ts4dW1DxbZxW6NqVrPDeQMq/O8e1UdPcfMpxXN3ni2eTSrrSrHSdN06zuijTRwRtlmVgwO4nPbGOmM1reENdZfFN7401K+sbeSGNy1sCQ9w5TaqqnORkDJzxiuerleKwftcZTp8lm3CN7u/7m0dL6SdOSdrpJlKpGVot3/p/5lTxLpentr66HDe6fpy6ZapDNPNkCebrIcqDk5JH0FWbN7TQ/Aj6hDY6dqF8urPbxXUkPmRhPLBJAbg57ZHc1xdzNLcXEtxMxeWVy7se7E5JrrtJ123074eJZPb2N+ZdTdprS4BJ2+Wu1xggrznke9etj8BiKWGoUm3U96PNHa+jcnfzd9G+XpojKE4uTexuWkNpLbnXLe0hs5NR8PXjTwwrtj8xDtLKOwPHHrml8M2/ktoVheaf4csLS5WMTRXgWa7uw5++MDcmQRjpXI3fi3Up7yWdYbSGJrJrCO3jjIjhhbqFGevfJzzU8PjS6jezum0rTJdSs0SOK9kjJfanC5GduQBjOM15VbIcxlScOVPmvb3ruPxcqu3Z8qaV7SateK6mqrQuXhocOq6Re6dptsgv9O1jygQPmeCVti5PcKwH4E1ieOGsf+ElurfTIo47S1xbRlBjfsG0ufUkgnNdD4X11NPuNc8WfabKyluYJIYbCJyXaZ9uGAOSFBy2c9eK4Qkk5Jye5r2smo4l4ypKq3yQWl7/FJRc12fK1o1de80tjKq48qt1/pCUUUV9Qc4V6H4YttWj0SyuvB3idIpWB+32dzcogjkz1CtwVPrXnlFcmLwzxEFG/3q6fqhNXPT7zXtF074h6ZdyS2jsbE22rXFmv7oyuCGYY644yRWRbeDLHT7ia+13WdPk0eJHaJra6Vpbk4+QKo5BzjNcPRXLDLZUklTqNaJPTor7dt3309Bcp1VzdWrfC21s1ni+0DV5JDBvBdUKYBI6496s2eq29j4C0Zkmie6tNcNyYA437QoIJHXHHWuMord4CElyt6czl999PxCx6Fr/he31/xFPrmn63pa6ReyefLLLcqjwA8srKecjmrb+ItI1zxL4j017xLWy1S0jtbW6l4UNF9wt6A8/pXmVFc/8AZfNFRqTb5VaOm2qd/N6L/IOU9B0PTR4Jt9S1bVtQsHuZLOS2s7a3uBK0jPxuOOij1rL1nUI4/BHhRbK9QXlo9wzCOQb4iZMqSOo9q5KitY4C81UqSvK99rLZq1vm2FjqNB8YapF4m0vUNY1C6vbe0uPMKyPu2ggqxHvgmtZvBti2uy6nea7pp8OtK0xnjuR5roSTsC9d3auBop1MD73NQlyXVnZLbfTs9Xr57BY663u9PX4da7aQzJG0mpxPBA8g8wxjvjqcdzUenXVovwy1OzkuIhO+pwOsO8b2QKckDqR71ytFX9SjZq+8lL7rf5DseseIJNUkED+G/EWmaV4a8iMBobhI2T5Rv3KPmL5zx1rRiS1n+J91qDXkM2nXmiyETRyBjsEYDEgcg/WvFq2fCWtLoV7dXDW5n8+zltsBsYLrjP4V5VbJpRpP2crvla2SbvbVvq9N/wACeU6vwpoNv4Y1pPEmqazpkmn2QaS3NvcB3uWwQoCjkdefSsy51CyuPh7aR3E8ZlbXZJ5oFceYI2Xk4647ZrjgKK9BZe5T9pUneWnS2iv/AJu7HY9a8RTas2orNpHiXTNL8LDYYjbXCptTAyCi/MX68U3UJbW3+I2v6hJe2n2W/wBIma2kE6kPlUAHXrweK8norlhkqirc/RrZK97O77vTV/ghcp1NzdWrfCrT7JbiI3KapJI0IcbwpThivXHvV3T9YttO8FeH5VmikubPXGuXgDjeFAByR1wcda4miu2WAhKPK3pzOX330/Edj0LVPClpq3iWbW4dc0waDdTG4kma5CyRKTlkKdd3UVneCLzTrf4hNaWaynSdQaSxCvyzRSfKpP44NcdW/wCD9dstAmkvn0lbzUE5s5nlIWFsEZKj73Wuerg6scPODk5+7ypaL5vXfz+5BZ2LvxPuIRr0Wi2bbrPR4Fs4/dhy7fif5VydPnlknnkmlYvJIxZ2Pck5JplehhaHsKMad72/F9X83qNKyCiiitxhRRRQAUUUUAFFFFABRRRQAUUUUAFFFFABRRTljkZSyxuyjqQpIFJtLcBtFFOaORVDNG6qehKkA0XQDaKVVZmCqpZj0AGTQysrFWUqw6gjBFF1ewCUU9I5HUskbso6kKSBTO1CaYBRT3jkjAMkboD0LKRmtBo9F/4RlZVuLn+2vtW1osDyvI2n5un3s471jVxCp8ujfM7aK9vN9l3Y1G9zMopyRyOCUjdgOpVScUg56c1tdCEopwRyhcI5QdWCnA/GkAJIABJPQCi6ASinSRyRkCSN0J6BlIroPEGh2mn+EPDusQyTNPqYnMysQVXYygbeMjr3JrjxGPo4epRpzetWTjH1UZT/ACiy405STa6f52/U52iinLHIyF1jdlHVgpIH412NpbkDaK2fBOir4i8U2OjvM0Mdw5DyKMlVCljj3wK3dE8O+Hta8X39razanDo9hayXEpk2md/LwCFwMDJPHFeJmHEGDwFSpTrXvCHPKyvZNtL5yaaS8uhvTw86iTXV2OJorauk8MtpmoS2s2oJeC5UWMM20gw8ZLkD73XpisdI5JM+XG7467VJxXpYbFKvFy5XGzt7yt0T07rW1+6a6GUocr3uNNFFOMcgQSGNwh6MVOD+NdLdiRtFKqszBVUsT0AGSaV1ZG2urK3owwaLq9gG4Gc4p8MjQzJKuNyMGGRkZBzTKKYHeajf+AfEUqahqQ1HR73YFmjtIVaJyO444/Ss7xn4i0++0yw0HQraaDSrEllMx+eVz1Y/r+dcp+tdzd6B4Q8P/ZbDxNe6s+pzRJLOLIII7UMMgNuBLHHJxXhY/G4fLp04SU5ylfljFOTst3bsrrVvqktWkKjg+bVPRd3ojhiAeooFd3YeAo38dz+G7nUMQGza6trtAAHTblGIPQev0NGneHfCGvPPpOgajqn9rxxs8D3SoIboqMkKAMrnHGSa46nGGWx96LlKKjGbkotxjCV7Sk7aLR36qzbVk7dawdX53tv1RwlFdToWh6RD4fbxD4muLuK0ac29tb2oUSzuBljluAopPEug6XHoln4i8PXdzPplxObeSO5A823lAztJHBBGcGu1cQ4R4r6v73xOHNyvk50ruPNtfR+V1y35tCPq8+Xm+dutu5y9Feh614a8FeH/ABMdE1S/1i4kkZAr24QCBWA278j5jznAxgYrkfFejvofiS+0fzDP9llKBwuNw6g4+hFRlXEeDzSUY0VJc0eeLlFpSjom1fs2r7bpq6dwq4adJPm6O3zMsAnoCas/2fe/2WNU+zP9i87yfO/h8zGdv1xXa/CAaWG18X320Tf2VcbhFtx5Oz5uv8Xp2q1p0Ggy/CmeW9ubyLTIdddo0RVM8uYlCqP4Qe5PQYry8x4rlhcZLDKi2ozpxbs3fnT+FLrpZbre9rGtPCc8FK+6f4Hm2BnoKK6vxNoOjjQdN17w5LfNbXk7WrW93tMiSrg4BUAEHNX7vQvBWiX6aHr2paq2qYUXM1qE8i2dh90gjLYzyRXof60YR04yhCcpPm9xRbkuR2nddFF2Xndct7mf1Wd3dq2mt9NdjhcDPQVZtLC8u7e5uLa3eWK1QSTsvSNc4yfxq54o0W40HX7rSZmEzQMNsiDh0IBVh9QRXT/Cu0gvNL8VWt5dfY4G05TLMVzsUOCTjucDgVpmue08LlazGg1KD5GtG7xnKKuktXo7pd+gqVBzq+zlo9fwRwZA9BRXbL4f8L65o+oTeF7rVEv9PhNw9vfBD58Q+8ylQMEenNRWeheHdL8PWGreKLjUWl1EM9raWOwMIwcb2ZgRz2FZf60YPla5Z+05uXk5Xz3ceZaduVN3vayet9Cvqs+6tve+nY44gHqKK67WPB4/tfRYtBumvLHWwDZSyrtZTnDK4Hde+K0YvD/gW41o+GrfVtWGpFzAl66p9maYcbduNwGeM5qanFmXxpxqR5pJpydotuMYtxk5LdWkmmt7p2TswWEqXadl89/Q4qDT72ewuL+G2d7W2KieUdELfdz9aq133h7S75PBHjDRxbvJepe2sHlIMkuJGGB+NYXi3RdP8PpDprXclzrS/NeqhHk2+ekeerN69hTwPEVHEY2rhG05Kdo8ut4+zpzc32V52votktWE8O4wU/LX1u1b8DJ0a3ju9YsrWbPlzXEcb4ODgsAcVe8X6XHpninU9NsUle3tZiik/MQB6mq/hn/kZNL/AOvyL/0MV3nj7xzrGkeNb+z0RobO2t5/3iCJT574BZnJ5PpXo4itXji4wpK94t2bst15P8jkbdzzKnmKUR+YYnCf3tpx+deg+K4dPi8XeHtettG+0xapbpdPp8I4eXuAPQnHH1rptAn8fXXiaAa2tpaaRPLsksp2iA8s9EVPvZ6Vz1s45KSqKKtZvWVndaNJWd3p6C5jxalaORVDtGwU9CRwa9J8DLY6bq/jgyWcc9rZwSlYHGVISU7V+nAFM8F+L9S8Ra/H4f8AEPk3um6jmHyjEqiEkHaUwOMGtamZVE5yhTvGCTetnZq+itul5ofMcfpOhSah4f1bV1uFjXTRGWjKEmTeSOD2xiobhdH/AOEetWha4/tbzn+0Bh+78v8Ahx713nhbVNW0fwZ4ts4LvB0mREtjsB2kyMGPTnOO9YutYk+FGjXEigySapcF3AAJ6k1nDGVJV3GXw86Ss+jhfXTVdfX01V9TjkikdSyRuyr1IUkCmjnpXs17L4maCwn+H1xYzaNFbp/okBjD7wPnDq3JJ/OsLwdOt58Ymmm0b+yy0cpls2H3W2c9hjPXpSp5xKVOdTkXupu3NqrdJK10380HMeb7H8vzNjbM43Y4/Ol8uTy/M8t9nTdg4/OvTfh34n1DWPFL6HfrBJo00Eqix8pRHGqqSAv5Uvw+8TalrviibQdQML6RcW8yCzESiOJVUlQo7YxVVcyr0ufmpL3EpP3ujv5b6Py8w5meXUUp616HpEGleEPA1l4kvtLt9U1XVJGFnFcjdFFGv8RHc/4its0zNYCELQc5zlyxirXbs3u9Ekk230SNqdPnb1skediiu91bV/Dfifwje3N3Yafo2vWjK0AtUKJcqeq7fXr+lXLddJ8D+DdL1S40i11TW9WUyxi7XdHBEP8AZ79R+ftXmS4inCmoyw8lWc+RQutXbmupbOPLq5fK19DT2Cv8Wlr3PNhRXpTjSfHXg/Vb+HR7TS9c0lBM32Rdsc8XOfl7dD+lN8J2vh+D4VXWu6tpkd5NbajiJTwZTtXajN125OSPaolxRGnSbqUZKpGcabho3zSV4tO9mmmrPTztZj+r3ej0te55vkV1Pw88O2OvXGo3Gq3U1vp+m2puJ/JALsPQZ+hrq/C+o6b4407WNJ1Lw7pVnNbWT3NrcWUPlshXseTnt+tN+EGsRxeFPEUJ0qwkNpYNMzuh3Tgk/I/PK15uc8Q4z6hiYU6Tp1qbgn70XZTatJPbXVbXT1LpUY88W3dO/wCByFvb+E5v7dkN7dwJFHu0pJPvyt6PgEVzld74Ug0/XNK8aapc6VZxyRWRmt0jTCwNg/c9OlWvAdj4e/4Vxqus65YLciyvUYBRh5OBiPd2BJGa7HnkcvVbnjObjKnDlum7zjGyjtfV633ld7E+x57Wst2ecUZGa9O8C3Ol+MfiC7XehWNnaDTpFFvCgKrt6N0+9z1p3grxFoeqeJLfwz/wielLpF0xhicxk3HQ4ZnPUnHOMdarE8TV6DqReFk5UoKc1zR91Pm0vfV+69Fo+/cjh07e9u7I8vyKK9N/4SHRNA8WHw3p/hfTLjTYrr7LPNdR+ZcSndtZtx4HPQY7VmeJNH8N6P8AFmbT9QL2+iRyCSREBOFK7tgxzjPH0rfD8SOpUcKmHlG9N1I7Scoq11yraWqstd97kuhZaS62OFyPUVPY27Xl9b2kbKrzyrGpboCxwM/nXpGneMrS/wBdi0yw8CaPPpMs4hRVtCZShON271xz0qjfQWXhP4vvZWen21zam4iSKK4BYRbypyOeozxWceIcQ5ToVMO4VeRziuaLulZNO2zTa0enmP2EdGpXV7HL6von9h+KzourXEZWGZFuJYc4CnBJGRnofSoPE0OlW+u3UOiXL3Onqw8iV+rDaM+nfNd38T76C/8AibFpEml2SLFfRCSdEPmThguQ5zyOagvvCdlqvxquvD1tEtpp6SB3SIYCxrGrED0yf51x5fxD+5o4rHOUX7B1JLTlsnC8rLXmd9F0TaepU6OrjDvY85yPWivRrvx5oNpqT6fZ+DdGk0SNzH88WZ5EBwW39iev9aqeLvDen6P4+0lLBd+lak0NxAj84RmGUPqP6GvSocQVPaKnisPKk5Rco3ad1FXadtpJO9n566EOirXjK5wmaK9S8ca1ovg/xbeafovhvSrmXeHuJLyHeFJAIjRcgKAMc+prH+LFjpaw6Drul2KWK6taNLLBH9xXBXkf99fpWeX8SyxdTD89CUIV1eEm1raPNZpaq6u0+vWw50OVS1u1ucLRRRX1JzhRRRQAUUUUAFFFFABRRRQAUUUUAFFFFABRRRQAUUUUAXNDs/7R1qy0/dtFzcJET6bmA/rXfeLvG+qeHvE9xonh9LWz0rTZPs6232dGE23hi5IycnPevO7G5ls72C8hOJYJFkQ+4ORXfayfAfifVT4guteuNJknw95Y/ZS7F8fNsYHHP+fSvh+JMPQnmFGpmFB1sOoTVlB1Eptxs3GKbu43UZW93XVXO7DSkqbVOVpXXW2nqbbeH9FXx3LrwsY/7PTQ/wC2xZkfJvx93HpnnFc3Z/EW8vftdn4pgi1HS7mJlEEcCIYG/hKEAEY+tWP+E+s28dyXz2cg0KSy/sw24++LbGM/Xvio7FPAXh6S41SLVm8QS+U62ljJZbVVmGAZC2QcfSvlMNl1SlTUc3wtSrUdOmqVk5OLV7x51dU5p2cptq6tq7WOqVRN/uZJK7v5/LqvIfZ3kng74c6ZqmlJEuq6zPLm7eNXaKKM42rkEDJrH8UeKIfEmi2I1KzDa3bykSXcaKgniPQMB/Fn2q5o2qaDrXhCHw34ivpNMmsp3lsrxYTIgV+WRlHOM0zWNR8MaTp+maZoSrqktveC6u7+S3EZlwRiNc8heK9nB4WFPHylWws5Yv2tSXOk0uR83J+8tyuHJyw5L/F9nS5jOTdP3ZpQstPPS+ne+tzrhfePd9o+j6bZ+G9EREWO3vGhQMoAyzbxubPt/Oobu38P6Z8crhb2OztrdoRJD5q/uFuGQEEjpjOT9ayfFs3gzXNdl8S3Hia9ljmKyHTRakzAgD92HJ2gcde1T+Ita8Fah45XV71jqGm6hZiKaMRMJLJwoAb/AGj9K+VwuAq/Zw84KpQqxmqdGcJKb5HZzm37WaSlabspapNuVjrlUX8ydpJq7T016LZbaF3xDP46g0PUo/E2l22u6XPCRFcWwjKW7dpFKDIA96wLa0S6+EFjGqoss3iIQ+ZtGQDGR19Kv6Ff+F/Bsd9eWHii51qS4tngisktmijJboZMkjiufTW7OL4Z2+jRTONSi1j7YF2HAQIQDnpnOOK9nLsFiORQwtDliq1NqUac6SfuyTbpSvy8vu80laMr90YVJxveUrvlfVPquq/pHSeNvFmo+E/ELeHPDPkWNhpypGyeQjGdtoLM5IJOc1p2ljp7/FPwnrFpaRQQ6zafapLdVGxZNjbsD0PBrD1ybwX4wvU12/12bRb2SNRfW32UyB3AwTGwPcDvSp400k/EfRtSSOa30PSIfs1uCm59gVhuIHckivOWV1ZYBU8JhpxxCoVY124yXPN07JczVqspVPei05WV9Vexr7Ve0vOSceZcuuyv26aFrwn4x1K48f2uhxR2sWhz3RtRYC3QoI8kcnGS3cknmqPhX7dpvifxHbeHPDxv79JpIbSYqGSzUSEbiG46AAZ9K5vwrqdpp3jiy1e5Zxaw3vnOVXJ25J6V02j+INDvLXxRo17qU+lRatfG5gvViLArvJ2Oo5wRj8zXs5tk31CdVYXC3pzp0lK0ZNNqq+aUlC0qjUdZK/NNaO6ZhRre0S5papu23bpfb9Dd1SHxBffDrxCfGE2n3dzaLHLaGN4mmhO7ByY+gPv71zviK0lvvAPgKzhaNZJvtaKZHCKCXTqTwKtaHc+CtN0DXfD6a9O82owLm/e1ZYsqchFXJb8TXO+JNZsL7wX4a0m3eRrnThcC4DIQBvZSuD34BrkyTAYqOMhClTcYRruafspU4KMsLOPMoN6Ln0ave71s5IuvUjyNt3fLbe7+JPf0HnwVqFrqem299cWBjvbtLf8A0e7SVhuPXCnjjvXQeLPHOqaB4ouNG0GO1tNJ06X7Otr9nRllC8MXJGTk57157p11JYX9ve2+BLBIsifUHIrvdY/4QLxJqzeIbnXrnS2uCJLyw+yl2L4+bYwOOa9zOMG1jKM84pvEUVCa92lKSU242bgud3cbqMtlrqrmFGfuNUXyu63fT10+46PRlTR/jHpq6OqWthrlmt3JAEUhd0btgEjK/MM8Yqh8PfFOuXev+JvtF3G2zTriZcW8Yw6EBTwvYduh71j2/jXT5vipZeIZ4pbbSrNDBCiruZYhGyrwO5JrK8E65p+k6trtxePIsd7YXEEJVCxLuwK59BxXzNThjEVsHVeKw3PVeHoq7ipS5lOd1fW8lHkUtXsvI6lioqa5ZWXNL8l+F7mhbTyan8LPEWo3nlyXc2q25aXy1U5OM4wAB9BWn4z8Qah4G1K38MeGzBZxWdvG1y/kI7XMrKGYsWB456Vy+maxY2/w21XRJJGF9cX0M0ShTgquMnP4Vuatd+EvGX2XVdV1yXRNUSBIbxDamVZ9owHUg8Ej1r1MRl0aWPlLG4dzwiqVPdUHNXdOiqcuRJ3irVIppNJvpuYxqXprkladlre3V31+4n8Ox6J42+JVvdx6WLeFbQ3N5akhY5ZkHOOwUkjP410WkzeNrnW0h1+30ObQZ38uez8+22RRHjK4O7IH54rjx4u0bTfHFpfaNpgTR7a2+xumwJJcxkYZ2x1Y9efSnW9l8ONPvjqza5c6narl4tLNoVdj2V3zjAryszyutNpVKElTdGMaUXSlWnB3ldKSmvZ1NY+9K2yXN7rNqVWK2kr311ST28tVvp+Gps+ELa10ybxRpmgX2nQ6/Hd+XYTXZUgwg8hGbI3f/WrI+I0/ib+wrW08W6GBfRzlotUUIN6Ef6slBg+v4VneHpvCOpafqFhrajSLqa4860vYojIsS/8APMrn7tXte1fRdN8CTeFtL1m51yS5uUmad4jHFAq9kDEnJx/OvQp4CrQzuFR0ZVKvPC7lTkmlyRjKcK8XyKG7dKV7yuraozdRSoNXsrPZ+ezi9b+ZwdFFFfrJ5IqttYN1wc16T4x8O3njPWk8SaDPZzWl9DGZt9wqG1cKFYOCcgDGa81pQSM4JGeteLmeWV8RiKWKwtVQqQUo3ceZOM+VtNc0dbxi079NU0zalVjGLhJXTt5bf8Oew6Re6bqPxQNnb3ivZWOhPYtdDo2yPDOPUDJ/KsfwX4auPCmvDxNrV5Yx6ZYJJJDLFcq/2pipVQgByc571yHg3Wo9B1K4upYHmWWzmtwqkDBdcA/hWJ/CBngV8nT4RxUZ18HSrctCdKnTk3FNyS5+ezuuWT5tW01rotDreLhaM2ryTb9Nrep6l4V1jV9T8Dpp3hu7soNWtL2WWS1nSImaKQ7soZARkEnpWb4/u9bh0Gx03Xdctp72W486XT7eGELAo4VmaMD5jnp6VwdtDNcXMcFvG0k0jBI1Ucsx4AFd/N4I8N6EkcfjDxQbW/kUM1pZx+Y0YP8AePP8qWJybLsnzGNeTi3KcqkYxoqdVt7++ry5E3e/KmtFz20EsRUq0+XytvZfd3/qxn/FGeCf4n3M0M0UsRlgw6OGXhVzyOKm8b+Ir7SviRrl5ol9GonkVTIipIrKFHTII/KmeIvBFnF4ffxF4X1hdY0yI7bgFNssPuR6fgKy9P8ADsVz4C1PxIbl0ksrmOFYQo2sGIGc9utdGXUMoeFwznPnhSgsO4yhvKTp25otXTvFaNW1vexNSpV5pWVm3zaP1/zNz4eX15rfiTWmvLiOS/vtHuIIy22PzHKYVRjAqrer9j+FLabcPGl5Drz+ZD5gLDESjOAeme9cYODxxSd89/WvYnw1H64q9OajBOm1FR2dNNJJ3tZp7W0tv0M1iXycrWuuvqdol9Da/DTRGWSN5rfXJJzDuG7AUEZHXBxXba1c+L9X1k6l4b1bSX0O6KyLPLHbZtgQNwk3ruyOfWvJ/DFjY6lrttZ6jfLYWspIkuGxhBj3qpfRxwXtzbwTebCkrIkg6OoJAb8RXkY3hTD4nFtRlF1Fzy/eUvaR5asr6JtLmi46NPa9000awxcox2002dnojp9e8U6rZ+MNQvdM1w3rsFgN41tGPNVQBwu3AGemB0rW8CX39vL4pGt6rb2899p6QrNLtjUtvAUYAHfGcCvO60/Dug6hr9zPb6ckTSQQNO/mOFAReuPfmvRzHh3L6eXOF40nGMF7XlgmlBxa2SVrxWmkV0XQzp4mp7S+++l31O08O6PdeCbLWNa12W1hklsZLSzt0uFkad5MDICk/KMdaiv9LuPGfhbw/NoclvNd6bafYrq1eZY3XaflcbiMgivPiScZJNAJByCQfaofDWJdf688QvrPMmpcnuWUXDl5Oe9rSbvz35uttB/WY8vs+X3fXXe972/Q9Ol1iw8L6p4L0uW6iuW0d5Jb+SFt6RtKcFQR12jJ4qGy8FXNp4yXWrjULBdBiuvtf28XSFWjDbgAAc7u2MV5tS9sc49KyXCdajB/VsRyynGUajcL83NOU24rmXK1Kc7fEknZp2H9bTfvR0Wq17JL57I9K0/xQ66N471nTbtbO5vLyJ7f5gJNjO+So9cHqOlZXjKW08TeHbXxXFLDHqkWLbVINwDSMB8syjvkcHH9K4mjvXRheEcNg8UsXh5cs1JO9teRU4U3TfeLUFJdpWdtNZljJThySWn63bv+Jc0OeO11qxuZm2xRXMcjnGcKGBNdz4li8FeKfENzrUfiX+y1kk/0iGa2YtJjjen1AHB6GvOqK+gxGD9rUVWM3GSVtLbP1TOJo9Fg8aaSnxC069jili0bT7Y2Vu23LqpUjzMeuT+VR6VH4V0TxXba5eeK21YpceZGkMLbgSfvSM3QDPIHJrz6iud5TTS5YSaTjyvbVa9Wm76u9g5T1fwq2jw6/wCNrhrxdS0yayeaR4AQdjvkqM9wDWVoC+D/AArfHxAniEavNCrNZWkduyNvIwC5PTGa5TQNcl0iy1W1jt0lGo2ptnLEgoM5yKyKxhlUnOopTajKy6e8lFLXTT5WFyna+DdR0670jxNpurapFp8+q+XIk8qEpuDMzZx9aqapqmnn4f6Xo8VwJrq11GaWRNpAKHoc+9crRXZ/Z8Paupd7qVtLXUeXtfYdjvrix8G6hcw6rpHidfDymNfOtGikLxuBztIPP61bHjHRpfihDrTyypYQWZthO8ZLykIQGIHPJrzaisXlMJJqpOUtHFXtonvra7+dw5Tpvh1q1jo/i6PUNQmMVsIplLBC3LIQOBz1NO+G+r2GjeMU1HUZjFbCOZS4QtyykDgc1y9FdNbBU6vtOZv31yv0V9vvG0KetelavY3Pij4U6BcaPC11Po5e3u4Ixl1B6NjvwB+ftXmlXtH1fVNHuTcaXf3FnKRgtE+Nw9x0P41w5xl1bF+xrYeSVSlLmjfZ6OLTtrZpvVbOxtSmo3UtmdBa+C5ovB2peIdca500Q7Us4njw1w56jB5A6fr6VveLdPu/FPw+8N6xo8L3bafAbS7hiG542GOcDnHH6iuF1vXdZ1uRH1bUrm8KfcEj5C/QdBTdF1rVtFmabSdRuLN2+95T4DfUdDXmVcozSs4YqdWPt4Tcoqz5FFx5XC/xarXmte/S2haqU1eKWjXz9TvfBen3fhfwP4k1zWYXsxe2v2O0ilG15WbOSAee/wChqhbf8kFu/wDsMp/6CK5LWtb1fWpVl1bUbi8ZPu+a+Qv0HQVVF5eCxNiLqcWhfzDB5h8st/e29M+9TDh7E1JPEYia9pKrCo7X5UoJJRV9Xp1dtXsP28VpFaWa+87n4Jf8hXXP+wPP/Sm/Cf8A5F3xj/2CT/WuJs7y8smdrO6ntmkQo5ikKFlPVTjqPaktby7tY5Y7W6ngSZNkqxyFRIvowHUexrfH5BUxUsVJTS9r7K3l7N3f39BQrKKjptf8Tt/hj/yKHjb/ALBn/wAVS6J/yQ7xD/2EYP8A0JK4m1vr20hnhtbqaGK4TZMiOQJF9GHcU1Ly8Sykskup1tZGDPCJCI2I6Er0JpYnIKlbEVKvOrSq0qnyp8t16vl0CNZKKVujX3ncfAf/AJHWb/rwm/kKx/hR/wAlC0P/AK+B/I1gWN5eWMxmsrqe1lKlS8MhRsHqMjtTLW4ntZ0uLWaSCaM5SSNirKfUEciujE5LOtUxk1Jfv6cYLyspq7/8C/AmNVJRVtnf8je13/kpd7/2GG/9HV6Lcadp+p/H6+h1GCO4WO2EsMEn3ZJBGuAfXucV4288z3BuXmkadn3mQsSxbOc565z3qZ9R1CTUBqEl9dPeAhhcNKxkBHQ7s5rkx/DtfExiqdXlaoyp3V73lya+nu+upUK6juutz0mw1j4lan4ijsY7abSbZZ185IrUQRRRhucvjpj35qn8SoZo/jNHNJFIkcl1bGN2UhXA25we9clq3izxJqtqLXUNbvbiD/nm0mFP1x1/Gq+r69rGri2/tPUri6+zDEJkbJTp0P4D8q4sDw1iaGLjXUKVOPJKDUE/tWaldpczutnay6tlzrxcbXb1vqdn8QbW5i+Mvny28yQyX8HlyMhCv93oehrci1K2039oe/8AtbiOK5P2cuTgAtEuP1AH415rqniXX9US2XUNWurkWrb4C7co3qD1z71n3t1c3t091eXEtxPIcvJIxZmPTkmnS4VrVsNChippWoSovlu93G0ldLpG7XcHiEpNxXW50OpeBfE1v4hk0iPSbqVzKVjlWM+Wy54bd0AxzXT/ABCuLdfHfhfRYJVmbSUt7eZ1ORv3DI/DA/OuPh8aeLIbIWUfiC/WALtC+byB6A9f1rDWWVZxOsjiUNvDhjuDdc565rshlGY4qtCrj5w/dxko8qerkuVylfbTaKvvuQ6sIpqCep1Xxj/5KXrX/XVP/RaVpfE3/kTfA/8A2D5P5pXC3dzcXlw9zd3EtxO5y8krlmbjHJPJp1zeXlzDDDcXU80cClYUkkLLGPRQeg47V00MknShgIua/wBnVn5/u3DTtq7idZNz0+L/ADuQUUUV9GYBRRRQAUUUUAFFFFABRRRQAUUUUAFFFFABRRRQAUUUUAFFFFABRRRQAUUUUAFFFFABRXXeDPCNtr+ganqU+pfYvsMibmcAxhDyzHvkAHAHU1raT4O8K+JrW5t/DOtXp1G2QPtvIgiSLnGeOg/lXm1s1w9GUoyv7rs3Z2V7bv5kuSR53RXoeieFfBGq6h/YNr4hvpNUIISbyQIHcDkL3I4NYHhjwpc6x4qn0SS4S3Fr5jXMxGQiIcEiqjmdBqbldcqu7prTuHMjm60/DGi3niHWYdJsWiW4lDFTISF4GTyAa6+w8P8Aw71TUE0mw8Qaot5I3lxTSQDy3b8qx/Dfhea5+IH/AAjFxeSWsqSSRtPD1G0E5H1rOWZU5U6lrwlGN/ei9u9uqDmOZuImguJYHxujdkbHTIODUddX4L8KL4j13U9MN1KklrDK8TAD946sFAOegOa09K8O+BZ9Qj0ObxDfPqUjCLz4oR9n83ptBPJGeM96urmdGlJwd20k3ZN2XcOZHDWtvcXVwlvawyTTOcJGi5Zj7CmzRyQyvFKjJIjFWVhgqR1Br0L4faNZaP8AE/8As3VL2Vb6zuNtqIo8pMdp+8f4RjmsrxfpNlqPjp9P8PXNxeXd3dSLOs0ewRyFzkA91HPPtUxzOEsQ6dvd5VK9nb79rW699A5tTj6K9AuPDvgDTbw6TqniS+a/U7JpoIR5MT+n4VieIPCc+i+KrTSLi4EtvePGYLmMcPGzYyPcVdHM6FWXKrrS6umrpdVfcFJHNUV6DrXhHwp4Z1aa18Qa1etlv9Hhtog0nl/33PQZOcAelY/j3wxa6ELC+0u+a+0zUYzJbyMuGGOx/OlQzOhWlGMb+9s7NJ9dGCkjlqK9An8K+FPD9paL4r1e9GoXMQm+z2kQIiU9Mmsrxt4YsdK02w1rRdRe+0u+LLG0ibXRh2P6/lRSzOhVmoxvronZ2fow5kcpRXey+C9FsNE0rXdX1me3sbu2EjokYaVpT0RB6YySTUGveF9Dl8JyeJfDGpXNxb28ojuYLlAHQnvx9RSjmuHlJJXs3a9na97WuHMjiaK7Lw94V0seHl8R+KNSlsbCVyltFCm6WcjqR7U7XvCujyeGpfEfhXU57y0t3CXUNwm2SLPQ/Sq/tOh7T2eu9r2dr9r7X/XQOZHF0V2eieFdJh8PQ+IPFepzWNpcsRaQQJulmA6t7Cna34T0mfw7N4g8J6pLfWtsQLq3nTbLCPX3FH9p0Pacmu9r2fLftfbfT10DmRxVFFFegUd58CrSG48drcTKHFlay3Cg/wB4YA/9CNcdrN7PqOrXd/dOXmnmZ3Y+pNdF8Jdbt9C8bWtxeMFtZ1a2mY9FV+hPtkCofHfhHVPD2uXERtZpbJ5C9tcIhZHQnI5Hf2r5KlVhQ4jre3dnOnDkv1UXLnS87tNrtZnQ03QXL0buZ+geItT0O2v7axkj8m/i8q4SRAwZee3rya7n4fJpbfCXxA2smU2MV7FJIkRw0m3aQgPbJwM+9U/AXhm1tPD2r+J/FWnf6DDblLSO4BUySnoQOD1wB9ah0L/kiHiP/sIW/wD6EleTnmIwmPc6WGVmq9CMpxtrLmjs11grJ9tDWjGULOXZ6Gn4V/4RLxqL3RF8KwaPdJbPNbXNvKWIK/3s9f61kfC7QdH1vTPEEmsDYlrbJIs4zmEZJYgdzgd6k+BP/I6Tf9eE38hS/DH/AJEzxv8A9gz+jVzZlGrgVjsNhqs4xX1dx96UnFzm1Kzk29bLS9vvKp2nySkv5vwQ/Rv+ET8T+OdF0rT/AA8bLTwXSUNKd9wMZBYjnPHrUXgbwxpeqeMNcjvYZZbHShNKLWJjulCuQqZ69qofB3/ko+kf9dG/9BNXvDun+Irjxh4h1DwzfR297YSzymMk7pk3tlQuCG6dD6iunM41MHUxOFo4h04qjC0pSk7OVSabctWm9ubdaW2RNO0lGTjfV/ki1Y6x4A1x7jTNT8N2/h0eW3kXkUjMyOOgYAf41a+Bl5p8d1qlo+mJLcrZzSNdeYQXjGP3e30PrVzwhrsnjfWk0PxN4Us7oSKwkvIrcxSQkDqT2/MVmfCa3jtvGniK0tpPOiisLqONx/GA2Afxrx8wjBZdjsHVjOEoxhLldV1I7tXjK/NrbWMrLRNI0g/fhJWfyscJrl1ZXupyXOn6cunWzBdtushcJgYPJ55PNUaK1fCUNhc+JLC11NS1pPKIpMNgjdwDn2JFfqiUcNRsrtRXdt6Lu3dv1d2ec3fUyqK7b/hFbWLwdftMj/23FNK8Q3HHkxSLGwx7kk59BWgPCumx3mqSW+nNf/2WsFsbY3HlrLcsuZGZsggDkYB7Vxyzagr76O3Tul1fdr8SeZHA2Nnc30/kWkLTS7GfavXaoyT+AFV69R0TRbGz8QaXqH2U6b9qtruO7s0nEvlbYj8ynJOCCcA9xXNwQaBrujak1lpZ0u506NZ0dZ2kEsW4KwcN/EAc5GBU080jOTtF8umumjba117rpfvsHMclVq4sL23EPnW0i+dD58fy53R/3uO3Brt/EOh6Xa6ddtaeHZZ9PSENa6vaXJmZnwMGVc7VU85GARU3hmGx02+hb7Gbg3Phme4fzJm67H3KMdAwGPbtUyzWLp+0hHvpp2v30+evkHMecUV3OiaBB/wjlvrS6Cmqy308gjge7MUcESNjrkFmJz+ArE8caTa6RrKRWeVgmgScRNIHaEsOYyRwSDXTSx9KrVdKO+vbpv1v969AvqYNFFFdxQUUqqzMFUZYnAHvXp2t3GlfD2O10e10Ky1PV2hWW9ubtN4Ut/Ao7f8A6q83HZg8NOFKnBznO9ldLRbtt7JXXzaGlc8wor0PxHa6R4i8Dv4u0zS4tLv7KdYr23iH7pwcYYD8R+uarfE/TtPbTNB8SaRZwWlrqFrtljhQKqzL14H4/wDfNcuHzyFWpCnKDjKUpRd7e7KKvbzutU1uNwOForutTsLDRfhRYyT2Vu+raxOZUleMGSKFf7p6jOB/30alh8S+G/Dmh6fb6HpFhquoyRB765vIS2xz/AoPb6cU/wC151It4ei5+9KK2S93eTeyV7pdW9g5e7OAor0fxrbWOrfDu08VjQ4dIv8A7X5EiwIUSVTn5sfh1+tTmPw9o3w08P6/c6Na3moO0qRo6ALK28/NJjlgoHA96xXEEXShJUnzSm6fLdaSSb3va2m4+TzPMaK9Ogu9N8aeBtdnutDsLHUNKiWaGe0j2bgc8EfgfzqpoFvpPhXwNB4p1LTINT1HUJWjsYLgZjjUdWI7nj+VP+3rRlGdJqqpKHLdO7a5lZ7W5dW3tZhyeZ55RXr3gS68O+Mrm+l1Dw7p1tqVpau4EMY8qZCMZKn+JTjn3rmfAOk6VBoOp+L9ctPtttYuIba1P3Zpj/e9hkfrUriBR9rGrScZw5Vy6O7n8KT2d++nnsw5PM4eup8A+H7HXYtca9aZTY6dJcxeWwGXXpnIORXTeHPEGi+L9Uj8Pa54X060S7zHbXFnHseF8cc1H8OrCTS9Q8b6bK257XTLiIsO+0kZrmzHOK31atTlB0qsVF7p3TkldNfNMairo43TYPD7+F9SnvbuaPWEZPsUKg7JFJG7Py44Ge4rGrs/DWnWM/wt8TahNaRSXdvLAIZmX5owXUHB7Zrb0C1tfD/w2tPE1r4fg1rULud1keeMyJbKCQPlHTp1966Kmbww0qqSlKTqKCTaSu4KVk+kba63d790LlueY0V2vibXfDfiDwv576Zb6Z4himAAtYisc0ffPbP19K10Gg6L8MNC16fQ7S91J5ZUiEiDa53H5pMcttA4B9a2qZzUp04OdCSnKfJy6b2buns46b/5C5PM8zor1uzvPDniDwNdeJ9Y8N2aXWkzhfLtR5aXBIG1Wx/DkjP0qDw7qGm+NtD1zTr7w/plnNZ2TXNrNaQhChHb+X1rlfEVSMZznh2lTkozd1o3bb+bRpvbcfJ5nldFAor6cgKKKKACiiigAooooAKKKKACiiigAooooAKKKKACiiigAooooAKKKKACiiigAooooAKKKKACiiigAooooAKKKKAO98IcfCbxf/vwf+hCj4Kca1rP/YHn/mtc9pXiKXT/AAvqugrapImosjNKXIMe054Hejwf4il8N3l3cRWsdybm0e2Idyu0MR83H0rw6+CrTo4mKWs3dfdFfoyGty58KP8Akoui/wDXc/8AoDVq6d4eh1zxn4luL6+lstPsJJZrmSIfOy7jwPyNcp4Y1Z9C1+z1eOBZ3tnLiNmwG4I6/jWv4f8AGVxpXiHUdSaxhuLbUtwurRz8rKxzgH2zV43D4l1Z1KG7gktt+Zt7+W3S4NPob3hHUfBMXirTYNH8O389w9yqR3F3c/dOfvBB6Ve0D/k4a5/6+pv/AEXWDF4z0bSbtLvwz4Vt7G43AtNPM0zBc8queFyOM0k3jaxj8dweK9O0MwygMbiJ5yRK7AjdntxXn1MHiJyqONOXvU5R96Sbv56uy7W+dhWZo/CpmXxX4nZTgiwuiD6HfXFeFP8AkaNJ/wCv2H/0MVo+GfEV1ouoalqEOn/aBqEUtuQxICmQ54IHJ9qxdOuH0/VLa78vc9tMkmxuMlWBwfTpXqU8NUVStK3xKKXyTRVtWekSf8nCr/19j/0XUXw+aIfG298zG4z3Yjz/AHsn+ma5d/Fk7ePV8WfY41lEwlMAclemCM/Sl8ReIrO48Rwa54f02TSbpJDNIxmMm+UnO7ngD2rgeX15Q9k425qShfSyavvr+VybM09Q1LwGl9cJdeFNV89ZWEub853ZOf1q74n1UX+q+EbddEvdLhtmjW3+0tuMkZdcEHqelQz+N/Dd9cDUtV8FW9xqfBaRJiscjDuy9/1rndb8UX+seJodcvFjLwOhigXhEVTkIPb3qqGEqznFypyXKn8U76tW91Xf3uw0jS+MbM3xH1XcScMgHsNi1o+MYnn+H3giCP78iui/UkAVynizWZPEHiC61iW3S3e4IJjViwXCgdT9Ks6r4luL7Q9F0sW6Qf2SD5cquSXJOckdq6YYOtGlhY21hv5e41+fYLOyOl8QaX4L8K3g07WF1XW9TRFM2yURRoSMgZ6/zqf4gXNpd/Cvw/PY6eNPtjeSCOAOX2gBucnrmqOoeNtB1jZe674RivNUVArTJctGkmOhZR1qHWPHNvrXhVtH1TRIjLE5aykt38tLfjAG0dcDI964KeGxblRnUhJyi/ebkrbNe6r2tr2Tt3FZ6Fj4mM3/AAiPgtMnb/Z5OPf5ab4X/wCSP+Kf+vmL+lc/4j8RS61pmkWMlqkK6ZbmBWVyTIOOT6dKNN8RS2PhTU/D62qPHfyJI0xcgptxwB36V2RwVZYSFO2qnf5c9/yHZ2Ok+JwLeEPBskP/AB6/YWAI6b/lz+PX9a5XSrLXLjRdSuNP+0DT4FBvdku1CO24Z+b9a1/DfjGOz0Q6DrmkxaxpYffFG77XiP8AstS+IvGEF1oR0HQdHj0fTXcPMocvJKR03N6dPyow8MVQisOqd1zN8ztazlfa979Nt9bgrrQ67xxeeGbfRfDDavot5fxNpqfZ3gufLVRgZXHc9KzNG13QrfQ9cXw/4T1VYprQxXcrXPmJGpBwTnp3rF8P+MobfQ10HX9Hi1jTo2LQKz7JIT6K3pSeIPGMFxobaDoGjxaPp0jBpwrl5JiOgZvSuOnl1WKVCUJNc2/O+W173te9/K2/UXL0ORHSiiivqDQK6fQ/H3izRrRbSz1ZzboMJHMgkCj0Gelc1EjyypFGpZ3YKoHcngCuhsfA/iu9u7i1t9GnMtuwWXcVUKcZxknGcEV52ZUMBiKfJjowlHe07Neuo41HB3i7FXxJ4n17xEyHV9RluFQ5SPhUU+oUcVTi1TUYdJm0mO6kSxuHEksGBtdhjB9ewo1rSdS0a8NnqlnLazYztcdR6g9CPpWz4pu9Tu5dCGpaSlgsVtGkBC48+PI+c+tTToYSlTp0aFOPs90lZJNappd79VtuDqSbvcxtI1TUdHuzdabdSWk5QoXQDO09RzRYapqFha3drZ3ckEN5H5dwi4xIvofzrqPjUiR+Pp1jRUH2eHhRgfdrPj8B+LpNN/tBdDuDBt3dV3keuzO79KmFbB1qMa9eMV7RRettbapa72e3boJTdlqYmk6heaVqEV/p87QXMRykgAJXjHeptP1rVNP1c6tZXssF6zMzSocFixycjoQfSmX2lahYi0N3ayQ/a4xJBu/jU9CK0YvB/iWSW8jXSZg1km+4LEKEGN3UnBOOcDmt6ywUk5VeV8ys721V9nfdXe212NTa6mhqfxG8ZahZNaz6qY4pBtcwxLGzDuMgZrC8P61qWgaiuoaVcmC4Clc4BBB6gg9RWhr13qc3hPQ7e60pbazhEn2a6C4Nxk85PfFNsvB3ia8uY7e30idnkhWdSSAuxujFicDNcOHwOWYbDTpexp04Sumko2aWmvR+ae2w3Wm3zSepn69q19rmqS6lqMiyXMoAdlQKOBgcD2FUUZkYMrFWU5BHY1vSeDfE8esLpLaPc/a2XeqjBUr67s4x75qDxF4Y13w+I21fT5LdJThH3Kyk+mVJGa78PWwdOMKFGUUre6k1strLsS5Xd2zck8fTSeLbbXX0yIpDam3e18z5ZA2SxJxxljnpWXp3iJN+pw6vZte2epS+dMiybHSQEkOrYPIyRyORUXh/wn4h1+JptJ0yW4iU4MhIRM+mWIBqLxD4c1vw+6Lq+ny22/7jHDKx9AwyK54UcAp+xi1zWStfXR3XW+j17k6bGpZeKbHS9Xs7rStDijtrSKVFjlk3STM4wWkfHP06YqKbX9LtdMurXQ9He0kvSv2mSefzcIrBvLQYGFJAznnHFZ/h/wAPa1r8rx6Rp8t0U++wwFX6scAVPfeEfEllPcQ3Wk3EbW0JuJTwQIx1bIOCPpTlSwManLKS5lbRy13urq+urvqGhpjxRpFtJeX2l6HJaahdwPC6i4/0dN4wxVAPrgE4FQaf4ohhv7KW4sHeCDS302VElwzqwYFgccH5ulYekaZqGrXq2em2kt1O3OyMZwPU+grU13wb4m0O1+1alpMsUHeRWV1X6lScfjRKhgYS9lOS5n0cte2l3cLIdZa3pT6Uuk6tplxdWlvM8lm8VwEljDHlCcEEHr25zWXrl9FqOotcW9jDYwBVSOCLoqqMDJ/iPqe9UaMiuynhqdObnHf1dtd9NtR2CinwKskyRtIsaswUueignqal1KCK11C4tobqO7iikKpPHwsgH8Q9jWvtI8/J1tf+nsO2lyO2l8m5imxny3DY+hzXsvxI8SeL7O6tdW8OzGXRL23SSJ47dZAjY5BODg/57V47p0MV1fQW811HaxySBHnflYwTyx9hWzpPivxB4baaz0fWpFtlkYLgBo25+8oYHGeteBnGWLG4inOMIzlBP3Zp8rUrdbOzTWmj66alxdkdT4nv/Gk3w/a+8QapHBb3soijsntgkso67unA4z/+unfD+1/4S7wFf+Ey6i5tLqO6tix6IzYf8ufzFcg9xr/jLWUjuLyS9uzG7J5rgKqqpY47DgGs7StU1DSbg3OmX09nMV2l4X2kr6VzLJ5PCSw9NwhWUlUXKrKLvpoldppNXau9R82t+h0vxa1OK/8AFr2VqwFlpka2cGOgC/eP5/yFdZ40v7/wWNN07wnpFvDbyWqSG+FqJZJnPX5sf5zXkru0jtI7FmYlmJPJJ6muh0nxz4r0vT1sLHWp47dRtRSFbYPQEgkVpicjmqOHpUlGcaaacZNpSul7zsnqnd6prVgp6s7fxh/wkVz8GkuPEPnyXsmorJh1wyR4O3IA+X1/GsTxf/ySHwh/11uP/QjXO2vi7xJbW97bx6tO0d9n7SJMOXJGCckHHHHFZk+o39xYW+nzXk0lpbEmCFmysZPXA7VngcjxFCUFLlSjUc/dulZxcbJW0s3prquwOaO1+Gv/ACJXjb/rxj/m9WdVtJ/EXwg0SfS42uJdIleG6hjG51B6Ngc+h/GuBs9Rv7O2uba0vJoIbpQk6I2BIo7N69TXb/D6wupNDe98J6+1n4hjkKz2csqok0fYqG4P4+9Z5rg5YWpLG86T9pGSvey9zkak1snr73TQIu+hpfBDRL+CbVtYureS3gNjJBF5ilTIxwTgHqAB+tO+Geo6o3w61nT/AA7Iq6za3IuUj2hmkjIAOAep4P6etXUude0Cy1bxB401aKW/lsns7C0WdXbL4ydqcDoP1rybTL+90y8S80+6ltrhPuyRtg1wUcDUzmWJqScXd03G13BuF21fTmWtm7bt22Kb5bHpfhTXfiXr2q/Y1uzZxxgtPcT2YVIQB3yOvtUHw+uZrzU/G9zPcrdSyaXcFp1XaJOvzAds1yuseOfFerWRs77WZ3t2GGRQqbh6HaBmsfT9Rv8ATxOtjeTWwuIzFMI2xvQ9VPqK9BcP1J0aseSnTclFJQWmjTbcrJu9trWRPPqjs/Cf/JHfF3/Xa2/9DWl0SLxf4Z8JWfiLw/qTXFleOfOtoozIImHHzqeO3Ue1cZb6nf2+m3OmwXcsdnclTPCD8shByM/TFXfD3ijX/D4ddI1Oa2RzloxhkJ9dpyM11YjKcQ1W5OSSnPm5ZK6a5Ixs9HZ3V00mJSWh32pyN4n+G+ra14i0O30++tGT7JeJCYmnJPIwev8ALn2rH8U/8ka8K/8AX1P/ADauY8Q+Jte8QbBq+pTXKIcqhwqA+u0YGaoz6jfz6fBp815NJZ27FoYWbKIT1IHassHkdeiqfM0lGpz8qbaiuRx5Yt67u+yW9kNzR2vhv/ki3iX/AK/of/ZaX4M/6zxL/wBgeSuKh1G/h06bToryZLOdg8sCt8jsOhI/AUadqV/pxm+wXk1t58Zil8tsb0PVT7V0V8nqVMPiaSkr1ZKS8tI7/wDgIubVFQdKKKK+hICiiigAooooAKKKKACiiigAooooAKKKKACiiigAooooAKKKKACiiigAooooAKKKKACiiigAooooAKKKKACiiigAooooAKKKKAClHUZ4HekooA9H8RLDHpng7TtL1idN4ikiQ221Cxc/viM/eBOMH86x38Nm+vfEl9qWspENMvtlzMYMmXc7hmCg9crwvv1p97e2b3ngopdQsLaCJZyHH7oiXJDenHrU2rX1k2m+OI1vIGe51WOSBRIMyqJZCWX1GCOR6185SValFRg3dveyvrUs+nb/ADIRk634fsodLsNV0fU2u7O7na2PnxeU8UgwcNyRjBBzWlD4T0K6v5NFsfExuNWRGIC22bd3UZKq4P69Kh0640p/Buj2WoXEfljXHkuYg/ziEogLY644PNdnpE81h4uXfqHhzTtFdnjtUtWi3TKQQgJHzemSxFLE4vEUoOKk7rmttrZ6fZd/RJaa3BtnA6R4es7jw2df1DVPsdql2bZ0WHe5O0MNozyTn8MZqa88I+ZqWjw6LfC9ttXRmt5ZE8sptOH3jnGMH8qL94rb4fHSpLiA3kWtOzRJKGO3ygNwx1GeM9K2ND1vTbCLwc1xdR7IoLyC62NuaASsyhiByOGz9K6KtfFRTqU23rJJWVrKLa6X3S6+QXZj3Xh3RJbG+fRvEBvLqwQySxS2/lLKgOGMZzzj0PWkg8PaRaWFnP4h1t7Ce+jEsMMVsZSkZOA7nIwDg8CnXPhW002yv7zVdYsniWMixWzuVke4kJ+XjnC45NdM2o6jrWm6XcaHqOhxLFaR293DepCHhdOC2XGSpGDx71nVxVRRXs6jcb6ydlbTa/K1v5eVwucB4j0m40PVpdPuHSQoFZJE+7IjDKsPYg1e8PaFaXmk3es6pqD2en2siQkxQ+ZI7tyABkYGO5q7r/ia+tfE11Pp2rR3wEaQfaWtUCuFH8K4wACTg9xVvwfdapdQ6leadr1rb6rLMplsrkRrDcx4+9hvlJB7YrpqV8SsKpSaTtHXXyvo4+76tO3VId3Yz4/DNldeJtK0zTdajurXUyuycR/PFk4IdM8EfWqGgaL/AGrqd5Z/aPK+zW08+7Znd5Sk4xnjOK6+4vNH03xp4XvbhtNgvopN2qNYf6hDu+U8cZx1xUehaVDoGravealrGlqk1jdx2gjulczF0bB46DHr1JArn+v1VTeru46aat3aey10t8tbIVzHt/DOlQaBp2taxrjWsF8reXFFb+ZJuBwe+MAYOffFTQeBnn8QJp0OqQta3Fi17a3mwhJIwO4z8uO/XFaF9ojaz4F8LLbX1nDdxwzfubiYRb0L8spPHBHI9619Cl0467Y6DHqEU0Wm6FdQ3N3EdyB3+Ztp7hc1hUx1eMJShNtrnurLRJuz28kt3e/kK7OQl8OaTdaXe3Gg649/cWEfm3EMlsYt8YOC6HJyB6HtSxeG9Hs7OyfxBrj2F1fRiaKGK2Mnlxn7rSHIxn0Har+j6dH4V0/VtSv9U06c3FjLaWcVtcCRpjINu7A6KBzzTtb0xPFq6bqmn6np0IWyit7yO5uFja3aMbScHqpAB4rf61Pn5faP2d/ist7bbW+dt9B3M+08FXD65qulXV/BbNp9t9pMxBMciZXDZ7Da2fwxWlpmleFT4Y8QyRapLcLCYNlw9h88fJ+7k5+Y8H29anvtb0u61bxOYLyPyBoa2VtI7bfPZCg+XPXOCR7CsfwfGt34V8R6dHPbx3MyQPGksoTeEYlsE+gqJTxFSlz1ZONnDolu4tvb/huoa2Od0f8A5C9l/wBfEf8A6EK7v44a3qEnjCTTI7iWG1tUUqkbFQzkZLHHU9B+FcJo/wDyF7L/AK+I/wD0IV6r8T9K8N674tnWTX4NH1K3VY51ulPlyrjKsp9cHGK1x1SnTx9KdSN0oy6XtrHXT7vmD3RiavdTeIPg1FqGoMZrzTL/AOzpM/LMhAOCe/UflUfxP/5k/wD7BkX8xVfxtq2i2fha08H+Hro3sMUpnu7vbgSyeg9v8BUPj7VtO1D/AIRr7FdJN9ksI4p9oPyMCMg5Fc+Eoz9pTkotRcqjStsmtPS71t5gkdhqdhb6h8fbeK5QPHFbRzlT0YpHkfrivPdf8Ta1c+KrnVRqFxHPHcN5O2QgRgNwAPTiui8ReLbWH4rQeI9Hk+220ccStsVhvG3DgAgGk1jQvBd5qMutQ+LYLfT5XM0lmYz9oUk5KKv1/Ks8Glh/ZyxEHZ04paN2et1a2jenrYS03LXxhuTeaj4VvCoQz2KSFQMAEuDTfjbrupJ4ql0i3upbe0jhRmjiYqJGZcktjrxgc+lHxluLd9U8MyRRmCIWCOIz1jUtkA/hXP8AxU1Sw1nxpc3+mXAuLZ4olWQKVyQgB4IB60ZXh1P6tJw0UZ/J8yt87XCK2NHxp/yTHwd9J/51d+Leo3kemeGdNiuHjtm0uKZkRsbmxgE464A4+prG8U6pp934B8M6fb3KyXVoJvtEYBzHk8Z7UfEnVtO1Y6D/AGfcif7LpccE2FYbJATleQM/hW2Gw8nUouUdpVXttduz+fQEtje8Wa1qQ+EPhxBdyhrp3jmfcdzomcKT1x0/KqkVxNdfA66W4laXyNTRYi5yVBxwPzP51meItW066+Hfh3S7e5D3lpLK08W1gUBzjkjB/A0WmracnwqvtFa5Av5L9JUh2tkoMZOcY/WlTwrjRjaFn7W+3Tmevpb8AtoasFh4w1vwdplqTZ6Po1sp8qWa48gTZ/ibJye/51f8QWjWvwcltptat9YeHUkxLC5dYsj7gY9eufxqDXP7D8Z6No0y+JrPSZrC0W3mtbvIAI/iXHXPt7U5W8KyfDu/8Nad4giSeG4Fy090pjW5YDkRjrjgAd65HOTcG42tO7ioPTXdy1vfy79gK3i25n0P4b+GtK06R7dNQia6unjO0yk4IBI7c/oKs/DfV7278DeK9NuppJo7fT5JIS5yUBVgVBPbocVT0670XxT4MsND1nUl0jUNNLC0uZ1PlSxn+En24/IVt+F7XQ9J8H+LLLT9RXU7gae7XN3GpEQyrBY1z17kmjEOEMNKjUg/ac972fWejvttpv5CexW8E2E8XwrubjTdSstMvdQvDDJdXE3lYjUfcVvU8/rVrwBp8+h6lLHqni3QrrSrmJo7m3N+H3ZHBAPGa5fwdqujXnhe78I+ILlrKCSYXFpd7dwikxjDD0P9TVq00vwb4Zhub/UNYsPEdyYitrZ26kpuPRnPbFPE0Z81elO95y0She60taWyt5tWsNrcx/A9vb/8LL021wk1uNREYzhldQxA+oxXR6J4gnvLHxRHc2OnS22m27XFjA1qmy3dZAoI4yevfOcVweh6nPpGtWurW8cTTW0olRXB2EjsQCOKlsNaurOHVYoo4WGpwmGbcD8qlw3y89cjvmtc2ySeNrSm4p6U0r9Gptyt2vHS/XY66VXkil6/kdXqN5LrfhTw9qmpJDLejV2tmmESoXjwpCttABxmr87W+m3nxDu4rG1ke0u4vsyvECsTGbaCB04znHTiuHi1y6j0ez0sRQmG0vDeI2DuLkAYPOMcVYvfE19df27uht1GtyrLcYB+Qq+8bOfX1zXFPIMRf2cYpU+Z6J2XL7aE7JdPcUtPkX7aO/X/AIDR1+mXT6/ZeFNS1WK3uLz+3fsry+SqmSL5TtYAAH8qg0C+sbOTX7Sz1Gx0bWW1J/Iurq3DRmEMR5anBCHPtXK6X4kvdPtNPtYobdksb/7dGWByz4AweenH196s2Hito7e9s9R0mz1Kyu7trwwSll8uU9SrA5HHH4VjXyDEJVKcYXp30inHb2jlblkuVqz+F2T2utBqtHR31/4B2eiXGr2fxIge6tNPtnu9NkZprMK8V3tjciVTjAJI5xisey1uex+Hza4lvaSapPrLxrcSW6nywYgSVGMDp6cZrIXxneL4hsdUSxs44LGBre3skBESRMCCvXOTk8561nahrb3GkNpENnBbWX21rxEUsWRim3bknkY9s0qPD1edWDrUY2apqVrWtF1Lxerezjdax0teyQOsknZ9/wBDqbLSI/FWn+F7pI0QxzvY6iyqBhEzIHbH+xu59q5LxVqEeqeIr6+giSKCSY+SiAALGOFHHsBXTeH7ybw38PtXma+t/M1hUitLdJQ0i9Q8hA5XC5HPrXDV6uSYef1uvNu9ODcYf9vPnn9zagu3IRVa5Uur3/Jf5/MKKKK+oOcKUEg5BIPqKSigBWZmOWYsfUnNJRRQAUUUUAFFORHckIjOR12jNb9/olrB4E0zXY3mNzd3csLoSNgVRxgYzn8a5cRjKWHlTjN6zlyr1s3+SZUYt3t0OeoopcH0P5V1EiUU4o4UOUYKehI4NCKzttRWZvRRk0rrcBtFKysrFWUqw6gjBpVR2OFRmOM4Ck0XVrgNopyI752IzY67QTitDQI9Gkluv7auLiGMWztbmEAlpv4FPB+Xrmsq1ZUoOdm7dErv7hpXdjNop0au52ojM2OijNIQQSCCCOoNa31sISinKjtnajNjrhScfWhUdgWVGYDqQMgUXQDaKKKYBRRRQAUUUUAFFFFABRRRQAUUUUAFFFFABRRRQAUUUUAFFFFABRRRQAUUUUAFFFFABRRRQAUUUUAFFFFABRRRQAUUVr+DLW3vvFmlWd3EJYJrpEkQk4ZSeRxXPi8RHC0J15LSCbdvJXKhFykorqZFFbfjmyt7Hxnq1hYwiKCG6aOKNcnaOwHeqVzo+r21v9pudKvoYP8AnpJbuq/mRiscNmNCvQpVubl9ok0m0nqk7euvQcqcoycexRoqSOGaSN5I4ndE++yqSF+p7UkUcksgjijaRz0VRkn8K7OeOuuxFhlFKysrFWUqwOCCMEGrOl6fe6pdi00+3e4nKswRMZwBknn2qalWnSg6k5JRWrbdkl3uNJt2RVoop0atJIsaDLMQAPUmrbtuI0NT1aS/0rTNPkhRE0+N0RgSS+5t3NHh7V5dGup54oUlM1tJbkMSMBxgnjvVXUbK606+lsb6BoLmFtskbYyp/CoFVmOFUk+wrnhChUo+5Zwlro9HfW9/O9wcbaMQDAooorpAKKKKAJrGYW99b3DAlYpUcgdSAQa1/HmtQeIfFF1q1vDJDFNtwkmNwwoHb6VhUVi6MHVVXqk18nb/ACFYKKKK2GXNF1G40nVrbUrTb51vIHXcMg+oPsRxXXXPiLwLe3rapeeFbwXjt5kkMV1iF37nHUA+lcLVz+y9Q/sj+1vskv2DzPK8/Hy7/T61w4rDUJyU6kuV7XUnG/lo1f8AqwrXLfi7XrnxHrUmpXMaRZUJFEn3Y0HRRWRRRXVSpQpQUIKyWwBRWx4P0KbxJ4gg0e3uI4JJg5DuCQNqlu30rNvrdrW9ntWYM0MjRkjoSDjP6VCxNJ1nQT95JNryd0n+DHbS5DRQTgE1veM/DVx4Zu7S3uLmK4NzbrcKYwRtB7HNE8RShVjSk/eley723+64WZg0UUVuB12ieKNLbw7F4f8AEmjvf2lu5e2mgk8uWLPUZ7jml1jxTpcfh2fQPDOky2FrdOrXU08u+WbHQewrkKK4P7Ooc/PZ73td2vve17b6+upNkFFFOjXzJFQcFmA/Ou5uxQ2itzxp4cuPDGunSZ7iO5kEavvjBAO7tzWfq2mahpNwLfUrSS1mZBIEcclT0Nc9DGUMRCE6ck1NXXmu6W42minRW94q8NXHh+30uaa5imGo2ouUCAjYCAcHPfmsGqw+JpYmmqtJ3i+vo7fmJqxPaWl1ds62tvLOyLuYRqWIX1/UVb1TQ9Z0lIpNU0u7tI5fuNLGVDfSui+ErXianrDaeGN2NJnMO0ZO7jGPf0pPCk15ceD/ABSuoSTSWSwxSKZSSBceYNuM/wAR5z7V5WJzOtSrzjFLli4J78z53bTtb5320KUdDC1PTfM8QPp+kafqHzbfKt5kzNkqCcge+SPbFQarouraVPHBqWm3VpLJ9xZYyN309a9I1hpo9b8cz2JYagmn2vlMn31jKJ5pXv0xWBoT3E3w6uvt7O8UWr2v2EyEnDknzAue2NucVx4bOK0qUKllyr2aabfM3OMXdPsubXTWzd1YpxRzo8M+IPss90NFvvIgJWWTyThCOufpUGkaLq2sM66Xpt1emMZfyYy23616AL+8l+PU6PcylFu5YAu47fL2EbcdMVUuX0iD4e6It1JrEcElxcNKdP2BTMH/AIy3cLjH40lnWKtCLguaag1ZN25lJ2avrbl7q9/LU5EcJ9hvft/9n/ZJ/te/Z5Gw793pjrU+raJrGkNGuqabdWZk+55sZXd9K9PtLm2m1ae6ktdYgvYfDf7uV/LN5Mu7/Wrg43bD35wK5wXmnN4G1W3sYNeurVriAia9MXlwS7uq4OcsMg4p0c9r1ZxXs1a8U/8At52une1l0Wreq0YciORu9H1WztWurrT7mCBZfJaSSMhQ+M7friqNdh8Xb67uPHGoWstxI0EDIsUW47VGxTwOmck81x9e1luIq4nC061VJOSTsuiauRJWdgoooruEFB6UUGgD0vxHrV14H0nRtF8PeTazz2SXl5dGFXeV36LlgeBirXiHxF5ngvwl4iW0ginj1KSS4SOMBJHXAY7enzD9TWRNfeGPFuiaYutavJo2q6dALZpTbmWOeJfu9CMEVX8a634duPB+leH9Ca5YafcSEvNHtMoI/wBZ7ZJPHYYr8voZXCrWw1Oph5e2VSftZ8rs4uM1dz2kndcqTfKtNDvlUaUmpaWVvw6GzL4ZtZPjGG2p/ZDKNXLY+Tycbz+G7io/BGp2+pav401u8soriE2Ek4gZfl2hvlX24Aqxc64IPgra3MkWzUrpW0uKY/ea3V9xx7Y4rkfBWsWOlad4igvGkV7/AE17eDahbLnpn0HvToYPF47AV/aJuVPloRtu1TqLnmrfzaX7coOUYzVuuv3rRHUeC/EepeJ4Nd0jXDb3Vp/Zc9xFH5CIIXQZXZtAwKpeA7nxJH4Wkh8KaHsu2uC1xqsgTbtxwgLjC1ifD/WLHRbzU5b5nVbjTJ7aPYhbLuMDPoPetey1DQda8BaboOoa5Jolxp0rsQYGkjuAxzn5T94e9dWY5asLVq0qWHXsZSpu3JKUF7sry9nC3Pqopra7TexMJ8yTctdeuv3s0fiZBfTeANL1HXGsJ9XW9eF57Uo2U25CsU+Uke1T/EHxTqPh3xJZWuiLbWYNnbyXDCBSZyV6MSOgHGBisjWb3wnN8Of7C0vU51uLG7a4T7RAQbssuCVA4Qex9Pesj4iazY634ihvtPaRoUs4ISXQqdyLg8VjlGU/WKlKjiaLdODr6Sg4xtJwcPdd0k1dxWtvVaOpUsm4vXTr6nY+PPFF94d8dLY6DBaafbsYZrlEgQ/aHkALbiRnGDjAxU72NnD8U/F8MNrCkX9jTSrHsG1WaJGJA7ckn8a4n4ga1Ya14z/tSxeRrbZAuXQqcoqg8fga6CTxdoknj3xBrCzTC0vtKe2gYxEEyGNFAI7cqea5lklehgaLpUWpyoNT0d3PmpNKXVy+K19Ur20K9qnN3el9PxLXgdr5/AFvD4Lu9Og177Q5vlmKCeRf4AhcYxWH45uNUuNd0dde0L+ztTjKJPNtCi6+cYbAGPyqHSI/Buq+GrS1vb46Dq9qzeZc+Q0qXKHpnB4Iqx4w1/SpNP0DQ9PvrnU4tLmMkl9OhUvlgdqg87QP6V34fCyp5vKVOi3JzqXcoSjKKalr7VPknB6KMHqk11iRKV6er7df06PzOj8V+K9R0f4pNpOlx2ttZfaoUuIlgQ/aC4XcWJGehwMdMUzUvFF7o/xS/sDSYLSz0lL5IZLVIE2y7yN5YkZyc/hXIeLtb0/UviRLrtq8jWTXMMgZkIbaoTPH4GjW9b0+7+JsmvwvIbFr9JwxQhtgIzx+FYYThqk6NBVMPq8O+a6/5ee7bm/vq8rX1Wthyru7tL7X4f5FHx5bQWfjXWbW2jWOGO8kVEUcKN3QViVr+M7+31TxZqmpWbM1vc3LyRllwSpPGR2rIr77K41I4Kiqt+blje+97K9/O5x1Lc7sFFFFdxIUUUUAFFFFABRRRQAUUUUAFFFFABRRRQAUUUUAFFFFABRRRQAUUUUAFFFFABRRRQAUUUUAFFFFABRRRQAVu/D7/kedE/6/Y/51hVseCrmCz8XaTdXUqwwRXcbySN0VQeSa83OYSnl2IjFXbhL/ANJZpRdqkfVHXtf3Gm/GbWrqy0V9XvBcSrbwqMlHOPnxg9K6zwJD8Rj4niPii9QadOHWe1up4mLgqflWMEkc/TisHw7r+jj4geLsarFZjVo5I7HUQflRj0Oe3rn2qPwdpOk+F/GVlqniDxbpt1KJCsKWkzTZZgRudiAFUZr8Xzmj7XB1KE6EY1Vh6cY81KdSpO1O9qeqjT5ZOzaTafvStZHtUZWmpKWnM+qSWvXvcpfDOa2i8c6v4Zmwljqyz2e3sGBbYfqOQPrR8MrFvD954h8RahHg6FA8KA97hsqAP8965zxH5mg+OZrq1vbW6eK6+1RTW0m9DltwGfX1Fd58btSsbfRLOw02MwtrUg1S7U9TlQFz+I/8dr3s1p1a+Lo4Wgm6eYQgpPt7Ozm319+k+X1SOek1GDlLem3b57fc9TgfCGiyeKPEEkVzd/Z4VSS6vbkjOyNeWbHrk/rXc/DW38GzeKJJtAudViuba1mIS92FbhChBKlQNpGQcHPFcp8L76yt9YvtP1C4S1h1SwlshO5wsbtgqT7ZGPxrpvh74XuPDHiJ9Q1+/wBOtIxbSxWwF2jeezKeRg8DHOT7CtuNcS3HG4arXlTtTXsoR2ndPm0s+b+Vr7Efe0vcWCjrCSjfXV9u3p+pynh/RNHj8OHxH4kuLtLN5jb2tva7RLO4GWOW4CirGqaFpSWWmeJPDtzcy6dNerbyxXOPNglHOCRwQRnBrd8Farq158P4NG8N6haW2r2N07tbzrFm4ifnKmQEZBzxVfxje61Bpul6fr/iCC5vZL1ZprGCOEJAqnAZnQD5jnpnpWv9p5lUzedKVVKXtJR5OZ39kk7P2apWSatJVOe3NpfXlF7KmqKdui1t19b/ACtb/Mv/ABCs/BMXj6/i1u91V7u6lDO9qEEVsCAAGyCWPc49aTwPoll4d8eavpWoSXM0sdhM0EsO0JJA0eSxz/EQRjtnNM8d+D5vEXjW91PRtS0240+eQefObtALcgANuBPTjIIzmp9P1Wx1b4sXa2NxG8A0uSwtpXYKJmWLaDk+pzivnKdaVTIlh6OInNfVm6qf/LuUVDlWy5NOZcvWKv5vpcbV+aUUve081rf16anl999j+1yf2eJxa5/dedjft/2scZrul8E6Fa+FtI8SavrM9tZ3UO+ZEQNI7nokY/PJPSuFv7O40+8lsbtAk8LbJFDA4P1HFd78Qif+FY+CVzx5DHH4V+o5nVqOWEpYeq1GcrOSs248knu7rW17/M8ZLe6LMfgPwzr2ijWfDOuXEFpBJtvft4GYlAyTwBzjnHf1pmieE/AviUXGneH9Y1UapFEXja5jURy47gAZx+Oeai8FEj4PeL8HH72MfoKq/An/AJKHB/17TfyrxK7xtPD4yosTL9w3y7fyqXvae9vb0KVrrTc57wr4cvvEHiFdHttscgLedI33YlU/MxrrP7C+GK3n9kt4k1M3e7yzdhF8jf09OmffHvV/4Pm2XUPGMk6yttt33CLHmbNz7tvvWAJvhWV/48PFOMf89Yv8a6cVjcTicbUop1FGCjb2ajvJXu7/AHJbb3EkkjI8VeGLrw74lTR7yQSJIyGKZBxJGxwGH6/lXV+IvBPhXwrqkg8QaxfG1fH2WC2RTPIMDczdlUHj3qn8Qtdsdav/AA4ljYalarZosQN7GFaRNybSCDz0PPvR8e3ZviHMrMSFtogo9Byf61VHEZhi6mFo1pum5Qm52sm+VxSa3s3vp0bXoNJXIPGXhPR7bwzbeKPDWoz3WmSy+VIlwB5kbfgB34xiuthtfCB+ECQy6pqK6Wb8M8wgHmCbHK49Peuei/5IDN/2Fl/nR/zQM/8AYX/pXDXjXxFKnTqVpPkxHInpe3RvTddH941ZdOhl+B/CdnrVvqOr6pqDWOi6ef3syrl2J6Afhj16itvS/C/gDxLcNpvh7WdVg1IoTCLtF2SED2A/nWV4P8MWt34XuvEGva1Pp2jRy+XshBZpnGOMdPQV0/wxufA0fjWyt9C07Vpbx94W5u5FCp8pJIUeoGOfWts3xtaP1mrQq1G6d7KKShFpXak3pJ9XZ6LRK4RS0ujnfg1DJbfFO0tpRiSLz0Ye4jYGuT8Qf8h7Uf8Ar6l/9DNdx8Nf+S2N/wBfF1/6C9c9bT+H7fxZqreIrK7u7YzSiNLeQKwfzOp9sZr06WIlHM6lXlcn7Km7Ld+9Pa7X5kte7bzOZf7h+le0/E7SNCkudK1fxJqc1tZiwjhigtVDTzNjJxngAAjk15x4tuvCNxZRr4d0vULOcOTK1xKGBXHQYPXNdL8dnZtX0RCxKrpkeB6ZrHHupjcdg+XmpX9pfbmtaO26V+/bzCOiZV8ReE/D83hCTxR4T1K6ntreQR3MF0BvQnHoB6j169aoeCfCUGrafda5rWof2botodskwGWkb+6o/EevWtbwn/yRfxX/ANfEX80rZtX8OxfBTRv7dh1GWze7fcLJlVvN3PjdntiuKrmOLw1GeHjOUn7ZU1KyclFxUtNk3uk2NRTd/IyrPwn4K8SrLaeE9bvo9TRC0cN+oAmx6EAf57Vy3hPwxe694pXQQfs0qs3nswz5Sr97j17V1PhzVfh3puuWl/pem+KZLyF90Sho33HHTaDk8VU07SpPGnxD1i5srifSLMF7id5BtkiTjIIB65963pYzFYZV1Oc401C6lUSbjK9tl8S2aXfQLJ2LX9j/AAtW+/sttd1k3G/yzchF8rdnH93pn/8AXXM+LvD0vhjxZ/ZMkwnVWR45QMbkY8Ejsa3Ek+GenXaCGHW9alRxhmZYonOfzx+FWfjjz8RYCBgfZoOPxp4DE16ePhR5qjhOEm/aJLVcusVo1vqmktgaXLct/FePSpviwqazc3FvZ/Zo90kCbmDYOOPrUnx4h0L7ckxvLr+1hawiODyx5RjyeS3rjNZvx1/5KP8A9sIf60348/8AI32//YOh/rXDlFBynlkudr909Fa2nJ5db6+itYcn8R0vjjSNHudC8M6p4g1OSzsINMijEcC7ppnKqcKDwAB1JrmdX8J+Gr/wjd+IvCOpXsi2JH2q3vAN4HrwBj1755qb4xOx0nwhHuO0aUjAe5VP8BTfh3/yTbxt/wBe6/yNTgY4nDZZSxcK0vjS5dOWzqcrTVrve9737A7OVrHO+CNXh0ebVJpLiSCWXT5Yrd0Bz5hxt5HTp1qrrPiXXNYto7bUdRlnhRt4TAVS394gDk+5rIor7b6hh/bvESinJ21aWltNOxld2saUeu6xHrH9sR6hOt/gAzhvmIAC4PqMACnax4g1jV5IX1C+kl8g5iUAKqH1CjgGsuitVhMPzqfs1dKydldLsvIV2XRqmpLqx1YXswvy5kNxn5yx6nNWNF8Ra1o6Spp1/JDHK250IDKzeuCCM+9ZVFFTC0KkeScE1orNLZbfd07Bdmgda1Y6x/bH9oXH9obt32jf8+fr/Spta8Ra1rKRx6jfyTRxNuSMAKob+9gADPvWTQelH1TD80Z8ivHROyul2XYLsnv7y6v7yS8vbh7i4kOXkc5ZjjHP4CoK6++8O3V9qV693e6fZrZWNvPK6RFU8tlUDgcluRn1NNfwlp8cdldSeJ7RbG/+W1m+zyFncHaQU6qAepJ71zwx+HjGMVptok30vZWXbp2FzHJUV0EXhtYr/U7fVtVtdPi02TyppCDIXbOAEQct0z7VK/hGd9VsrWx1C2ubW9t2uo7shkRYlzvZweVxg1q8dQW8vPZ22vvttrbcLo5qiulm8NQDSbjWNM1u11C2tZYo3/ctG29mwAVbt3z3q1qfhue51LW7zUNQsLKOwuES5aOJgg3DjYo57Yx71P8AaFG+/wCDvfTS1r9UK6OQqW0m+z3cNwI45DE4fZIMq2DnBHcVvT+Fsajp0Nvq1nLZ6hE00V5JmJFVc7twPIIx078Ul54esV05dSsdfgu7Fbhbe4l+zOjQlgSDtPLDg9KbxlCa5W9/J+as9NHurPW4+Yr+K/Et94imtzdR21tBbIY7e2to9kUYPXAyeTWLXda/ottYeKtes9EkszBDYPJJFLEzeSoVcqpb+LuG7ZrNtvCURWzt77XLSx1G9jWS3tJI3PDfc3uOEJ7fWuTBV8HhsPGFGPLC10rO+ur0/Fv53HKbk+ZnL0V0Vr4XYadPqGqahDpsFveNaTB42d1kA6BR949fyNUfEmjto17FD9qiu4Z4VngnjBAdG6HB5B4PFd8MXRnPki9fn+ewrmXRRRXQMKKKKACiiigAooooAKKKKACiiigAooooAKKKKACiiigAooooAKKKKACiiigAooooAKKKKACiiigAooooAKKKKACiiigAooooAKKKKACiiigAooooAKKKKANnwjdaBZ6k03iHTbi/tgn7uKCTYQ+QQTyMjGRj3pfGniCfxN4hn1WaMQq4CRRA5EaKMBf8+tYtFecsqw/176+7upy8qu20k7X5VeyvZXaV3ZGntZez9n0Cg89eaKK9EzCiiigAHSit3SfCusajZw3sMEQhmfbCJZ0jaYg8hFYgt+FXdZ8K3EnivVtP0mBI7WxYeY88wRIgQMbmY9Sc8da8+WaYSNV03NXSbeq0s0tfO7sPlZy1dP4n8SWureEvD+jQ288cumRlJHfG18j+HBz+dLong2+ufFdtouolLdZozMJUmQh0wcMhzhuR29/Sqdj4V1i7SWRFtI4o5jB5st3GkbyYztVicN1HTiuavisvrVYTnUV6dpJ3095SivXqNKVi3oHiW107wNrnh+W3nefUXVo5FxsTAHXv2qL4c+ILbwz4nj1a7t5p4lieMpFjdlh78VialZXWnX01jewtDcQttkQ9jV/RfDuqatbtc2scKQK/liWedIlZ/wC6CxGT9KdfCYD6vWdSSUK2snfR3SWj80lsCbuvIteFvE9x4e8UPrFrGJI5XcTQOeJI2OSp9+ldK1/8KHvP7UOnawsm7zDYjHlbuuM56e2cVyNn4a1i51C7sRaiGWz/AOPpp5FjSHnHzMTj6etaGh+GZI/FcGl63b/u5beSZCkgKyKEYqyspwRkdq4sfQy+cpVlVcZqOvJKzlFK6uuumz313HFy7EPi7xRP4j8Tx6tcQiGGEosECnPlxqcgfXrTviP4htvE/iiXVrS3mgieJECS43ZA9uKbeaEZrHw6ml2skt7qMEjOobO5hIRnngAAfSqes+HdU0qCO4uI4ZIHfyxLbzLKm/8AukqTg+1dOFhl0KlL2doygpQir9L2el9buO+/4ifNqaKeJLVfhrJ4W+zz/aWvRcebxs2jt65rV8K+IfDD+BZfC/iQahEn2v7RHLaqGJOBxz07/nWDe+Etcs7GS7mt4gIVDzxLOjSwqehdAcqOR9O9aV54TbTZbItbjURc6W1yyJdIDHIFYlhg8quAffkVx4mnldSm4RqfFNzvGSvzJXdm9Fp30KXMWfCfifQU8M3XhTxJa3UmmvOZoJ7f/WRnPcfh/Or/AIf8U+CvCetQXGhabf3m5ts93dkb0jPURqOM9OT24rlbDwjrl5DbTRwQIl0ga2MtzGnnZ6Bcnk8dKg0zw7qt+90scMcK2j+XO9xKsSRvnG0liBnIPFKvl2V1nW5qz5ZfHFTtG70u13b+TfQFKWmh0dn4k8OaJ8S08RaWmoXVgRI8iSKqyeY4YELn+EZHX3rjtTuFutSurpFKrNM8gB6gFif61NrWj6jo08cGpW5gklj8xF3BsrkjPB9jT/Dui3uvX7WNgEM6wvKFY43BRkge9ephcPhMPH61Cd/dUeZu94xvbXbq9SJN9TNblSK6j4ieJLXxNf2Nxa288C21osDCXGSR3GD0qKLwldTanNZwalpssVtAJru7Wb9xAM4wzY5OeMCodY8Oz6ZbW2oRXlpqOnzS+WtxbOWUOP4WBGQcVU5YStiKdRv343tv9pa/NpaX1EpdC1oviS1sfAWs+HpLeZ59QkR45VI2KFK9e/arXgnxZY6fpN14d8Q2L3+i3Tb9qHDwv/eX8hUnizw/LqXxF1my09La1t7ciSWRyI4YIwi5JPYZNY2t+HJ9P09NSt76z1KwaTyjPauSEfrtYEAg+lcX1bL8VTcZaOq1Pd3UrKzT6OyVgVTY62w8R+A/CzSah4ZsdRvdUKFYXvOEhz396wvAfi7+w9fvL3U4XvbbUY2jvFB+ZgxyWH454rk6K2jkOF9nUhUcpuokm5Nt2WyT6Weqt11K52d3JqHw50mcaho9jqmo3aHdBBeELDG3Yt3YD0pPiV4i8PeJLix1mxF8mpgIlzC6gRqqgn5T3Of0rhaKKWRUYV4YhznKcbq7le6fR9LeiTv1DndrHTfEbxJbeJvFB1ezt5oI/KRAk2N2V+la/wARtf8ACviaxi1K3/tGLWkhjh8p1HlbQecnueuK4KitIZNh6fsPZtx9jpGz6aXT7p2Qcz1Oo8c+JLXxBaaJDbW88J06yW2kMmMOwAGRjtx3o8L+JLXSfCniDR5reeSXU4gkTpjahAP3s8/lWBpljd6lfxWNjC01zMcRxgjLHGe/0qCRGjkaNxhlYqw9COtUstwnsFg18MWpWvr8XMn3tzL9A5ne42iiivUJCiirelade6pdG1sLdp5gjSFVIHyqMk8+gqJzjTi5TdkurAqUUUVYBQelFFAHc6xrOlzLrojvEY3Ol2kMOAfndNm5enbBrI1C/s5NA8L26Tq0tm05uFwf3e6YMM/Uc8VztFcNLAU6aSTejv8A+S8v5fiKx6E2oaPd6r4iurK70pNQnvhJaXF/FujMHO7buBAbOOo6VefVrC4l05ZdYjvlk0u5067mghIaEtk+ZsA/1Y45x0ry+rWmX93pl7He2M7Qzx52sOevBBB4IPpXLUyiLXuyd0tL2/ltva/n69Bcp2FpY2el+BtbC6ra30j3Nrua2JMagPkckDLHBOOwFM8Uaxpt1a+KI7e8SRrzULeW3AB/eIoO4jjtkda53Vtf1LVLVLW4eFLdX8zyoIEiQvjG4hQMn61lVdHL5OTqVpe9e/8A6T5L+Vf1qCXc7jRdQ0GSHw/b6hNbO1tZ3SYnQtFFOz5jMgxyv51LrN9HP4J1DTbrXtLuLxbiK4SC1jEcYQBgQhCgM3I4rgqKp5ZDnU+Z6O/T+Zy7abhynf61qGljxT4h1CPUraWDUtLcQFCSd5VQEYY4bg1Fef2Lrmrad4gl121soo4YBeW8obzkaJQuEAHzZCjH1rhaKI5bGCXLNppWvpta3byXzDlOs8Ta5Z6toN6UcJcXOtyXggIOVjZCAc9Pas/xZe2t5Ho4tZhIYNNjhlwCNrgtkc/UVh0VvSwVOly8vS/46DSCiiiuwYUUUUAFFFFABRRRQAUUUUAFFFFABRRRQAUUUUAFFFFABRRRQAUUUUAFFFFABRRRQAUUUUAFFFFABRRRQAUUVM1rcrbC5a3mEDHAkKHafx6VLko2u9wIaKmhtbqYEw2s8oC7jsjJ49eO1I9tcJbrcNbyrCxwshQhSfY9KXtIXtdXCzIqKmFrcm2NyLeYwA4MoQ7Afr0pscE8gzHDI4wWyqE8Dqfwo9pDXULMjoqZbW6aATrbTtEzbQ4jJUn0zUr2sP8AZ8E0U0klzJI6vAIj8oGMEN3zzx2xUutBNK/W3f7+23UdmVKKmktrmKFJpLeZIn+47IQrfQ96Ba3TQrOtrOYmO1XEZ2k+gNV7WFr3QrMhopalW1uWtjdLbTGAHBlCHYD9elOUox3YENFa93oVxHpemXtuJbpr6KSQxxxEmMK+3tWVsfaW2NhTgnHAPvWVHE0q6bpyvZtfNNp/imNxa3G0U8RyHbiNzuBK/KeR6ipFtLppkhW2nMrgMqCM7mB7gVo5xW7FYgorV0PRpNRvLu1ld7Z7a1luGDIckoM7cds1n3FvcW+37RbzQ7xuXzEK5HqM1lDFUp1HSjL3lZ/ft6j5Xa5FRWhoui6trUzw6Tp9xeOgy/lJkKPc9BTb3R9UstTXTLvT7mC9dgqQvGQzEnAwO+fao+vYX2zoe0jzpXcbq6Xdre3mP2crc1tDq7vT5dfsPDt9p15aJBZWiW9yJLhYzasjkliCc4IOcjrWnqUFhqeueJ7q28jV7k3kfk2r3nlRSx7eZeCN+DgYzxnNeepp98+pf2alpM175hi8gId+/wDu49a6DRvBeo6l4U1TWI7W8MtpIiQxLFkS/NiT/vnBzXzWPjhcDCNStiVGN0o/9xKiau1JNptWuraXbejZrThObtGP9JHUjy4/Fvgu4ZtOihS1kt3+zTAwxSAyfJkk/wB5eT1J61jado8cPhu3AsbHUL2K4lW8S9vtsVkQRg7AwzkclufSuYs/D+tXkQlttLupYzA1wHEZ2+WpILZ6YyD+VO0Xw3r2tQvNpek3V3Ehwzxp8ufTPc+1U6GFw8HJ4uMVGyk27W96bSb5018T66teqEozdkovU6Lx3fQWXje/un07TtThuo4XhZ2LJtEajK7WHcEc+lRCzk8R+D9KtdLa1WexuLj7RbPMse0SMCsg3HlcDGe2K5U2N6L/APs82k4vN/l+R5Z8zd6beua0tW8K+I9Js/tmo6NeW1vkAyOnyrn1x0/Gut0sJhoYej9YjGorcl38VouOkebW6f2euolGbu+XQ6Iwf2hpOu+HrXWY9R1D7ZbzrNLKF+1KiFWVWY87SRjnkDNXdOmttN1Dw5pN3eWxubGzu/tDCZSkRkVise7OMj09TiuK0Tw7rmtrI+k6Xc3iRnDtGnyg+memfatTwToMd34rm0nWrOZDFa3DtC+UZXRCRnv1rgzBYOhRr89dS9nFylGPLzr3ORu11ZW1SstettC4U5ycbLf7jf8ADepafAnh+Gae0LS6Pd2o82TCRyO52hyDlQemeOtRXFz/AGFpkMd7puj6dHLqMEr2ttM00jrG2TJ99go7e+a5S98MeIbLTBqV3o15DaEAmV4yAAehPcfjWRXXh8twmLk6lCspxvrZ31UnK2jsmubqm9NLES5oaSVjt9e0e6j1TXddbW4ILC4E0kM8NwGa7DnKxbQc85wc9MVo25jR9IvmmgFu3hiS2D+av+tCPlCM5B5HHvXm9Fdc8onUpqE6myt8NtOW3ffrfbskRzHXandQvceDQLmNlt7aEPhwREfOJOfT15rT1mIa/purabpdxbSXUOuz3RiMyqJomGA6knDYx+RzXn1auka09hZy2M2n2N/ayOJPKuYyQrgY3AqQRx74pV8rnBRnRd5Rd185Xfa+76r1Q1LubPxJj8g+H7drhLhotIiUyI25Thm6HuPeo/hkxXWtQZW2kaTdkH0PlGsPW9UudWvftVysSbY1ijjiXakaKMKqjsBVKunD4GawKw9R6tO/zdyJanXeC4X1Pwjr+h2WG1CYwTwxZAaZYydyr6nkHHtU8tldaD8Pbiz1aI211qGoRPb28n3wqA7nI7DtXFozIwZGKsDkEHBFLNLLNIZJpHkc9WdiT+ZrSeClKo3ze65KTVtbpLrfbRdCbHrVzKkvi3xtpcVnbX17ciF4LadiFnCAFkBBBzyCBntXPa//AGhYeCrmG60LTdDjvbiNRbjzPPlKc7wGY4UdM+9cIrMrBlYhgcgg8inzTTTv5k0skr9NzsWP5muajlXspR966XLffeKS726J7P8AySiR0UUV7JYVv+BdBj8Q601rPO8FtDA9xM0a7nKIMkKO5NYFdJ8OrW4uvEBWw1n+ytQSF3tJDgCWQD/Vkk4GfxrgzSpKng6koT5Wk9bXt57P8nbccdyfUrPwZd6Ld3OjXl/ZXtqVIt74qftCk4O3b0I64qW00Tw9pOg2OqeKJdQkm1FTJbWtntBWIHG9i3r2FdPqcOqXPhfWJ/HmkadayxQZsrtVjS4knzwo2H5hWTq+k3vjDw14fvdBjS7msbMWN3bLIokjZTw2CRwR3r5ijmDlGMJ1XGnz2lLmUkvcukqllo3u3Zp+71Ro4+RJ4X0jT9N+KHh2TSNQF7Y3gM0LMR5iZRgUcDoRUdhoPg/VvEk/h6O91Q6nLLIsd4FUQGUZO3b129s1J4a0ez8O/Enw5Z/b0mvApe+AdTHDIUbCBh6DrWX8OXRPirZO7qqi9kJYnA/i71NV1JqriKVaTcaKae3M1KpZvTXb0d722BdFbqQeHvD+m/2Ld6/4iubiLT7ef7NFFbAeZcS9wCeAAKXXNB0i48ODxF4ZmvHt45xb3VrdAeZCzfdII4INamm2reJfAdzoOnvG2p2Opvdpbs4UzxsCDtzwSM0slrN4P8AXlnq2yPUtUvIHjtA4Z0jiO4s2OmTxXTLHVfrD/ev2vtElT0s4aa23ty3lzd9L9BW02IL7Q/CHh6SDTfEV1qk2pPGslwbMKI7bcMgc8sQCM1o+ENDbw98Sp7Hz1uYW0uea3nAwJI2jyppnjXwxqnirxD/wkHh9Ir2x1JI38wTKPIYIFZXycjGK1bO+sZPiVBZ211FNFpugvZGcMNsjpHzg/XivMrYypVwbSqucpU5OpH+WVl0+zZ3jbrv0uUlrschoWhaJB4SXxL4ge/lgluTbwwWYUHIGSzMeB7Cs3xXY6HbSWtxoGoPdWtzFvMUuPNt2zyrY4rpvA0HiaHwsLzwpqKXrvOUvdKkRGCDs+1zzkY6f0qv8ULa1hs9IluLGx0/XZUkN/bWZGxRkbCQCQrHngV62Hxs/7UdOVXmvKSsnskm7Sg0mkraTTd3boyWvd2OGooor6wzCiiigAooooAKKKKACirejWMmqavZ6bC6xyXU6QqzdFLHAJ/Om6paPp+pXNjIyu9vK0TMvQlTjIrH29P2vsb+9a9vK9r/eOztcrUUUVsIKKKKACitTSNFn1LS9V1CKaNE02FZpFbOXDNjArLrGniKdSc4Rd3F2fk2k/wAmmNppJhRRRWwgooooAKKKKACiiigAooooAKKKKACiiigAooooAKKKKACiiigAooooAKKKKACiiigAooooAKKKKALGmrC+o2qXJAgaZBKT/d3DP6Zr1jUb2OPxZrFlIfEF1axwzI9gYY1tFgCnaVy2AoGCD1/GvH605tf1ubTBpkurXj2YAXyWlJXA6D6e1fOZ3kk8xqwnGSsk079LtO60eqt0cXt7ysbUqqgmdhbarqVjZ+BLezvJreN8l1jbG/8AfkYb1GM8H1NLfaje3y+O7S6uZJbaFd0UJPyRFZwF2r0XA44rgjd3X7j/AEmb/R/9R85/dc5+X0554o+2XeZz9qnzc/6/94f3vOfm/vc881z/AOrMOf2nu8173tr/ABfab+mhXt9Lf1tY9durqC08aQWFm+vz2aQIsNhDDH9jltzHk8k4KkZJY965DUNTubL4dabb2FxJbW91fXaybDhmjyuEJ9Oeneucj1/W49MOlpqt4tkVK+SJTt2nt9PbpVJ553t0t2mkaGMlkjLEqpPUgdBmufL+FpUJQ9s1JRcfPm5YzV3olduV+rVvielnPEXvb+tj1mxutbh+Lun6bYtONGRIhBAoPkfZ/KB3Y6dec9c1meEzgeEj1/4nt1178LWfpvjOwsILaW3/ALaR7VAYtP8AtAa0EoXAbJ+bbn5tvTNcdFqF/EIhFeXEYhkMkWyQjY56suOhPrXnYTh7E14yhKCp2hGN7ayajVi5O3X3029VvaTNJVorrf8Apf5HW2eqX2qeHfF0eo3cs8KeTIiOcrEfPAyo/h444rqLG61yL4v2+m2jTjR0VRDAufIFuIsqwHTrznrmvJUuLiOOaOOeVEnAEqhyBJg5G4d+eea7ax8aWFjDBLa/20slvH+5sGuA1oku3G7J+bbk7tvr3rbOchqxjUWHpKamppKytFyhTin5O8HZ2tZu7XVUqy05na1vzZzDjQ/sExmfURqO5sBVTyfvce/Su31q68SQ+NV0vQVL6d9iRba2f/j1e3MILM3IXH3iTnrXmv15NaKa9rSaWdLTVbxbIjb5AlO3Hpj09ule7mGT1K84yi1PSStPVLm5dUl/LbRaaN+8jGFVL/gHTX2sanp3hPwlDp95NaqfNkYwttLETYGSOoHp71f8VxM0HjpYYjhdUt3ZUXoMtzgdsmvPZLi4kiiiknlaOEERKXJEeTk7R2554q3Z63rFney31rqd3Fczf62USndJ/vHv+Nc0+HpwaqUXHmTlLa171Y1FdrXRJq+tr7Fe2Wz/AK0seg6FHNZ6p4JWeErIukXT+XIvYtKRke4I/OsXSdU1e58I6/rEV5czav59vHJOpJljtzuyFI5C7goOPYVysmq6pJcrcyalePOgYLIZmLKGzuAOeM5OfrTNM1G/0u5+06deTWs2Nu+JypI9D6is1w5PllObi5vle2mlWVRx6uz5kvldp7D9utun/Asd7oF7ry6vFqOrpGLoaBcPbysAZZEAO1pM9/TOMgCsa8vr3Uvhl5uoXU13JFrAWN5mLMoMJJAJ7E84rnbjVNSuLyW8m1C6kuZUKSSmU7mUjBUn0x26VALif7KbXzpPIL+YYtx2bsY3Y6ZxxmuihkHLUjWaipJwei2UXK6Xl71unotiXW0sdlqE09j8I9FXT5HhS8vp2vGjJBZ14RWI/wBnnFaumSy3vhnwReag7SXUWvfZ4JHOWaEMpxnqQDXIeHfFF9o1nNYC3s76wmcO9rdxeZHvHRh6H6U3XPE+qate2lzI0Vstlj7HDbRiOODByNqjvkDmvErcOY2rUdHkio+0qVPaX1anGaUbWvdcyi9bckVbXRdMcTBLmu9krelv8vvOl0dHf48hVUkjWJGIA7BmJP5U2ymmTwN432TSLt1CHbhyMZmOcVTk+ImtfbV1C3stJtdRJBlvIrUCWXHZj6HHOMZrK0bxPeabBqdubWzu4NSO64iuI9y7gSQw9CCaxeR5pWhGdSlFOEcOlHmvf2VTnk72SV18P42H7eknZPfm6d1ZG74u1O+t/h54Ssba5lhhltJXlWNivmESEANjqBzx7mtjxd/YNtpXhuyuNc1jT4U0yKaGOytw0bMxJZ924ZbP5YrzzUNWvL6wsLG4ZDDYRtHAFXBCltxye/Na2keMr+x0uHTbmx03VLa3JNst9biQw56hT6e3StMRwxi6dGjKglzQqVZtRcU37SU2neUZLmSaWq2bSfdRxUG2pbNJfdbszsLmW51bxtpV9ol1cWN1baQZLrUdRtQpaNVI87aM5JU9fWofDbaMdD8Vw2Gt6tqsraVI8jXEWyHgjDAFid2fUCuQj8Ya4viZvEDXEcl26GJ0eMGIxkY8vZ0247Vft/H2oWrTR2mk6NbWc8bRz2kVqBHKCOrHqcdueK83EcK5pGhGhSimlGna0orWE3NxbcOZpXtCzjFdUjWOKpOTk31f4q3e3ruyz42uLix8JeEbSxmlgs5LA3DeUxUPOW+YnHUitbwZqGvT+PrHUtatxFcjRJWgkKYM0axHY7c8k+veuV0bxhfafpw02ax07UrJJDJDDewCQQsTzs7ge1QyeLtbk8Qya600Ru3haAfuxsSNl27VXsMdK9Crw5jquErYJ0Yaqtao3rL2rbSta639+99la/TNYmCnGfM+mnp/WhtfDy+vbseKhdXU04m0S5kkEjlgzAcHnvzXD1f0fVrzSftf2Nox9rtntZdybsxv1x6H3qhX1mAy6WFxuIrJJQnyWS/uxs7r7vkclSpzQjHqrhRRRXsmIVe03TZr6K8kjZUFrbNcNuz8yggYHvzT/DUdrN4i06G+2/ZXuo1l3HA2lhnPtXcveeIriDxlb6pDItrb2kiorRbVgPmAKqccDb2HUc15GY5hPDyVOCV9Hdu28lHRW1evl07lRjc89vbdbe4EUdxFcgorb4SSMkA7fqM4PuKg74716UZmstZ1OaO1vFT+y7JWu7JFaa1zGnzBT1DdDjmmywX0OqapqSTJeaodGjuLGUWvlzbSwVnMfP7wLnn8a44Z67JSj0Vtd21HeyskubXrZXUbD5Dz60t1mkkSS4ittkbPmUkbiBnaPc9BUABIJAJA6+1d5p8mrXkoutbt4/NfQ7wxysuJZUCnDOPbkA9xWktxr8N/4Qs9Pt2On3VhbCZFhBjnB4k8zjnC+vSqqZ1OnJx5U3Z/a00vez5ddv8AhrMOU89n06aHRrXVGdDFcyyRIo+8Cm3Of++hVMgjGQRnnmvSdKtdLkvPD9qwSTTxrV+sIOCrgbfLHPByQv1qDWLt77QpheQ6tqEyahCsL6hbRwiOQt80QIYnDDgjGBgVNPO5c6g4Xu/Syc5RXS2ltbteV2Dgee4OASCAenvV3W9Nm0nUprGdld4SoZkzt5AP9a7nxi93qOk6yyzXkEdpMjzWF9aqBbHdtCwSLxjnGMDIFT6nqd7c+L9b0eWTNgNLl/0faNm5YAwfH97IznrUwzurO01BWSk5K76cj35dXaXo97hyI84u4EgWArcwzebEJGEZz5ZJPyt78frUJBU8ggivTNDW4V4HsbdJboeEi8SmMNlxLwcdzWB4jlvb3wPp9/rW9tQ+3SRQSyriSSAICc9yA/APua6MPm7qVVTcVa9t9db20ttp3/ITjocpJLLLjzZZJMdNzE4/OiOSSNt0cjofVWIP6UyivcsrWsSB5680dqKKYCqzKwZWKsOhBwRSu7yMWdmdj1LHJptFK2twHpJIisqSOqt94KxAP1plFFFgHxySRtujkdG9VYg/pWh4Z01tc8SWGltIVN3OsbP1IB6n64zWZV/w/qUuj65ZarCoZ7WZZQp/iweR+IzXNjY1nh6n1f8Aicr5fW2n4lQtzLm2O1Gs+GD4p/4Rw+E9OGkfafsnn4P2r723zPMz1zzin6Noei6Pb+Mv7ZsV1D+xp41g3EqXO8hRkdAeM+1Q/wDFBjxH/wAJP/bVyYfP+1f2X9lPm+Znds3527d3f0q54V1Kx1bRPHGpa6JY7a9lhaUwjc0ReQ7SB32kj8q/OMTz0sPzUFVjC1JTvzqTm6sE+Xm1cnHmUnHR3WrO2Nm9bX1tttYzoX0rxd4a1hl0Ow0vVNLt/tcUlkhRJYgQGVl9RkYNa9t4dvdF0LSjpXgqLX7q8t1ubq6uYTKibukaDPGB1PvWGbzw74b8N6paaPqz6vqWqRC3aUW5iSCHOW69WOBT5b7QPE+k6Z/aeuzaLqVhbi1kJhaSOeNSdrDaRhua3r0cS/4KmsL7TaUaknbkX2U41OTnvp31tyiTj1tzW8u/3Xsal94WsLf4g+FvM0lrK11fD3GnTciFxkMn+70Ipnh650C/8aN4R/4RnTjp0sstutwyn7SGUN8+/PHI6DpWPa6x4b07x7ot7py3K6Zp7J51xIC0k7AHdJtzxn0FUvC2s2Gn/EWHW7p5FslupZSyoS21g2OPxFaSy3G1cLP2jqOUaD5Pii+fmqOOik/fS5Vq3Lvqxc8FJWtvr6aFXTfCuu6t9ok0nTpbuGGZoi6kDkfU1taPaWPh3whJ4g1HS7fUdQmvms7aC5G6KLYPnZlH3jniuQuZi11NJG7hHkZhgkcE11Ggajo2o+En8Ma5eyaeYro3VneCIyKrEYZHA5wfWvfzenjXRi6j5qXNHmUIyU+XW92pNy1tdRSfLfcxpuF9Ny9pmoaDqvifwreWGnx6bqn9oxpeW9uhEDDeNrr6H1FasOpaJefEqbw23hnTprK6vngkuJVJuWck5cPnjnoAOBWIuoeFNF1Lw9DpsjXn2K+W5v8AUvIKmQBh8iL1wAKz9L1qwt/ibFr0jyCxXUWuCwQ7thYnp689K8KplbxKqVKcKiiqU+S7knzc0nHqn25FLVK2hsqnLZNrdX/r8yzZaTYp4T8XyPAkk9hdQRW8rD5kBdwcfUAVW0mxs5fhxrmoSW8bXUF7bJFKR8yKwbIH1q/4f1bQ7iDxPpGp3sljBq0yzW915RcIUdmAZRzghqS91Dw3p3gXUPDunX019eT3UUzXHkFI3254UHkADueua7JVsYqs6DjPmlVpSTtK3Jalze9sldSTV773VtSUo2T02f36lzxQ+h6FoGkRW2g2k9/qejxPLPLkiIlfvKP75OTn6U7XbrRfBmpQeHh4b03U2hijOoXF2paSR2ALBD/CBniuf8a6vZapDoS2TuzWWlxW025CuJFHIHqPetzVbjwl4svLfXNT1ybSrzykW/tjamTzWUY3RsOOQO9csMFOjSoyxkajhL2jnbnb5rr2d1H3klHmtbROzetmPnu3y2vpbb5l3wrJ4dhj8cT2UM1zows4pI4XJRmG7Ownrjdxn0rOafTfEXgTWryTQdN0680poWhlsozHuV2IKsMnPTrUP/CRaEsfi2OztWsbfUbaKGwgVM/cbqx7E9fqazNA1ays/CHiLTLhnFxfrAIAEJB2MxbJ7cEVVPLK96mJUZqfPQtdu/Lakp3s+Vu3MpvVaPsDqLSN1az/AFt/wDsbXw7e6LoOltpXgqLX7q8t1ubq5uYTKibukaDPGB1PvVfVfCujQeNvDjahZvo9hqsfmXNnK+BBIOCm7spOPzrOlvtA8T6Rpn9p65Noupafbi1kJhaSOeNSdrDaRhuTVGe+8Hr4qsFWxubrRLeMRXDyMwkuGI5lxnjnBA9q5MNhsx9pNzlNVLVeblhPW6fLaUp8jd7OHKtLWfKrlSlCy2tp/W1/U3/FELWlhqNtrvgG306Dy2+wXunxfcf+Es4OGU9680r0jSdU8P8Ahi11GS28V3WswXFtJDDpv2d1QlhgGTccDHsK83HSvoeF1UjGrCUWo3Vm1OKemto1LyjbS+rTb01uY4i2n/A/QKKKK+qOcKKKKACiiigAooooAKKKKACiiigAooooAKKKKACiiigAooooAKKKKACiiigDV0Lw7reul/7J02e7Ef32QYVT6EnjNT6do91Y+MNO0vWbCSFmuolkhmXG5SwH4g1v+ObifTfB3hTS7GV4LWex+2S+WxXzJWPJJHXHSqmn61quraj4Uh1GAvHZ3iRQXbI26UeYvyljw2MV84sdjMRSlWSiqb50t1JcvMk73s7tbJK193YuyTsZ/i3S2Pj3VdK0myZtt7JHBbwoTgA8AAVDrXhXxFotsLrU9IubaAnHmEAqD6EjOPxr0ewjt4de+IeptqA064juDCl55RcwK7nLADnJ4FZnhS48PaS1/DdeNjqdle20kU1q1lL8xI4bJJwQe9edSz3EQpqNOPNyRhdcs5OTcYt2klyrR9b3e9lqU4I4TTvD+taits1jplzcLcuyQsiZDlfvc+3en6b4c1zUtQn0+x02e4uLdisyoBiMg4OT0H511cuqX2m/BnSlsbiS3a51CeOR4ztbaOcZ6gE9ai1i4uNO+E2hJZTSR/2pdXE15IjENIyNtUE9enOK7/7Uxk5WiormqSpx3+zzNyevaLslu+qJ5UcxqHh3XNP843ul3MAgdEkLpgKW+7z79qp6lY3mm3j2d/byW1xHjfHIMEZGR+ldzBqF5e/BDUYrqWSUW2pRRxO5yQpAO3PsSfzq7eaT/wAJld+DtXABF3GLXUG/umDlifqoP6VMM8q0ZS+tJKMZTi2r7xipp691zadHZXDkXQ861HT77TnjjvrWW3eWMSosgwWQ9D9K0fBGhSeIfElpp4hnkt2kX7S0P3o484LZPTFaPiC+0zxN46v7rUtSbTrEkpBIIDLhE+VF2jnkDNT+F7fS7H4iaAmi6zJqMT3UfmP5DQ4O/wC7g9RXTXx9b6jLmTjV5HL4Zcqdr25trr13BJXMvXvC+qWHiC802HTrsiISTRhlyzQKT8/096p3ug6zZGyW6024ie+G62Qr80g9l69xXeeCriSP4o+Ip2YyGG2vWUOdw+U5A57e1c74JvPFGr+MobyxukuNRVHk869YtHCuPmY56YHpXNSzPFxUufltThGTburtp272V1q9fQOVFO+8E+K7Gya8utDu44EXc7YBKj1IByKr2JX/AIRHUf8AiRmc+fFjUccW/wDsZ/2q9A+HlvYW3jH5vGbarezxTB4IY5DHIdjE7nbgjv064rnNK4+E/ikDgDUbf/0KsYZvWqSdKqk7SpWaU4fHO20nd2tvs9rbj5UYdh4V8RX0yRWukXUjPEsynbgFG+62Txg4OKLbTL/SPFFpZ6pos006zKTYuvM4z90eufaul+Juo3kejeFtPinkjg/smKZlRiu5jkZOOuAOPqa1LiaW51L4Z3FxI0kzxqGdjlmxIAMnvTeb4qVGNSpGPJNTVle65VJ3vfry9Emr7hyq5wV7p99fanqctlpE0McE7GS3RCfswZyAh+h+X8Kl1Xwn4k0uw+3aho91b23GZGUEL/vY+7+Ndxo95Pp958Sry2bZNEzlG7qTM4yPcZrG+G93dTaV4ut5riWWJtHlkKu5Ybh0PPeqWbYuNOc4RjyU+RO923zKLet9Lc27vfy3DlRzWheHdc1zzDpOmz3ax/fZAAqn0yeM1FqOi6tp0TTX2nXNtGkxhZpEKgPjO3645rq/G9xPpvgvwnpdjK8FrcWJvJvLYr5krHkkjripvEN/d6h8F9HlvJHlkj1N4lkc5ZlVWxk98dPwraGa4uUqdW0fZzm4Ja8ytzK972d+Xa2ndi5UcXpel6hqjyJp9pLcvGAzrGMkAnA4+pqxrfh3WdFhjm1KxaGKQ7VkDq6k+mVJAPt1rf8AhjHey2viWPTt/wBqbSmEYT7xO4cD3xmrHguJ7Pwrqb61FJFpr31mI1nUgNIJcvtB/wBnOa7a+PqU6s0rWi4q3V81ttfPtrboZNmAfCHiRdO+3nSZvJ8vzCNy7wn97Zndj3xWXdWN3a21rc3EDJDdIXgc4w4BwcfjXfwWmtj41/aHjuNovjK8xB2fZupO7pt2VHoFlbeKtNm0pWUR6XqpuVYngWkjHzPwGAfxNZLM5wSnUs42i210Ur+b6216q+iFzHHR6BrMmoQaemnzNdTxLNHGMZ8sjIY+gxzzinar4e1nS54Ib6xeNrhtsJDK6yHOMBlJBP412mh6rBrc/jK9a1ubiSeGPybe2k2Sm2VsFVOD0ATIA9arwywxeGbS3tdDvrOym1iBopLy7DkSL12JtBwQeT06Uf2hiFPllFaWT9Wr/wA3S+1nez1C7MjQ/BGtXes2Npf2c1pBcTNGzll3KFOGIUnJx+tZOs6FqWlmaS5tXWCO4MHmbgRuxkA4PXGDXV+fNP8AHXM0jvs1hkXcc4UMQAPwFV/C9tLq8viHwmQVmu2Nxah+MTRufX1Un9KI42vB+0qNcvLFtW2Tbu9+i39OgXZyNzY3dta211cQNHDdKWgY/wAYBwSPxqtXRfEG7hn8QtZ2rA2emxLZQY6EIME/i241L4F8KjxOmpqLv7NJZwLKhbGw5bB3E9ABk/hXbLHwoYX6ziPdWnyu9PzVy4ps5iiutk8M6VqniOx0TwpqkmoNIh+03E0ZSNCOrD/ZxWlb+GvAt9f/ANi2Pii8/tFm8uOeS3At5JP7oPXGe9c1TPMNTSclLa7XLK6W15K10tHvqVyM4Ciuq8P+Dbi88RalpmqXK2EOlRvLfTY3bEX+6O+eo9qvv4b8Jappd9N4b127N5ZRGUw30axiZR12n19qqrneEpz5Lt7XaTaXNtdpWV/y12DkZw1XbnVtUuYEguNSvJYkXYqPMxAX0xnpW34T8M2l/pNzr2uag2naPbuI96JukmkP8KCrmoeFtEvtAu9Z8J6rcXYsRuu7W6jCSon98Y6iprZrglX9nNN8rtzcrcVJ9Oa1k9V162YKLsctbalqNtdC6t7+6in2hPMSUhtoGAM+nA4pP7Qv/t/2/wC23P2vOfP8078/73Wuk8OeG9Gbw4fEPiTVZrOzaYwwQ26B5ZWHU89B/hTvEXhrRV8Mf8JJ4b1S4u7OO4FvcRXMWySNiOOnXt+dJ5lgvb+y5Xdvkvyvlv8Ay81reXa+m4crsczcahf3Fy91Pe3Ms7qUeRpCWZT1BPp7Vpan4kv7iC2t7S5urSCOxitZY0mIWTYCNxA9c1v6d4M0ZfDml+Ita1x7KwuUfzgI9zlw2FRAOTkAkntiqmh+F9KubG+1/VNUmstBguDDbuse6a4bsFX6dawlmOWzvLluoPl+F25r25Vpq7rZXtuPlkcl50vlpH5smyMlkXccKT1IHY8CtfxPF4hhSxOu3NxKs8AmtvNn8z5D3HJxWtr/AIY0d/DEviPwxqdxeWlvIIrqG5jCSwk9Dx1FdP4103Q5NK8Nah4g1Oe2txpccUUFtGHmlbqTzwFGRzWVbOqHtqLhG93JNcr500r2S3TfXy121BQdmea3mq6pe26W95qN3cQx/cSSVmUfgarm5uDK0xuJjI6lWfedzAjBBPcY4rpfGnhvT9L03Tta0TUJL3TL/cqGVNskbr1Uj/PSuVr2MDWw+JoqpQVo6q1rWadmmujutSWmnqa2i61Np63u5ppHnsWtImEhBhyysCPQDHQetUtQv77UJhNfXk91IBtDSyFiB6c120ngvQdN0PS9c1zXLiC0vrVJBFFEGleQjJVR/dA7n1rN8VeF9PttAh8SeHdSk1DSnk8qXzU2ywP2DD/PavNw+aZdOupU07yfLzcrtzLTl5mrX0+b8ynGVjkqK9Am8FaBpen2Gqa7r8ttaXlmsscaRbpXlPVQB/COOT61Q0PwtpK+Hx4i8TapNY2E0pjtIoI9005HUgHoK2jn2DlB1IttXsvder10jpq1Z3tt1FyM46tC/wBH1Cx02x1G6hCW18rNbtuB3AHB4HT8a3vEXhfTV8PDxH4a1OW/05ZRFcJNHslgY9MjuKr+IdHmtfC/hy8F9c3Rv0fZbvysRDYwn1q4ZrSrOn7OVrycWmmndRbt0s9L66W9UHLY5miu8ufC3hPQTFZeKNevI9TkRXlhs4A62+egYnqfpWT4l8I3el65Y6fZTJqEOpBWsJ4xgTBjgfQjIzRQzrCV5qMW1dNptNKSW7Tas+/prsDg0czT4o5Jn2RRvI2M7UUk4/Cu9m8K+CdP1FdD1TxNeDVciOWSGAGCKQ/wknnr1rY+GOhW+gfEW+03ULuUalbwyrEsceY5YimS+eoOMYFcWJ4kw9PD1K1OMm4x5knGS5l3V1tqrvpe+w1TdzyeirutR6bDqDx6RdT3VmANkk0exycc5H1zVKvoKc1OKklv30f3EBWhZaveWej3+lQ+X9nv9nnZXLfIcjB7c1n0VNWjTrRUaiurp/NO6fyaTGm1sbng3w9P4j1KS1j81Y44XkeRI920gEqD9SMVUt9C1m4uHt4dMupJUmEDosZJWQgkKfQ4B/Ktj4Xsy+KCFYgGzuM4P/TM1Nod5dWvw01yS3nkjklv7eNnViG2lXzz15xWM6lSM2l5fiznlOSk7eX4mLYeHNcv5riGz0u4ma3cpNtXhGHYnpmpNM0yS38RJp+raRfzOobfaRArKflJBHt3+grXgiitvBlhNrmsaglndTyy21pZxruLA4Z3ckenTmuoG0/EbwyyRzoDo/AnOZMeXJjce5xWdTESV+1n36ef9epEqrV/n+B5vp2i6tqCRvZafcTpIzKjonykqAW56cZH51bsNIuLPxLBp+s6PfyseWtIgRLIMHG3/PatKa5nh+FFjDDK6JNqs3mBTjcBGhArotBkeXXvh/JK7O5sZQWY5JAeQDn6U6leaTfTVfcn/kOdWST+f4Hn+n6PquoKj2On3E6O5jVkTILAZIz7Ag03UdL1LTr0WV9ZTwXDY2xsvLZ6Y9fwroTczwfChI4ZWjWbWZBJtONwESnH510fh5jPceCpJW825XTrz7OX5JkVn8sc+hAxTniJxvK2mv4Jv9Byqyjr01/A4a78L+IrVQ1xo15GCjPkxngKMnPpgc81j13Hw4uNUlvfECzS3EkbaXctc72Jw+04Jz3zn9a4etqU5OTjLpbY0hJttPoFFFFbmgUUUUAFFFFABRRRQAUUUUAFFFFABRRRQAUUUUAFFFFABRRRQAUUUUAFFFFABRRRQAUUUUAFFFFABRRRQB1uleJ9Lm0C30TxPpEuoW9mzG0mgm8uWIHkrnuM03WPFyXOo6N9g00Wel6PIr21p5mSx3BiWbHU49K5SivLWT4RVHU5X1druycr3aV7Ju71S6vuyuZnV2XjKSDxTq2qyafHPZasz/a7GR8qyMc43Y6jscVYk8U6Dpun3kPhbQZ7K6vYjDLc3Vx5rRxnqqDtn1rjKKUslwcpJ8rtorXdny7cyvZ287+Yc7Nq8103Hg+w8PfZdotLmS487zM7946bccY9c10nhiWYeAmj1nRG1nQPtZ8s202Li0lxyeBwp964Gr+j61q2jyNJpWo3Nmz/AHvKcjd9RU43LFUoezopJ83Nq2tW7tpp3i7vdelrApa6nfeIruGP4RyW8OknSbW51FBYwSEmWRVGXkYnk5P4cCm+Fr7UvDfwq1ua7he3+1TiGwEilW3uuHZc9tvf2rmNRs/EWt+HJfFmpagby2gnFsTNMWkDHHQYxjkVlaprGq6okKalqFxdLAu2JZHyEHsK8bC5XTxNCWHjOMkqt6mrdpLlfLd6t7czeur01NJXi02umhQq/wCHtRbSNdsdUWMSm1nSbYTjdtOcZqhRX1tWnGrBwmrpqz+ZidkfFul2fii+1nSdJuFS+tJoZYp7gZDydWBAPA9KyPBWvN4c1f7YbVbuCSFoLiFm2742GCM9jWJWvc+HtQt/C1t4kkMP2K5nMEYDnfuGeox04PevJrYXL8NTVGs7KraGrd5WTsr33te3UuKnK7XTU6PRPF3hnw/q8d7onhqcA5WZ7m63uEIwVj7A+5+lZNx4hso9B1rRNPsJo7bULuOeJpZQWiC84PHOa5uitIZNhYz9o7t+7q5Sd+V3ju+jFzs2vFGunW00tfsvkfYLFLT7+7ftJO7oMdenNXl8WfvvDDmw40JdvEv+v+bd6fL+tcvRWzyzCunGny6RvbV/aTT69U2LmZ0q+Ktp8T4scjXiesv+ozIX9Pm647VU8M66dFg1WP7L5/8AaFk9pnft8vd/F0OfpxWLRT/s3DckqfLpK19X9lJLr0SX3BzM9DsJj/wgmmp4l0CXV9KDv9gubKfEsBz80b4HAz0zUvxAuwPhtodm2nLpfmXkkttZ870gUEBmJ5JJOcnrXFaNr+t6MrrpWqXVmrnLLFIQCfXFVtS1C+1K6N1qF3NdTkYMkrljivIhkdT63GrJrljNzVnLd3+y3yp63bW/ZXZXPoaXhfV4tKstZRmmSa7tBFA0fVXDg5z26dao6rq+qar5f9pahc3fl/cEshYL9Ko0V70cPTVR1Lav/K2hnY0jr2tnTf7NOrXhs9u3yfOO3b6fT26VTtrm5ti5triaAyIUfy3K7lPVTjqPaoaKuNKEU0orUCayurmyuUubO4lt5kOVkjYqw/EVY1HVtU1K4juL/ULm5lj/ANW0khJT6en4VRopunBy5mte4EwuroXv237RN9q3+Z528792c7s9c+9dH4e8Q29nf3PiDUp7281tUZbXOChYrtDu3XjPSuWorOthqdaPLJeXy7ejBoVizMWYksTkk9zXc/DEldB8YFTg/wBlH+Zrhav6XrGoaZb3tvZTCOO9i8m4BQNvT05HH4Vy5phJ4vCujC1247+Uk/yRUXZnX/A6WNfFN5C0aySz6fKkKMcb24O3PuKZpWsaXNrdvYWXw7sRqHnBY4/tEoZXB7+mCK4qyubiyu4rq0meGeJg0ciHBUjvXXS/EzxO8LbWsIrl12tdx2irOR/vf/WryMxymvPFTr0o83OktZzhZq+r5fiWu2/3lxkrWNZNS8V/8J14i1qx02yaa3i26naeYJY2jAwR6t07UmhweEvHT3Vlb6DJompJbvMs1tKXhyo/iU9K4nQde1XQ9UOpaddtHcNkOWG4SA9QwPWtrVPiD4gvrCayjFjYRTjbMbO2WJpB6E9awxGTYuMksNFRaUUpqUotWVvejqprsn00fcFJdTo9NvLKD4OWks2hwazFaajItxG8jKImIOH+X64/Gq+ga55mia5eaD4L0+zt1s2ivLgXT4CMOg3cE+1cf4Y8Sat4dmkk0ydVSYbZoZEDxyD3U1b8R+M9b1yxWwuGtrayDbjb2kIiRm9SB1onkVb204cqlCc+a7nNWTd2uRaN9ne2ze2pzqxsW+m+HdA8FaXr2r6bPq91qTP5UXnmKGJVOOSOprU1G8S++C2o3EGiW2k239pRCFIA2JBxliWOWOeM+1cp4f8AGms6Nph0yIWd1ZbiyQ3cAlVGPUrnpUx8feIpLa9tbiW2ube7TYYZYFKRAAgeWowFxmlXyrH1KynJKTjUUk3OVuVSukoW5U0tL/5gpKxoeMmP/CsPB654/fnHvmn6uj3XwW0WW1BeOzvplugv8LNnaT+Bxn3rkb3WNQvNKstLuJg9pZbvs6bANm7ryBk/jVvwx4m1fw68v9nTJ5UwxNBKgeOT6qa7HlWIp4eHJZzhUlNK7s03LS9tHaXZ6+QuZXE0/RdTufC+pa1DMItPtmRJQzkeaxPAUdGIrofiwT9m8LDPA0ePH51ieJvF2seILaO0vHghs4m3LbW0Qij3euB1NZ+r6xqGrLaLfziUWkIghwgXag6Dgc/jW9PCYytiKWIr8q5XJ2Wtk4pLWyu76vbsthXVrI6vXGC/CTwyxUOBfTkqeh9qy9X8SaXe6dNaweEdJspJAAs8JfenPUZOKyLjV9QuNGttHmmDWVq7SQx7ANrN1OcZP41QrTCZVGCbrbqc5Kza+KTkr2tf53By7HofxPtbo+DPBl8FY2q6asTMOiuQDz6ZH8qi0KOSz+DPiC4u1KQ3lzElqG43uOpH+e1aninxNqnh/RPCK2EkLwTaMnnW88YkicjGCVPf3riPFPinWPEhiXUZoxBCP3UEKBI0+iivDyzDYzFYWnScYqmqjlzXd7RqN25bb3W99vMuTSZ0HxWY/YfCi54GkJgfjTvHKPdfDjwhfW4LWkEMkEpXokmec+mcGuS1fWNQ1ZLRL6YSrZwiCABAu1B24HP41e8M+LNZ8Pwy29lLDJazHMltcRCSJj64PQ/SvQhlWJoYeh7OznSlJ2u0mpcyavbR2l230J5k2zf8Ixva/CnxZeXQK210YIYN3SSQNk49cZFXNSmht9A+HU9xjykkZnJ6AeaK5fXvEmu+KprWxuHj8sOFt7WBBFEGPAwPX3NbvxNt303wv4V0a7aMX1rbyGeJXDGPLZAOK4amEn9bpKu0p1Zyk0ney9k4eV9ld2td2KT0djT+JOr6Tp3jO/h1DwVZXcruHW5knkBnUgYbjj249Kt22p3Efi/wRBqeiWuj2kRZrWJJy5COMLuB5X5sda5HTPiF4isrGGzc2V6kA2wPd2yyvGO2GPP51z+s6tqOsam+pajdPPdOR854xjoAB0A9qWH4erSpxoVopKMXHm55yveLimovSOjd9+y7g5rcueLLG+h8Z6hYzQyG7e8cKuOXLNwR65yK7X4e6Vf6L8V5NO1O4S4uo7CUuyyF8ZTIGT3FYdv8SvE8UEas1jPPGu2O6mtVaZR/vVh6T4i1bTfEP9vQXJe/JYvJKN2/d1Deua7K+DzLFYOeGqRjH3HFWbd5OyT2XKtNtXr5CTincyB0oq9rupzaxqcmoTw20MkgAKW8exBgY4FUa+lpuUoJzVn1W9vmZhRRRVgW9I1G80m/jvrCYw3EedrYB4IwQQeop9zqt/cRXULz4huphPNEiBVZxnBwBxjJ6VRoqXCLd7ak8qvexsaV4m1rTLH7FZ3YFvuLqjxq+xj3XcDg/SnSeKtekltJpNQd57QMsMzKDIAwIILEZPU9fWsWip9jTvflQuSN72LD3t02nR6e07G0jkaVIuMByACfyAqzb63qtvNZTQ3sivYIUtTgfulJJIHHqT19azqKpwi+g+Vdiy19dtpy6cZ2NospmEXGA5GC35AVe0jU86hpiard3YsbJiIzAQHgBJYlf+BHNZFFJwTVgcU0ejXniZbay1CSfxPHq8s9tJBbwQWpi5cbTJKSBkhc+vNec0UVFKjGle39fcTCmobBRRRWxoFFFFABRRRQAUUUUAFFFFABRRRQAUUUUAFFFFABRRRQAUUUUAFFFFABRRRQAUUUUAFFFFABRRRQAUUUUAFFFFABXod34B0fStO0zV9c8RNa6fe2kcwCQ7pmkYZKIozwARlj6ivPK9E+MTH+yvBy5OBo8ZA99q18hxFXxjzDA4PD1nTjVdTmaUW7RhzK3Mmk79bM68PGHs5zlG9rW+8mvPhzo7afbeILDxQn/COupae5njxJHg42hR94k8Y4wap6j4M8P3fhK917wrr1xfCw5uYLmHYwX1HA+vvU94x/4Z/shk4Ortn/AMepvwx/5EXxv/15J/7PXx8cZnFDBVcZLGyk6GIVJLlhaUPaxg+e0buTUt042stL3b7OSjKahyL3o366O19DCttDnk+HF14gGpyrBFerAbPB2MSB83XGefTtWpo3gzR4fDdrr/izXX0y3vc/ZYYIt8ki/wB7v/KrGn/8kE1L/sLJ/JKk0/xNod14X03QPHGh33lWin7FeQZVtn0OM8Y9QeK7sXmWb1oV44Zy5Y4mUZezUPaKmoJ+4pKzfM1d6ytsRCnRTjzdYp63te/X+rGZ4u8H2Fj4dg8S+HtXOqaVJL5LmRNkkT+4/ToO1S6F4N0lfDNv4i8V642mWl2xFrFDHvllA79/5VP4i8J6W3hK48QeEdeuL7TLeQC6tZwVeInHPYHqO34mpdK8TaLN4T0/w9420K9a1tsmyvIMqwX2zjPXtntxUvM8yr5ZBYOvUquNVxqWhGNeMEm+XlmlFzV43ajrHVLqHsqUar54paaatxv6rp+pn+K/B2nWnhqPxN4b1htT0sy+TL5keySJj0z+nYdRVG+0OeH4dWGvtqUrwz3jQraEHYhG75hzjPHp3ra17wnpM3hK717wfr1zeafbMDd2lwNrx5xz2B7dvxp2sY/4URouen9qPn8nrbCZ1XdHCwjiHUf1nklzwUaijySlyTTS95ae9FK6tbrdToRvJuNvdvo7rdar/Ir6N4J0yHw7Br/i7W20m1uv+PWGKPfLKPXHOB+FR+JfBdlD4dPiTwxrH9raZG2y4DptlgPqR6cjsOtaXx33jUdAWPP2QaVH5Hp1Ocfhto+EWW8LeNEnz9k/s8Fs/d34fH4//Wrjp5rmqymHETxLfNNXpWjyckqihyr3ebmSd+bm+LS1i3Spe2eH5em+t72vftYyvCngf+3vCc+uDUo7RYLvypjKP3ccQUM0hPXjPTvWnpngfwp4ghubXwx4oubnVIIzIIri32JKB128Z/n1pNFkdPgFrAViN+qKrY7jEfH6VD8Av+SjW/8A17y/+g08yx2bvB5pmEMXKP1ac+SKUOVqMYytO8W2ne2jVt9WFKnR56VNwvzJXevXscCylWKsMEHBHvSVLdf8fU3/AF0b+dRV+rRd4pnksKKKKoArS8P6Nea5evZ2PleakLTHzH2jaoyeTWbXReA7m3tb3U2uJ44Q+l3MaF2C7mKYCjPc+lcGaVq1DCVKlH40tNL6+hVNJySZO3gu4FnFqH9t6KdNdjG159oPlpIP4D8u7PPYEVX/AOER1Ya9daQ7W0bWsQnnuXlxAkRAIct6EEY780TXNufhlBZieM3I1iSQw7hvCGBQGx1xkYzXVX19p+pXmt6PDqVpHJqOl2K28zSgRmSJVJjLdATyOe4r5qrmOZ4dvmldXkr8uyU4Lm03tGUpPo+XS2t+hQpv+vJnJ3nhTUo57BbKS21OLUJDFbT2khZHcdVOQCCOvIHHNbmleEY7W016e5vNK1MWemTFlt5i7W8wxtJBA9DyMitHw3e2PhG30jTtUvbd7iTU2uZ/IlEotYzCYgSVyM5OcDsKo6PpCeHrDxG1/rWmH7Tpc0FosN2rm5JwQQAeOnAPOTXFic2xlaMqftLLTlajrV99p2ttyxS20d+b4dCo04rW3/A0Maz8G6hcQ2wa+022vLuMSWtlPPtnlU/dIGMDPYEjNTw6BJeeFdMt7WxH9q3GrTWpJ+VsKi/KSegByfzrrLq8XVdTstasW8MR2PkwtLc3YXz7VkUAgqSGYgrxgc8Vk2urQ3lvpso12Cwu2165uDc7BmMMo2uyZ4Vjwe3JqI5xmVdKcrJp3as/dlyz92SirtKyuviur9VZ+ypr+vQ5rWPDU+n6a2oQ6lpuo28Uohna0lLGJznAYED0PIyKwq77xZb2h8OXdxrFroVrq/mp9kfTJgTcAn5y6KSoXHIPHNcDX1WRY2pjMPKVR3adr2Vnono07SWtr2XZq6Zz1oqMtByKzuqIpZmOAAMkn0rZv/CfiWwsDf3mi3cNsBlpGT7o9SOo/GovB93LYeKNOvYbJ714JxIIEXLPjk4Hrjn8K7S0jt9V1HUZ/Cnii7XUbyKXzdP1GE7pFIJdA3KkgZxx2rfG4yrQqJJLltdtpvr5fD6tNGDdjidN8Pa5qQgNjpdzcCcMYmReGCkBjn2JFR3ml3+larFZ6rp08Mu9SYXGC656A+/TIrqtavL62+Enh+3t5JIoJrmcTFCRkg/KpPp1OPapDNNffD7w9dX7tJPb619ntpHOWaL5SRnuAf5VksdW+KSXK5Sj1vpez/Db536BdnM6vp81zruox6do1xaRwEyNaHLNboCBgnr1I/OrEOkXWmRalDq/h+6ef7EJYiTt+zAtxKwHbqMGu3t7iW0+JPjm6hOJYrG4dDjOGDJg/ga5rwXc3F3pPi+a6uJZ5W0nl5HLMf3i9zWMcbVlSvZcqUOrv71ut+n4iuVdR8H31p4Lste+zXe+V3M6so2xRDGx/XnNc/fWV3Y3ZtLy3kgnGMxuMEZ5FdRrUsh+Feg5kfm/ugfmPIwvFL8VVZ/iLOiqSzCAADqTsWt8JiqznyVGndz/APJZJL8xpnNvpWpJqv8AZTWM4vt237Psy+euMVc1fwt4i0m0+16lo91bQZAMjKCoPvjpXb6tDqb/ABb8QXGm30Gni3hd7m7mTcIotgDEDrn0xVfw/wD2QnhrxXBp+s6jqbnTS8hmh8uIYYcjLEk+/HesHmlXlhNJaqLas38Xnst9L3uLmOcvdNsovAeiamlvm7uL2aOVgxy6qRgY6CtDS/Cv/CQ+L9RtYNKvdKs4I3fyQdzQuEyiEn1Ipl7/AMkz8M/9hO4/mK6ZXdfjVrwVmANrcEgHqfJrGtiqsIVOV6r2jT16SXTb07Bdnmt/pOqafCJb6xnt08wxbnXA3gZK/UVC9jeJp8eoPbyLaSOY0lI+VmHUCup8J+ZrfgvXNBO6W5h26jaA8sWX5XA+oI/WmfEiRbKTTPDMLDy9JtQsuOhnf5nP6gfhXpQxk3X+rtLmTd/8Nk7/AHtL7x31scmzMwAZmYAYGTnAptaN5pbW+g2GqmYMt3JKgTHK7Mc5981QdHTG9HXPTcpGa74TjNe75r7tGMbRT/Lk2lvLfC9TtOB9aREdyQiM5HXaCcVV0MQEg5BIPrQzMzFmYsT1JOTWjpulteaTqWoCYItisbFSud+5tv4YqvqNvDb3skNpci8iXG2ZUKhsgdjz14rNVYSm4rdf8B/qhFWinOrI211ZT6MMGh0dMb0Zc9NwxmtLjG0U4xyBBIY3CHoxU4P40COQoXEblB1YKcD8aLoBtFFFMAooooAKKKKACiiigAooooAKKKKACiiigAooooAKKKKACiiigAooooAKKKKACiiigAooooAKKKKACiiigAooooAKKKKACiiigAooooAKKKKACiiigAooooAKKKKACul8a+Jo/ENposMdm9udNsltWLOG8wgAbh6dK5qiuKvl9CviKWJqRvOnfld3pzKz9dO5cakoxcVszpZ/E0Unw6g8K/Y3EkV4bnz942kHPGOvejwr4mj0XQNe0x7N5m1SBYldXAEeM8kd+tc1RXFLh/ASoVMO4e7OftGrvWfMpX3/AJknbbpaxaxFRSUr6pW+Wx0tt4kgi+HN14WNrIZpr0XAm3DaAAOMdc8VuWHjDw3qvhmx0TxlpV5O2njbbXVo4D7emCCR2x+Qrz6iuXFcK5fiU9JRk5uopRk4yU2uVtNPS60a2fYuGLqR9LW26HceIvF2ix+GJvDPhPSp7KyuZA91Pcvullx26nHQVY0vxh4d1HwvZaB4x0q7uFsMi1urRwJFX0IJHbj8BXn9FYvg7LXh1RXMpKfPz88vac7VnLnve7WltraWH9cq819NrWtpb0O613xdodv4YuPDfhHSriztbtg13cXL7pZQO2MnFZV94kguPh5YeGBayCa2u2uGmLDawO7jHX+KuaorpwvC+X4eEIpNuM/ac0pNyc7cvNJt3emltrWsiZYqpJv0t8jvtK8Y6FqPhy10LxppVzeJZcWt3auBKi/3TkjPp+A4qLxF4x0mPwy/hnwjpc1hYTtuupp23Sz+x64/OuGornhwdlkcQqyUuVS51Dnl7NTvfmUL2vfXsnra5TxlVx5dNrXtrb1OktPEsUHw9vPCxtHaS4vBcifeNqgBRjH/AAGm/DzxHH4V8TR6xLavdKkbp5auFJ3DGcmudor0amQ4GphsRhpQ9yu25q71ckk9b3WiW1jNYiopRlfWOw+ZvMmeTGNzFsfU0yiivXSsrIxCiiimAUUUUAFFFaFhpNze6TqGowNGY7AI0yE/PtZtoYDuAetY1q9OhHnqSsrpfNtJL5tpDjFydkZ9Fblh4X1W+h0t7ZYmfU3kW3jLYban3nbsF9/Y0/VfC89ppz6hZ6lp+q20UixTtZSMxidugYEA4PQEZFcLzvAKqqPtVzN2+fM42b2V5JxV92mldo09hUtzWMCiupm8E6hFDMn2/TX1GCEzzacsxM6IBk8Y25A5IBzTNN8HXF5bWTzavpVlcagoaztriVhJMCcA8AgZPAyRWH+smV+z9p7ZW+fZu6VrtWTfMvdsm72H9Wq3tY5miuqj8NWy+CdT1O6vLeHULO+WDymkbKgK+UwBgsSuR7A0t54b1DUNaeHyNN0yK3sYbi4lDlYIoygw7Hk7mz0HfpULiPAuc481lBtNvTVcm3WV+dWt106q7+rVLLTf/g/5HPaVf3Wl6lb6hZSeVcW7h42xnB/wrpJvHM4+0TWGh6Rp99cKyy3kER8zDfe25OFJqpL4P1D+0NNt7W6sr2DU5DHa3UEhMTMOqnIBBHoRRe+Erq30y8vI9R066ksMG8toZS0kAJxk8YODwcE4qKuaZPiJw56iblZLfrLltLt7y5bS2lpuS8NU193b/h/+Cb7682lfDnw9A1pZahbzyXPn21ym4Ehl2njlSMnn3rmte8T32rXNkzQW1rbWJBtbWBNsUeDnp3JxyauS+Cb+OGSN9S03+0Yrf7S+necfPVNu49tucc4zmuWrTK5ZfiXKph5KbTbvr9ptprumtFJaNLRkToyp/EjdfxTqTavq2p+XbCbVYXhuBsO0KxBO3ng8D1qnpGr3OmWmo21usbJf2/2eUuCSFyDx78VnUV6yw1JR5VHTT8NvuIsbcfiCT/hFf+EfnsLW4iSRpIJnB8yFmxuxjjtWlN45vJlhnm0rTJdUgjEceoNETKABgHGcbh64rkqllt7iGKKaWCWOOUExuyEBwOpB7/hWM8Hhm1zRV23973++2q2fUOU3oPGGqR+JLvXJI7WaS8jMV1A8ZMUqEAFSM+3rVu08cS2fnwWug6TBp9zGY57RIztlz3Zs7jjt25NcjRRPL8NPeHRL7tvu6PdBZGlLrV3Jo1lpLLCLazneeLCnduY5OTnkVoQ+LtQj8XzeJmgtnuJwyyxFT5bKy7SOuelc/GjySLHGjO7EKqqMkk9gKmWxvWupLVbO4a4jBLxCJi6gdcjGRinUo4ZJqaWzv6N6/e9xqN+h23w63QeIJvGTLaabpVoJC8aSjk7OIlUncc5FcTqV5NqGoXF9cHMtxI0jn3JzUHb2qSC3uJ1kaCCWVYl3yFELBF9TjoPelDDxo1ZVpPdJeiWyvfV3e/oJLU9C8IW8Nxp3hdZoUm8uS/ljicZDyIm5AR3+YDis3T9V1LxB4a8RLrk73aWtulxBJKBmCXzAAqnsCC3y+1c4t7rNtZWEiyXMNvbytJZyBNqq+RuKtjk8DvU+seJtZ1a1+y3lynkF/MdIoljEj/3m2gbj9a4VgZyqOUWnrv1jabbtpu72e23UTi7ndSavfL8T7PRo5RHp0iQxzWyqPLlDQjcWHc89T7VRhuLbRfCOkva63caM91JPJNJb2vmGVlkKhWbI4CgfL71xJ1jUzq6asbt/tybds2BkbRgcYx0FWdI8SaxpcD29rcoYXk8zy5YlkUP/AHgGBwfpUPKpqMVG2ijdd2lK97p909U9hcp12tNayW3imW1t5IPMtbJ5VeDyt0hcbmCdg3X8asazdSac3jG6tFSOdGshE+0ZjJABZfQ4zzXATaxqkzXrTXssjXxU3JbBMmDkZ+h9KW71rVLoXYnu2cXhQ3A2j95s+7njt7VUcrnopNNafh7Py/uv8A5T0DQSutS+F7/WGF1crb3reZIm9pGi5jDD+PB7d6z7rUrfVPDmpx3Op3/iB0aJ4DJZbPs7mQDG7Pyqwyu3pXGQ6tqUK2aw3kkYsXZ7bbgGJmOSQffFamuav4nv9Lja/SeKxeQSB0tfJjkfsxKgBjUvLZxqp3Vr6dLe85aadnbRr5oOU67Vr241j+1rPTdUaNhav5uhahalRbqgy3lkfKGXBweDSaTqMsyaPpVjqUmj3f2VIhpd5ak2t4WHD5XrvznLVy174k8VXOmzLcSSiFkWOe4FsFd1I4DyAZII9+aWPxB4u03SrdT58NuqeXbXEtoNyr6JIVzj6Gsf7Nqez5Fy+Wq3t/h1+7mt9oXLoc7cxvDcywyKFeN2VlHQEHBFR1bi0/Urm3e8isbuaEEl5lhZlHrlsYqwmh3z+HH15UJtkuBARsbPKlt/TG3jGc9a991oR+KS7fMu5mUVf1CyRb1otO+1XMQCfM0BVtzAcY+vA9ar3dpdWkwgurWe3lIyEljKt+Rqo1IytZ7gQUVaudPv7X/j5sbqD5d/7yFl+X15HT3qtTjJSV0xiUVZu7C+s0R7uyubdJOUaWJlDfTI5pRpuoGGSYWF2Yov9Y/kttT6nHFL2kLXuIq0VZtbC+umVbWyuZywJURRM2QOpGBUcVvcS3Ito4JXnJ2iNUJbPpjrT5466gRUVPNZ3kN19lmtLiK4/wCeTxkP+R5rR0rw7quow3U0VrMi29q1yC8T/vVBAwmByTn9DUTrU4R5pS0C5j0U945EVWeN1V87SVIDY649akFpdGQxi1nLggFRGcgnoMe9XzLuMgorRtNP2aqlnq8d5ZKVJYfZ2Mg4JHynnrU8mg3VvpumapdB1s76RlysbFowrAZPGOc5Hris5YinFpN77ee+33MVzHoq69hJNqc9ppkN1eBHYIFhbzCoPUqORUC21y119lW3mNxu2+UEO/PpjrmrVSL6gQ0VNeWt1ZzeTeW01vLjOyWMo2Poahqk01dDCiiimAUUUUAFFFFABRRRQAUUUUAFFFFABRRRQAUUUUAFFFFABRRRQAUUUUAFFFFABRRRQAUUUUAFFFFABRRRQAUUUUAFFFFABRRRQAUUUUAFFFFABRUtrbz3UwhtoXmkIJCIMkgDJ/Srq6FrTX8Vgul3ZupoxLHD5Z3Mh6Nj0rKdelTdpyS66vp3Cxm0Veu9I1Sz1BdPutPuYbtyAkLRne2emB3p2r6Jq+j+X/amm3NmJPuGVMBvpUrE0W4pTV5barX07hZmfRWndeH9ctdOXUbnSbyKzYAiZ4iFweh9qpy2tzEYfMgkTz1DRZX74JwCPXmnDEUqivCSfo0FmQV0PgC+trTXja38qxWGoQSWdy7nCqrjhj9GCn8Kz7fRNYuLlra30y6lmSTymRYySr4ztPocA06w8P65qFvLcWOk3lxFCSsjxxEhSOorhzFYXF4Wph6tRJSVr3V1fZrzvqvNF05OElJLY6+DWtLi8dCwF8iaTBpsmkW92OUXdGVMvHYuSc++ag02GLwfoeptqF7YXNxfPbxwW1rcLNuVJVkaQ44AwuBnnJrktJ0fVdWleLTNPubt4xlxEhO36+lJBpGqTamdMh0+5e9BIaARneMdcjtXgz4dwq/c+3tFKnzrS79nJzUm/s80neTtr0s9To+tS3trrb56f8Mdhr+j2d34g1XxK3iGzj0q5Mt1DJDcA3Ds4JEXl/eBycHPbNaWiLptg+g32mHw7FYqkEl7e3cgkuVlyPMUITkEHphffNed6ppmoaVdfZtSsprSfG7ZKm0ketVKU+GJ4rCwovFOUEuVaKzjy8quk7Sl1u7xv9gaxSjJyUdf1/r/AIc7/XIVk0TxbaJdWbTLrEd6FFwnzw7JPmXn5vvDgc1e1C80/Vf7X0OHUrSKa+07TzbzPKBG0kK/NEW6AnPfuK8yoq/9Uk0uas7ppp22kvZNO13dc1JO3ZtX6h9b8v61/wAz0rQp7Hw6fDWj3upWT3MesNf3TxzBo7ZCgQAuOMnGTXO+H7y1itPFizXMSG5snWEM4BlYzKcL6nGTXL0V0UeGYR9pKdRuU+VydktY1HU0XRXdra6Ldu7Jlim7WWi/ysequtndqW8Q3vh/VdGFr+71Pesd8MJ8q7VO4uDgYIP1ryodKKK6skyR5Upr2nMpWsrcsVa+qitE3f3uVRTsrRRFev7W2gUUUV7xgFep6r4e/tjwB4Su7nU7PS7C2tZFluLhuNzPwqqOWJwfyryyvQPHkd0fhh4KlAY2qxTKxHQOW4z+AOPxr4ziqNaeMy6FGp7OTqyXNZO37mpeyel2tFe6v0ex2YRpQqOSvp+qMPxb4RuND0+21W3v7XVNLuSVju7Y/KGH8LDsap+K9BuPDt/BZ3M8UzTWsdyGjBACvnA578V0ml+ZF8ENaa6yIJtRiFpu7uMbyPwFM+NQI8R6cxBAOkW2D68NXLlOd4+eZQwFeamoyrRcrJc3IqUovTRNc7jK1k2noti61CmqbqRVtE/S9/8AIyj4f1DSr/w5PDdw+fqflz2rBT+6YuAu7PXBxXVeCY7+H4ra7FqlwlxfLaXYnlQYV22jJApfE0MtvqXw6hmQpItvBlT1GZQat6J/yWzxP/1wvP8A0EV8zmWbVswy2tOrytyoVndJX92typX7Wtps3qdVKiqdVJfzR/K5w3hDwpdeIILq8a8ttO02zA+0XlycIpPRR6mu18MeG10nwz4s1Cy1ey1awm0iSITW5IKOOdrKeQcc1isJJPgTH9lyVi1km8C9gVO0n2yV/SpPhhHdf8Ih41lAb7J/ZhUnsZMHH44zXdn+Lx+NwmKruuo06deFP2fKtVGpBXcvi5m3zKztays73M8PCnCcY8uri3f5P8DD1iHWE8BaHPdXkUmmPPOLSBVw0bA/OScc5rTu/h//AGZLGdc8RabptvNGjwSOGYy7hk4Uc4GQCTxSeJf+SReFf+vq6/8AQqk+Ncjt4nskZiVTTLcKPT5c134THY7EYilhMPUVKM6mK5nGMb/u6tk1dNczv7zad7tvXUznTpxi5yV7KPXujF8TeE9S0TXLbSt0d614qPaSW5ys6scDH41s3Hw8aKY6aPEukvrgXP8AZwc7i2M7A/Td7V1mntAvjL4bm5xs/szAz/eKsF/8exXm0kGpf8J21uyy/wBo/wBpYx/F5nmdf61ll2dZrmSjS9uqcqdNzcuVe+1UqQ1T2ivZ3ly2fvKzRVSjSpa8t7u2+2if366ehD4t0O48Oa9Po9zNHNLCFLPGDtORnv8AWsmu1+Nv/JStS+kf/oAriq+x4cxtbH5RhcVXd5zpwk+mrimzixMFTrShHZNmh4bjtpfEWmxXu37M93Esu7ptLDOfbFdPql74rm1/xJZ/vJYBHOtxBOf3MUKngqCcKQANuK4itW88Ra5eaeNPutUupbXABjZ8hgOgPcge9dmJw0qlRTST0tr01vdf0umpztHaXt41x4z8LaPezkaUbeyaSAnCOxUcsO5zgc06XUVkn8RRXD+Ib/NtP9qt7mNFhhI+63LfLtOMYrzq5urm5kSS4uJZXRFRGdiSqr0A9hV+/wDEWu39iLK81W6nt+Mo78Njpn1x71xPKn7qTWis/vvdabv5bLUXKd9oZuLHxH4c0281bVZrlY4PLtLGIJbpG3zAMc/NwfmOPxrB1K4uY/AWqwRzzJEPEBi2K5ChPLc7cemecetYEfiTXo7OOzj1a7SCLGxRJjaAcgA9ce3SmS69rEqXqSahKyXxDXKnGJCO5Hr70U8tqxnzSt0/B37eb7+rvcLHeavd3FlJ4tuLWQxTCwsVV16rkICQexwTzSeFJpb+y8NT3cjXV5Gb8WrTHexkWPdGuT1w3IHrXnk2pahN5/m3s7+eqrNlz+8C/dB9cYGKn0bUhb3lmL9rqaxt5C6xRTFChPVkPZuh/CpllUlQcb+9+PwctvvDl0On0S91q88EeKjqc11PCscXzTkkrIZBkAnpwOR7CovBcfh6Txlpa6eL133SMFvAm0yCNjGBj/bA603XvFME+i3llDqWq6lNebFaS8RUWKNW3EAKTlicZPtXHxu8ciyRsyOpBVlOCD6itKGEnVp1brk5r2S2+FLbTr6Akdno15q+oaJ4pXXJrma3S08w/aCSI7nzFC7c9DywwO1b2uX3iKP4q6daW7XQtn+zqkC58qSJlG8sOhBG7JNcBqviDWtVt1t9Q1O5uYlO4I7cE+p9T7mtfxL4y1K61K7/ALL1K9gsJ1VREW2kDaAw9gcdjWNTL6sqt+WOqlp0V1Fdt9Oy7eYWNrxXcX+n+DtPXQ5p4LH+0btfMtyQeJTsXI5x1wK0NYe6h03VtRtw0fiBtIsWumQYlQMT5rcchiAme/NchH4pu7Hw9pVjpN5c2txbGbz9v3WDPuX64+nFY8GsapBqbapFqFyt65JefzDvbPXJ70qeW1ZR1SVnJ+cvevr5O3n00DlO+8LS3N1a+ErrVGkluhrEkdu8xJd4AgJBJ5K7s1meH9a1e7uPFM0uo3TOmlTmMLIQExIgG0DpgdMVy93rmr3eoRahcalcvdQ/6qXfgx/7uOn4VFpmp6hpl213YXckE7KVZ1PLA9QfWt/7MdpNpXe3Ze85W2217fIOU3ddhmn8KeFfLjkkLrOg2gnLeb0+tdP4gubrTpfGslvI0M6rZx71PzJnaDg9jjIz71wVjr+tWNm9nZ6lcwwOSxRW4BPUj0P0qvNqOoTCcTXtxILjb526QnzNv3d3rjtTll9SckpNcqbfreal+luo7HoPhq4nvF8IXF1M88w+3R+ZI25toXgZPPc1lm6un8OeCo3uJ2ja+nDKXJU7Zk25Ht29K5K31LULcQCC9njFvu8kK5Hl7vvY9M96fHq+pR6cmnx3sq2scomSMHhXHO4elL+zZKfMrb//ACf/AMmvuDlPQtQktbXR9buPtOpWry69MlzLYKDJtAyiscghc7vqRSPqTx6lDe/2bq8p/sQrdXWUS78ovhZwATyBheeSPzrgrDXdYsbue7tNRuIprgkzMGz5hznLA8Hn1pE1zWE1U6qupXQvm4M/mHcR6H29ulZLKZ6ptP7+yVtP83000Fym54zjmm8P6Vfx6vc6jp/mywwfbIdk8bDDMCcncvIwc1yVXtW1bUtWlSTUr2a5ZBhN54Uew6CqNerhKMqNJRlvrt5v0X32VykFFFFdIwooooAKKKKACiiigAooooAKKKKACiiigAooooAKKKKACiiigAooooAKKKKACiiigAooooAKKKKACius8KeH9Lk0K58SeI7i4h0yGQQxR24HmXEnXAz0ArW0/wAL+E9d0rVNW0e71GFLG1d3tJyu9X6qdwHKHB98151XM6NKTTTsnZu2l+1/mTzI89ortvDfhfRLrwaviTV9QuLSGK7aO42YJZMcKgx94k/SmaN4e0HVrzVtY+03ll4Z0/aSzgGdyeiDtkn+YpyzOinPf3dHp1vay7t32DmRxlFd5baB4T8TWl3H4Xk1K11O2iMyW94ysLhR1AI6Gsi80Gz/AOFfWfiO0kmaf7W1teIxBVDjKkcZGRj86cMxpSai007pWa1Tauvk7aP5BzHNUo5OB1ruNc8FWth8OrTxBHPM1+RFJcwkjakcmdpxjI/h7+tQLoOhab4d0DVdYkvzNqUrs0cDKNsS8AgEdc4/CpjmdCceaF3q47dUr/kHMjmhpd8NVi0ua2ktruR1QRzqUILYxkHkdaTW9NuNI1a50y72efbvsk2HIz7GvR/iR/Zf/C1LLyBd/wBpfarb7QXK+Vs2rt2989M5qLx1B4Ls/G2ojXZNTu7q4n8yQWhVUt1IGAc8s2OfxrjoZtOo6bcH70OayV3e6/ASkeY0V0Hj3QYvDviBrG2uGuLZ4kmgdh8xRhkZ965+vYoVoV6cakNnqUnc6j4WMyeOLF1+8qykcekbVqeCrj7b4c8SyXQ1G/vpPIMgt5sTvDlt+CQSVztyB2rlrXT7pdFn1qG4MIt7hLcqpKvl1JyCO2BVK0ubqznS5tZ5reUfdkjYqfwIryMXl8cbOrKEtfcXo4Sc7X31uti07HpdjcX0D+GotO0S6MsbXMltHf3Y86SEphlXCgqOpX36VVgtLEWFjfb9WsdKi1q3+1WGpgMjFjyyNgE4AOfauCnvr+5vPts15cy3K4PnNIS649+orRvBq2q6BLrN/qk11HbXCW4SaRmOWBORnjtXDLJpUnFuajd2b1bu5SdtW0/i0ejTu+tlXMdfpsGtxfELXbjWFuVsPJujeSSg+U0RRvL5PBGdmKzdS02+vj4Ma1tZpo2solEiqSoKytuyegx3rlJ9U1SaxSzn1C7ktF+5E8rFOPbpTYdU1GGyeyh1C6jtW+9CspCH8K3hlGIjJVFKKkko2SdrKMlf1127JK/UXMjv/Fd1dWmleMPs00kJk16NHZGIJXa2Rn0qlrEGt3H/AAiUnh5Lp4BZRC3aAEqlxuPmbscA5657Vw7T3EodGnmk8xt7guTub1Pqfep7PU9Ts7aSCzv7u3gk++kcrKp+uKdPJZ0YR5HFyT6rR+4ofp9111uHNc7+dY38HSx3lte6hOusXB1E6VKqjzeNrMApyv3sdqsXNzff2lcxtoN1Mi6HFDfwm8H2wxb8q+VGd4GMjHTGa820+/1DT5GmsLy4tWIwzQyFcj3xSQX99DffbIby4S7Jz5qyHeSffqaxeQSvL3k1q18S1bT2TSVraW8u2r5zpPHFl5GjaLdQ3WpGzkWVLe01BAJYAGBOCOqEng+xrkq0ok1XxBqDh55bu5WF5WaeXJCIpZuT6AHiqmnWdzqF7BZWULTXE7hI0XqxNexg4rC0HCrNXjdt7WTbev8Am97Nsh6vQgort2+HN6xmtbTXNGvNVhQtJp8M+ZRjqB2JHpXOwaHdzeGrzXg8a29pcJbyIxO/c3TArHD55l+JV6dVPWK6rWWkd1tLo9n0ZcqM47oyqcysoBZWAIyCR1rS07RLq+0HU9YikiEGneX5qsTube2Biu7v9Ph1ST4e2tzcWkMR05Wb7S2FkAkHyD1J6AVhmGfUMHUjD4leSlbeLjTdTa2rat944UXJX/rex5hRXeeJvBv2r4h3mj6Nd6Yok82ZIYnOLdU52MAOG9q5Xwzo9z4g1u20mzeNJ7gkI0hIUYUtzj6VthM7weJw31lSslBTd/sxabu/uf3ClSlGXLbyM2iuj8O+DtW121urixa32WtwsEvmPtC5zlyegUAcmnW3g+8vPENzpOn31jdRWqCSe+WTFvGuOSW/SqnneXwnUhKqk4K8vLbf1urd+gKlNpO25zVdVpPjzXbCwt9NZbK80+CPyxaXNuHjYZzkg98nrRrHgu5tdIm1bTdW07WrO3IFw1nJloc92U9veuVrKVPK8/o2nGNWMX1WsZW7Ozi7PTZ63RSlVoPR2O1ml8XfEV1trOxh+yWK/Jb26rDBDn68ZNMi8fa1b2MOnXtjpV9LYjyree7tRJJCBxgE8HGP0rqPCen6R/wqXUoz4kW2juZ4muZxA/8Ao7cfuyBy31HHNcKnhzzPBt74kS9DR214LYR7Pvgnhs9uvSvnsNhspxPPha1CKpUpqMFySVpS3d+8m3ddtZXTNPbVU+ZS1e5HqfirW9Tv9Pvr+5We408gwOyDOd275vXmiDxTq8HiG816KSFb28V1mPlgqQ/3sDtTvBPh1vEuo3Fmt0LbybZ59xTdnb2qbwX4TufFFrqUlpcJHLZxo6ow4fcccnsB1zXs1qGS4WnOnOnCMYRUWuXRRnK9trWctX56szVWq3e7uV/CnijVPDck/wBhaGS3uF2z208e+KUe4NaOofEDXbq0uLGCOwsLCeFoXtLW2CR4b7xx/e960tL8DeH9WlfTdK8ZQ3OrqpIh+zMsTkdQrnr+Fc74X8L6lr/iB9HtwsMkJb7TJJ92EKcEn8eK46mH4exlepjK1KPPCzk5waf92VpJX2spWb6JlRrVoxUIydivJqmo6lpWm+Hf3bQW8zfZlC4bfIecn6mrHjmbXJNfaHxCsa39tEkLKgAAUD5enHQ11Ol+DNAm1q2g0Hxhb6hqNvOkjW7wmNZArAsEboTgGjxpop8RfGm80hbgW5uHH7wruxiMHp+FKhmOXxxq9nBRjCFSbbg4yV5RcmrpO0tW7LVryJbm42b7fhscvHq91rOpaLbapqK2UFkEt4bmOLmBAeGOCM4POc16fLD48l1RFkt9DMAYK/iJEiWRoO7b85BK+lefeI/CdnoOjvJfa7AdYDgDToxuZUJ6sexxzitJvBWj6VY2q+K/Fg0y5uYxKtpFA0pRT03Y6V42d4DAY6NKeHlFRXNGMXRc93zSlBRcZPe7vzU3o2r79FDEShfmv99vv3/zMT4l6rb61431PULRw9u0gWJx0ZVAGfxxWZq+jajpMVnJfweUt5D50B3A7k9eOlanjbws3h37Hc29/DqOnX0Ze2uYxjcB1BHryKf4w0fVLOHQFutSk1E3tor20Zz+6UkAIM+5r6jLKuGw2GwmHws17NR5VdO7UI28rNW965zVJSnOUpbvX7zmKltYZLm5it4V3SyuEQZ6knAru5/Avh7S5Y7HxF4xhsdTdQWgjtzIsZPQM3b9Kwtc8Mah4f8AF9vo0tyolkeNre5jzgqxwrj8f5V00M7wmJbhSlrZtXjJJpdU2lzJeVyHBoyNZ0280fU5tN1CLyrmAgSJuBwSAeo9iKp111/4avbr4mt4avtVNxdSTLG94ykliUBzgnPTAq5/wheg6fenT/EXiyKwvmchIY7cybBn5TI3RcjBx2zULO8NTp0/aS5pyipe7GTun1SSbt67dQ5GcLRW94p8L3+g+JRobFbqaTYbdohxKrcKQPrx+FdDc+BdC0100/WvGVtZaw6gm3EDPHGT0DuOla1M6wcIQnzXU1dcqcm13sk2kurYcjOAorp/G/g+68K22mteXKSzXiyFkQcJtIHB7g5zXMV2YTF0cZSVahLmi72fo7P8US007MKKKK6QCiiigAooooAKKKKACiiigAooooAKKKKACiiigAooooAKKKKACiiigAooooAKKKKACiiigAooooAKKKKACiiigAooooAKKKKACiiigAooooAKKKKACiiigDvWhk1P4MWy2KNK+m6g7XSIMsFbJDEenIqf4W2F0nhrxVqTxuls+ntEjEYDtyTj1x/WqXw6ST7FczaH4gGm6+rgLb3EirBcRenI5YHNb+q6nqmlaBrFx4n1u1u9UvrcWlnaW8quI1JyzELwP/rV8ripTXtMLBr3pp9ebVpvS1muvNfRGb7GASf+FJRj/qLn/wBBqbwtDJqnwq1/TLJTJeQXUV00S8s8YxnA74wa43+0r7+yhpX2qT7CJfNEHG3f/e+tLo+qaho98t7pt1JbXCjAdD1HofUV6k8BUdOai1zc/Ou26dmVY6/4MWs8fimTWJVaKxsLaV7iZhhVyuMZ9fapPhvGPEGleIfC3AN2q3VuCejo3OPwwKwde8Z+JNbs/seoakz255aNFCK31x1rJ0nUr/Sb1b3TbqS1uVBAkTqAeorOpga9dVKk2ozfLa12lyu61sur102FZs9UF0mt+NfFPhWNh5M+ni0tQegeADH67jXKfFS4QeKLTR4D+40m2htFH+0AC36muXs9U1Gz1T+1LW8livdzN56n5snqfxyahu7me7u5bu5laWeVy8kjdWYnJNGFyp0K8Z391RSt/esk39yBRsz0D4gg/wDC64eDzPaf+gpXO/FD/koGtf8AXyf5CoNW8W6/qkdml9fGQ2Th4H2KHVh0JOOfxrJv7y6v7yW8vJmnuJm3SSN1Y+prTAYKrR9m6lvdhy6eq12XYaVjr/jH/wAjHY/9gy3/APQao/DxRHcatfxwpNeWWmyT2iuoYCQFRvwepUEmsLU9RvtTnSbULqS5kSMRqz4yFHQU3TL+8029jvbC4e3uI/uuh5Hr+FN4Cp/Z/wBWur2t5Py9Hs/IqHu2O80+9uvEHgmEa2/mxvr1tC1yyhWZCDuBIHOMnntmtDUL6yk1TWtIur+e7s4opkGmx6VtW2CA7WVs/LtwDu71wGreItZ1SA297fM9vuDCFVVEBGcEKBgHk/nUl54q1+809rG41F3hdQkh2qHkUdAzAZYfU148shrylzLlim27J6Rvy6q8Hrp05elmac6Oo1fWtY0ez8KRaXGkaz6bCzhYVP2pskbWyOR2x71fu9M01L3VNJVVj09vE9pGyg4CqwO5fYDJHtXOX3jTULe10q30a+liS2sI4ZA0SnZKM5ZM5xwRyMVzZ1C+a2ltmupTFNMJ5FJzukGcMT1zyaKGT4iceayg9dVe79+6b0WsUtNXu9kDkjvLbUr/AFfXfEOh6rHH/ZsNtclYPKVVtPLz5bLgfLjAHvmjSIYLuz0jxlNEjRaVZSJdqQMNNDgQgj/a3p9cGuTv/FWv39i1ldai8kMgAl+VQ0oHQOwGW/E1PcarZWvgtdD06e5llu51ub4yJsRCq4Ea8ndzznjoKc8prQjGMUouTSajdrl5Wptuys2vxjHdhzI1YNZ1DTvAunXlnKsN1Pqk5knCKXIwhK5I6E9RW5qOoXE/i7xDorLCum/2dM4tkiVUDiMPv4H3t2Tn3rzVry6ayismnc20Uhkjj7Kxxk/oKmOr6m19NfG9lNzPGY5ZeMupGCD+HFdNXIlOUppRu+fXzck4vb7KTXlfQXOehx3Vro8fh6xtdWktoprOCZ7OPTBOt48g+fc2fmycrjtisy4vF0jw3rc+ixm1I1vy4HeMebCmxsqM/dPaub03xRr2m2K2dnqDxwx58rKKzRZ67CRlfwrNN7dmyeyNw5t3l85oycgvjG4++DWVHIqim/aNNXTf960r6pRWvq5ddbDcz0qw1C7TxNaXscgjnvPDLz3DogHmSLFIQx465ANYnwYl874hxSzsGuJYJ2jY95SpIP161zVprmrWt7bXkN44mtofIhLAELHgjZgjBGCevrVWG9uoNQXUIJjDcrL5qyR/KVbOcjHSitkE6mExGGTS9pT5E+3xWvptZr7rDhU5ZqXZl/w7BrsviqC30lpU1kzMEIbayvzuJJ6d85rpbZJ1+E3iZbg75k1iHzSDkbuMnI96q3HxH1+SKUxwaZb3kyFJb6G0VZ3B6/N6+9ZXhfxTqfh4XMdqLe4troAXFvcx+ZHJjoSPWsMXhM0xkPaSowjKDptJSu5ck+ZrmsrL+VW3u3a5pGVOLtd9fxNzwnDIPhR4wuChETPaordiRJkj8Mj86v61/rfhr/17Rf8Ao0VzWqeNNb1DT7nTSbW30+4VVNrbwKkaBW3fKOxyOT1NULnXtTuP7K82ZP8AiVIEtCEA2AHIz68jvWMckx1avLEVVGLlOUrJt2Toqmley1uteltrj9rBR5V2/W56J4f5+PetAcn/AEv/ANArmvgpDLL8SNM8tGIiEjycfdHlsMn8SB+NUr/xrq914itvEEUdnZahBnMlvDt80nqXH8WelW5PiLry3K3FhBpmmy798rWtoqmY/wC36jvjpmuOeTZr9UqUIU43q0I0neXwuKmr6Rd01K6t6PuUqtPmTb2d/wAi7pMkkfws8YeWxXdqMKNg9QW5FT+An01fhl4l+22l1dRi5gNzHbS+XIY+xzg/KDnNcZFrWoR6Pe6SkiC0vZlmnXYMllOQQe1O8N69qfh++N3pkwRnQpIjqGSRT1VlPBFehisgxFXDYiEWuadWFSOrV+VU9G0rptwdmr20fkRGtFSj6W/M7LwvqmhW9jrcnh/wzq8itYPHdtLfK8caHoxG0dD/AFrzkdBXTa7411bVNMfTEt7DTrKRg00NjbiISkf3scmuZr0sjy+rhnVrVo8sptfblN2Ssryl130SslbcitNSsl08rHe6F/yRXxD/ANf8P/stGnf8kO1X/sKRf0rAsfETWvgzUPDf2MOLydJjP5mCm3HG3HPT1q94M8WWuk6VfaHrGljUtKvGDvGr7XRh3B/AflXHiMBioxqzjC79tGaV1dxSje2tr6PR2JUlp6Gn8D0ZvEOpuFJVdMm3H0zij4XyPF4P8aSRsVYaaMEdvvUad490vQWlg8OeGxb2c8brP51wWmlJGFJbBwFyeO9c94b8RNouja1potBONUtvILmTb5fXnGDnr7VjXwWMxjxFR0uVTdKybje0ZXlezaWmtr7eegJpW1L3wh4+I2j/APXU/wDoJrp/DRddO+JTWufte6Tbt+9s3ybsVwPhLWD4f8RWesLbi4Ns5byi+3dwR1wcdfSr/h/xdeaL4qutctYUZLuSQz2znKujsSVJ9s9a6M3yzE4mtVnSjf3IWu93Cbly/NaX21CMkkih4QM6+KtJNru877ZFt29fvDP6Zr0of8nH/wDbT/2jXPp4z8L6ZcHUvD3hEWupn7ss0+9Is9Si+tZw8auPiIPGH9mru3Z+zedx9zb97H49K5sbh8bmNSrUVBwTozgruN3J2stG9Ozv3vbS7TUevUxtbFxfeLb5FJeea/kVST1JkIFdf4k0nwnoOofZPE+r61rOrJGvnJb4Cx8ZC7mOe9cLPeyPq8mpRDypGuDOoznaS24fWu11bxh4U1qUanrPhKWfVtoEjR3ZSKUgYywHNd2Po4uMqChGTgotPkcVK+ltW17u+z3sTFrUs/E+Wym8AeEpNNtXtLMrN5UTvvZV46nue9R/EprhI/BMlqjPcJpsbRKq5JYMCOO/NUfE3jSx8ReFItNvtG8m+tWP2OS3fbDEhI429+Bj9azfEXiqXUzoUlvbm0m0i3WJH37t7KQQ3Tjp0rgy7LsXBUFOnbklVvdp6S5nHW7bveze+90VKS1On1nWfBXiS/aXxVpmq6HrGAs8sIypIHUqeRx7Vl694fm0HxhoTDUm1Kyu3iltLhiclN44IPTGR+dW7/xl4R1u4XUfEHhGWbUtoEjwXO2OUgdSP/11h+IvF0+s+IbDUWs4re10/YtraRn5URTnGfU460svwmNpyjThTlCCjJSjKUZRTtoqbu5Wv3srdAbR19z/AMnHD/r8T/0UK4HxpI8njHWXkYs32+YZPs5A/QVpzeMC/wARv+EwXT+fOEotjL6IFxux7elc/q95/aGrXmoGPyzc3DzbM527mLYz3616GUZfXw9WlOpG1qMIPb4le6/rQmUk18z13VBE3xo8J+djb/ZsBGf722Tb+uK8v8aGc+LtYN1nzftku/P+8a1NX1++8U+LNIuLCBLG9hihtbf99kb0J2tuIGMk10XibXtIGsP/AMJN4HaXxFDhZDHMVhmYDhiB1B49a8zAUsRllWjzU+aXs+VxTjzK0m76tLld7Np6NIp2kmV/iuZz4S8FG5z5v2F92evRMfpivOq9I+Nl5cTweGre+CJfpZNNcRqMCMuRhcdsbSMV5vXr8L3/ALMg5K13N6bazk9PLsTU+IKKKK+gICiiigAooooAKKKKACiiigAooooAKKKKACiiigAooooAKKKKACiiigAooooAKKKKACiiigAooooAKKKKACiiigAooooAKKKKACiiigAooooAKKKKACiiigAoFFFABRRRQAUUUUAFFFFABRXS+B9Hi1mDXIzavc3MNgZLVEznzNwAwB161U1zwtr2i2iXeo2DRW7Ns8xXV1Df3SVJwfrXmrNsJ9alhJTSmmlZtJu6T0V7vcv2cuXmtoYtFXL3Tb6zvY7O6t2juJVR0QkZIcAqfxBFaCabPaafrsF5ossl1ZmNHn80AWbb8HcP4t33fat6mNoxjGUZJ81rWa1TajdXaurtbb7K7aTSgzDorqvFHh//AInulabodjJJNd6ZbTeUmWLSOmWPPT+Qq5aeDL3T9E1+61zTipt7ISWsqyBlEnmKCMqcZwehrzpcQ4GNGnUlOzna0brmfNJRWl+718ky/Yzu12OJore1HSLq7vrK10/Q5rWZ9OScxeZvMwCktMPQEDOPam6l4T8QadpZ1K709ktlIEjB1Yxk9N4Byv411wzXCPkjOpGMpbJyjd30VrN3v5EunLXQw6K3NO8JeItQ0walaabJJbNny23AGTHXYpOW/Co7fwzr0+svo8emym9jQSSRnA2KQDuY9AMEdfWq/tXA3nH20bwvze8tLb310t1uHs56aGPRWpr2g6tockS6naGETAtE4YMjgdcMODVGztri8uorW1heaeVgscaDLMT2FdFLFUa1L21OacO6aa+/YlxadmtSGitzW/CXiDRrL7ZqGnmO3DBHdZFcIx7NtJwfrWbfafeWP2b7XA0X2mFZ4ckfPGSQGH4g1nh8fhcTFSo1IyTulZp3a327DcJR3RVorYj8Ma/JqFxp8elzyXVsEaaJcFlD429++RS654Y1zRYYp9RsWjhlbYkiurru/u5UkA+1QszwUqkaarR5pbLmV3pfRX1019NQ9nO17GNRXSw+BPFkocro8oK5wrOoZ8DJ2jPzfhWXo+h6tq99JZafZSzTxAmUfdEYHUsTwPxqYZrgakZzhWi1HdqSsvXXQbpzVtDOorU1jw/rGkXcFrqFk8UlxjySCGWTJx8rDg81taH4B1661ezt9QsJ7S2mujBI+5Qy7T85AJ5xg1FfOsBQoqvOtHlabTutUt7a6/IFSm3ZI5GitDxDpc+jazc6dcIVaJztywJK5+U8cciur8IaTpdt4IuvFN5o763Ol19nS2DEJEMAl2xz3/lWtTMKUaEa8feUrWtbW+2u34kS93RnCUV1fiW78KanoEd5p2njSNXSbbJaRlmjkj/vAnoa1r638O+C9M06HUNEj1nV7y3W4m8+QrHArdFAHeoeYWjFezlzNtcul9N3e9redybnn1Fdn4s0fSb3w7YeKPDtq9pDc3H2W4sy+4RTdtpPY/4Voa0PC/guWDRrjw/FreoCJZL2aeZlVWYZ2IB0+tSszjJRUINyd/d0urb3u7aeut1YOY4vQLGLU9ZtrCe8jso5n2tPJ91OCcmq17CtveTQJKsqxyMgkXowBxkV3MOi+Fr/AMfaFDpbibS9SAaa0MhLQNg5Qnr6frWTott4ZtvE+qHXmYWNmZfItlJBnYNhUyOgojj05OSUvhT5ba7tffpbt1uFzlq29F0FtS8P6vqwuRGNNRGMZXPmbjjr2rsPDK+HPGct3pS+Eo9LdbZ5Ybu2lc+WVHAbPBzWX4I/5J34w/64w/8AoVZVsxm4SSi4yi4XTs9JSS6Nra4XOIoqVbe4ZQywSsp6EISDXZeD9M0B/A2ra1rNnJO9ldRhAjlWcEfcz2BJ5OM4rvxOKjh4czV9UtN7t2Q27HEUV6Xpcfg7xB4W1DWLrw//AGa+ksrulnM2LhT0UlumTxmq0CeHfE3g/W57bw/DpN9pcSzRPBKzB1Jxhs9elcX9qq75qclZpPbRu1uuu62FzHntFdtoem6LovhGHxNrmntqk97M0djZlyqYXq7Ec/hU13ZaD4m8Kajq2k6T/Y+paWFkngjctFNGTjIz0NaSzKCn8L5b8vNpa97d776Xta4cxwdbVjoLXXhHUfEAuQq2U8cJh28vv757V0wtPD3hHwzpt5q2kLrGranH56xSyFY4Yu3TqTWjeSaJc/CDWL7RbR7ET3cIuLUvvWJ1YfdJ5wQc1zV8zk+X2UXyuajzaWfvWfW/fWwuY4LWtLt9PstNuIdRhu2vIPNkjTrAf7rc9ay66vxdo+nWOleGJrdBbtf2YkuZCSQW3AbsfT0rTu9Y8E6deJpuleFYtbtlCq93JK4kmY9doHSt6eOl7OLhGU2+bstnbXVL06sdzgaK6j4m6JZ6D4pa009ZI7aWCO4SNzkx7gcrn2Irl67sPXjiKUasNmrjTuKrFWDKSCDkEdQa6+2+JHi2GBIzfQTNGMJLNbI8ij/eIz+dcfRWWKwGGxaSxFNSttdJlJtbFrU7+81O+lvtQuJLm5lOXkc5JqrRRXTCEYRUYqyQgoooqgCiiigAooooAKKKKACiiigAooooAKKKKACiiigAooooAKKKKACiiigAooooAKKKKACiiigAooooAKKKKACiiigAooooAKKKKACiiigAooooAKKKKACiiigAooooAKKKKACiiigAooooA7j4ULeuniZNO3/azpEgi2feJyOnvUXhBLmDwR4ua8SSOwa1RFEgIBuN424z/FjNcrYahfae7vY3k9qzgK5icqWAOQDj3ANXNa8Ra5rUUcWqancXUcZyqO3yg+uB1PvXzGLybE1sVUlFx5Kkqcm9eZezs9NLO9tNVy767G8asVFd1f8AE6jxhY3d18QNFS3t5JDNaWHlkKcMBGuTn0GDV7xB1+Jv/X1B/wClArjI/FHiGPS10xNYu1tFXasYf7q/3QeoHtnFU5NU1GQXgkvrh/tpDXW5yfOIOQW9eea5KWQYy1GFSUbUlFK19VGpCd3orNqFra2fV9LdaOtuv+TX6nqJEzaleR2Of7Sfwdbi12/eJ2rvC++3Nc14Kh1GPwH4xaSOZLI2kYwwIUy+YOme+K5RdV1Nb2C+XULkXVuqpDL5h3RqowoB7ADtVvVPE/iHU1ZL7WLuZHQxshfCspOSCBweQPyrOnw5i6VP2EZRcZOm23e6dNp2StqnbS7Vm29bg68W7+v4noOnyPD450KaNirp4U3KR2IgkINcl4Mkkfw54x3Ozb9MVmyep85Ofryawf7W1T7RHcDULkTRQfZ43EhBWLBGwH+7gkY96r291dW8U8VvcSxJOnlzKjECRc5wfUZANdVDh2pTpyi5K7VJf+C6jm/vvp5iddN7d/xVjtPiBDqMviTRH02OZ7drC1/s4xAlRhRnbjvvzmuh8S3F5b+NvFpl0ltT057S3TUkim2SopRcMp6nkHPGPWsLSdc0lNGtbWLxRrGjwKgF3YrCZhI38RifPyBh24rD1jxXqE3i+91/SriewedtqBG5EYAUK3Y8KM+9eJh8rxeJnHDumlGlCUU5Kcbv2lOSu1bVqDfNBySl713flNHUjH3r7v8AR/1qafiCx09PC2l6pY3OrNov25ojp94Qro2AzFGAwQRxnHWmeGby2/4S/S5vCGiXH2yJnYwXV2GEw2nIBwMHGa57Wtb1bWpEk1S/mujGMIHPyoPYDgVTtp5rW4juLaZ4Zo2DJIjYZSO4NfR0cmrSwUqVeV5tTVrycfevpK3Lz76yaUn66mLqrnulpodxJZ6ZqHh3XrnQTrOkNBEs17Z3TB4JgHxtD4ByCcgHJqt45tLm6/4RJbe3kl83RoI49qkhm8x+P1FYmseKPEGr2v2XUtWubiDO4xs2FY+pA6n602z8TeILPS/7MttWuorTBAjVuFB6gHqM+1cuHyfMKMo1eaLkpN2cm7JwUfj5eaTTV/eW2nNoinVg9P637Hpt/FfnxR8QIdPEn2v+yoFUR/e4jj3AY74zXIeFY7iL4feJmvEdLJjbrAJAQDceYPu577c5qp4d8SSWtl4gmvNRuv7SvLSOO2m3MXLqwx83bAH6Vl6v4i1rWTCuq6lcXUcTZRHPyqe5wOM+9efgMixtNSwslHki6N5a3fsoU/h0s03G265dd9i51ov3vX8bnXfEu311/idbNbx3TSMtt9hZASMbV+7/AMC3Z/GtPxptm0vxsmkfPKNWga8EPJMflgN07eZuzXO+K/HGqPr162g61eRafME2KMrg+WqtgHleQemK5fStW1LSrw3mnX09tOQQzo3LA9QfX8anAZDjquEws6ijGVKEFGOurUoTfPp7rXLbTms25eQTrQUpJdW/12OvsVmi+HGlLfK6l9eVrFZBg7MDeVz/AA5/XNT31xNcfHsNNI0hTWBGm452qrYAFcZqutatqt5Hd6hqE9xPHjy2ZvuY5+UDgfhUBv71tR/tJrqZrzzPN88uS+/Od2fWvUp8P1m6lSo4qU41VpeydRx2dlorauyu9bGbrLRLpb8CXxACuvagCCD9ql4I/wBo11vgux8TW/hmTXvCWpzyXKz+XdWEKbiB2Yqfvfl/KuP1bUb3Vb577ULhri4cANIwAJx06U2wvr2wl86xu57WTGC0UhUn8q9qWFrVMJCk7cySun70Xbdapaedkznnq3Y9I8VLd3/w8utU8WaPb6fqyXCLZSiIQyzg/e3L+dVvH+kah4oh0rxLoVrLqEE1nHDOkC73hlXggqOa4C/v77UJRLfXlxdOOjSyFiPzp2n6nqWnFjYX9za7vveTKVz+Vc1LLKtFRnTklJNu1ny2aV0tbra/r0IUTutZjk8J/DzTNH1ABdTuNSW/e3yC0Ua9A3oTgfrR8SvD2qa54gXxDoVnNqdhqUUbpJbrv2NtAKsB06d68+uZ5rmZpriaSaVvvO7FifxNWbDVtU0+No7HUru2RvvLFMyg/gKuGXVqUlVhJc/vXutHzW87q1lYLM7zQPD9v4c+I/hex+1GbUHHmXsQwRC5U4UEfjT/AAZZwzar4uvLfT7fUdYtWZrK3mUMCS7ZYKep6f5NecC4uFuPtAnlE2d3mbzuz656063urq2uRdW9zNDODkSI5DZ+tKrltWpF81S8nFK9u0nLo9ne1uwcp7H8PLjxxeazI/iDzbSx+zypHbSQrAJZCvG1MAnHNch4Rt7i18B+NLe5hkhmjjhV0dSGU7uhFclLq+qy3sd7LqV49zH9yVpmLr9DnioJ7u7nlllmuppHmOZWZyS5/wBr1rOGUzTlrFKXI7JWtyyv+PcOU2tO8a+KNPsYrGz1eaG3hXbHGAuFHp0rX0Qs3wh8RMeSb+Ak/lXD08SSCMxiRxGxyUDHBPuK762ApyX7tKL5lJ2W9ncdjtPBwP8AwrXxfx2g/wDQqPh3/wAip4y/7B6/+hGuLWSRUaNZHVG+8oYgN9R3oSSRFZUkdVcYYKxAYe/rWdTAOaqLm+KUZeluXT/yULHqeg6l4gu/hnYJ4SmJvtNkeO8tkRWkZCcqwB69e3vVXVrrxsngq/vvEmrSafHLiCGzlt1WS5z144KgetedWV3dWU4ns7ma3lHR4nKn8xTr+/vtQlEt9eXF04GA0shYj865VlHLVcko2cua7jeW97X9eu6X3i5TvvFelXvivwv4f1vQ7d742tktldQQjdJEydDt688/pUsmh3eh/BzV4tQXybue6gle3J+eJdwC7h2J5OK890/UdQ092ewvbi1ZuGMMhXP5Uye7up3kee5mlaU5kLyE7z7+tWsurpRpKa5IyUlpro723t8wsz0DxHBaXEfw+t9QbZaSWqLMScDaXGee1aniR/Hlr4huNK8OaUNL01G2wTW1qqJ5f99pSPz5ryiWaaVUWWWR1jG1AzEhR6D0q1LrGrS2YspNTvHtgMCJpmK4+mah5VP3dVJLm0krrWV72vutv8g5TsvjlbXK+JrS8dXkgksIUW4AykjDO7B79c/jXn9Wbm/vrm2htbi8nmgg4ijeQlU+gPSq1ejgMPLDYeNGTvy6FJWQUUUV1jCiiigAooooAKKKKACiiigAooooAKKKKACiiigAooooAKKKKACiiigAooooAKKKKACiiigAooooAKKKKACiiigAooooAKKKKACiiigAooooAKKKKACiiigAooooAKKKKACiiigAooooAKKKKACiiigAooooAKKKKACiiigAooooAfBsM8Yl3GPeN+3rjPOPermux2K61cR6THci03gQrOv7zGB1HrnNQ6X/AMhSz/6+I/8A0IV6nebbLxv478QrGkl5pkKta71yEdwo349QB+teJmOYvB1lZNvldleybcoRV9O8t+ivoyoxujyu7sry0Cm6tLi3Dfd82Mrn6ZqJ45I9u9GXcMrkYyPUV6D4H1nU/FH9r6Br15LqFtPYSzo053GGVBkMp7VUuLebxP8AD7Q5bceZe6dd/wBmv3PlyHMZPsDxULN6lKr7LEQSs0m09EpJuL1S6rla9GPl00OY8P6TNqutWGn7ZY0u5kj8wIThSwBYeuKt+MrCws/EE9ho9pfpFbAo/wBo+ZnZWILjA4XpXY3WqyW3xY0XR9LuXitNMeHTRsbAcAjzM+uWzn6UaHfXl98RvEzXl1LOYdOvYYy7Z2IG4Uewya4JZtifaLEuNoKnzct31el9N7W9NR8q2PM0R5CRGjOQMnaM4HrW/f6PaQeAtL1xDJ9quryaGTLfLtXpgetX/hP/AMhLV/8AsC3X/oNSXsay/Cjw5G0ixK+qTqXbooPc+1d+Mx81i4UY6JTjfzThN2/BCUdLnF1ZNhfC1+1myuRb/wDPUxNs/PGK27jStJ0a5sr5te07V4UuU863tw24oDknkYxx+tegyX2vajrs+p+FfE+nazZShtmjzSeXiMjHl+WcZx+FRjs7dHllSj7rT1lzRV1bS/Lo33lZAoHmmh+HrjVNF1XUo2dRp8aOEERbzdzBcA+2c1lW9vcXM3k29vLNL/cjQs35Cu88Eapq1h4Q8XRw3VxZtaRI8UasR5DmUBseh7Uw6jeeHfhppt3pMzW97rN1M11dJ/rNqHAQN2GealZnio16tPlTvNRhr3gpu+na7666bahyqxws8M0EphnikikHVHUqR+BqWC1m8zfNbXHkROonZYz8gJHX0PpXaandz+IfhrBrGqN52o6fqa2q3LD55I2UHax74Jq/8T9e1H/hOn0GCbyNOFxbtLEgA85zsYs56k5xj6CnDN69SrGgqa5vf5ve0XI47aa3Uk1t5hyrc4HXF08axcLpK3Ast+IBOP3mMd/eobqyvLRUa6tLiAP90yRlQ30zXrMVrCfiX4z1ZpbWK40+PfbS3P8Aq4pGwBIfp/WqmnXnmWepWPinxxpGrWN1bvtRpy7xzYyjJkcc1x0+IZKEeSF0owb1bk+aKelo2bSaerV32HyHmNpZXl4W+yWlxcbfveVGWx9cVC6sjlHUqwOCCMEGvSdA1EX3g3S9L8P+Kbfw/qFqXN1BMxi+0uTkN5mOeO1c38Sv7abxCsmvWdtBePAmZLc5S4A4EmQcEmvTwma1K2Llh5xUfi0bfNo7J2aSaa1vFu2lyXGyucxU9rZ3l0GNrazzhfvGOMtj64qA8Amu/wDGusal4ZuNN0PQryWwtrazimYwnaZpHGSzHvXq1Kkk1GK1f6GM5NNJbs4HBztwc5xip7myvLaNZLi0uIUf7rSRlQfoTXeeHNRh1jxRqfiabS4orix0p7oRYykkyrjzMY/Go/Aev6t4g1+XQ9cvJdQstRhlDpNyEYIWDL/dII7VjLETSb5dlrr+Rm6sld223ODjgmk2eXDI+9tq7VJ3H0HqafNaXcM4t5rWaOY9I3jIY/gea7eDUrrR/hTbvYyeVcNqssSzr99F287T2JwBn0pur6tqN18PtD1ea7lfUbfUpYorrP7wKFyBup+3m3tpdoftZX262KniTRdB0PWtM02eLUnUBHv5xj94GUHEY9RmuWliWW/kisY5pEMjCFNpLlc8ZA74r0zW769uPjJolrNdSyQQy27xxs2VRmjUsR9az4LmTQ/D3iXXrDCalLqzWaT4y0KZLHb6E56/SsaVeajG+raXXuzOFWSir6tpfic7o+gpNomv3N/DcQXOnwRyRIwKcs+DkEelYlrZ3d3u+y2s8+3lvLjLY+uK7zRde1LVvh54ng1Od7uS3hjaOeTlwpcZUnuMjNaesw3Wk2GlaXo/irTtDhjs45pEaUpJNIwyXbA5HpT+sTjJxktb/LZeQ/ayTae9/wBEeWLHI0nlrGxfONoHOfpUq2d41sbpbScwDrKIzsH49K9Ogm0+8+I3hW8hvrG9v5EdNQe0PyNIqnDfUg/pVDwZ4k1a9+JEWny3Tf2dPPJbmzA/ciP5gFC9Kp4qdm1HZX/Py8h+2la6WyueeQQzXEoigiklkPRUUsT+AouIJreUxXEMkMg6rIpUj8DXbW1zN4d+H0mpaU32e91DU5LdrhfvxxID8qntk1R/tq58UR6PpGrxmedL1Y/t7H5zGxA2E459etaqtJttL3V95aqNu9tDm4rK8lt2uIrS4eFfvSLGSo/HpVevWtevNTs/Esiad4y0bTbOyk8qGwMpVUReNrrtwSe9cJ8Qf7KPiy8k0WWCSzl2yKYT8gYj5gPxzU0MQ6js1ur/ANaCp1XN7GBRRRXWbhRRRQAUUUUAFFFFABRRRQAUUUUAFFFFABRRRQAUUUUAFFFKiPJIkUYzJIwRfqaTaSuwSuIeBzTRIhO1W3H0Xk/kK6rTtL0iOQx7o7u5QfOXYMR/wHoK04Jbby28iSHZH97YRhfy6VyPFdkaql3OHEVwelrdH/tg/wDhQYpx1tbofWB/8K7qCeG4j8yCVJU/vI2RUlT9Zn5D9mjzwyIDtZgp9DwacK7+REkXbIiuvowyKxdU03R2lWHzIrO7kH7vY23ce3y9DVLFP7SF7Psc1RSNuSbyHRvO3MpVVJ5HXp9Kak0bRiQNhScAnjP510qcXszOzH0UjMF6/hQGBOOQfQjFPmV7X1FZi0UUEgdSBVAFFFFABRRRQAUUUUAFFFFABRRRQAUUUUAFFFFABRRRQAUUUUAFFFFABRRRQAUUUUAFFFFABRRRQAUUUUAFFFFABRRRQBc0SGafWLOOCJ5XM6fKikn7w9K7fxN4gOg/FLxA0lql7ZXRNvd2zNgSIVXoexB6GuG0vUL7S7sXenXUtrOFKiSM4OD1FQTyyzzPNNI8krsWd3OSxPUk15WJy761ieerZw5HG2t9Wnfytyq1tb9rFKVkdc/iTw/pWmX1v4W0q9gur+Iwy3N3MHaOM9VQD19a1fhJdXmh6dr2s3Nsw02O0EiNKhCvOG/d7c8E5z09q85q7Nq2pzaZDpct9cPZQnMcBc7FP0/E1zYvJIVcPLDw1U2uZybbaVtn30sui39RT1uSaLqjWPiK01iZGuHhuVuHXdguQ2Tz71raF4pTTvGV5rklj51ve+ck9uX58uQ8gN6jiuYor0a+X4evze0j8UeV77f113EpNHbaf4o8OaEL6PQdEvCL21kt5Zbu4BdAy4AXAwADgnucDpWFd62s/g7T/D/2Yq1ncyTmbfkPv7Yxxj61jUVlSyrDU5+0s3K6d223dJpbvs2g5mWdMu5LDUba+jVHeCVZFVxlSQehHpXaJ4o8HQa3/wAJHbeHb9NUEhmWH7Sot1lPfgZxnnFcFRVYzLaGLfNUvs07Nq6e6dnqgUmjqvDniWzhbXY9ctbi4g1lf3xtmCujb9+RnjGaNE8RaWNDk8P69p1xeaas5ntZIZQk0DHrgnggjqK5WionlOGm5OzV2no2rOKsmrbO2mm63HzM6bxH4jsrnS7PQ9E0+Sy0q1lM5Esm+WaQ/wATEcdO1VvE+vrrXi99eFq0CtJG/kl9xGwKMZwOuPSsKitKGW4ei04rVKSu22/eacr922lq/kJybOvHjTb411PXP7PEtlqYaO6spH+/GQMjcO/GQaWXxB4Z03T7yLw3ot2l3eRGFp72VZPJQ9QgA6+5rj6Kx/sXCe7ZNJJKybs1Ha6vrbz32d0PnZ11rr3hq+0Ox0/xFo9201gpjiuLGRUMiE5w4I5I9azvGOvR65c2i2tn9jsbG3W2tYS+9gg7s3cmsKitKOV4elW9rG91dpNtpN72V7K//DCcnawV148RaBqljZp4m0q8nu7KIQpcWswQzRjorg+nqK5Ciu2pTjO1+hnKCludZ/wmtwvi0azHYwraCD7J9iz8ht8Y2E+uO/rU0PiPw7o8d1P4b0e8h1C4iaJZbqcOturddgHU47muNorN4an2/rzJ9jA2JtaWTwfb6B9nYNDeNcmbf97cuMYx+uaJtaWTwla6D9nIaC8e587fw25cbcY/XNY9Faeyj263+ZXJH9TqLnxVHP46s/Ev2JlS3aEmDzMltiheuO+PSl0fxPawy6taapp7Xek6nMZpIVk2vE+4kMp9RmuWoqHh6drW8vu2J9lG1rHYTeJ9FtPD2o6DoujzxW96i757icNKXDA5OBjAAxgeuaZH4g0HU9Ns7fxNpl5PcWUYhiubSYIzxjorg+nrXJUUvq0PO+97u4exidYvi6KPxdpusQaWkNlpyeXb2kb4OzBHLY5Y5yTiszw5rS6T4sg1xrYzLFO0vlB9pOc8Zx7+lY1FUqELNW3VvkP2cbW+R02ieIrFNNu9G1uwlu9Nnn+0J5Um2WCT1Ung8dRSa74is202z0nw/ZS2Nlaz/aN8rhpZZezMRwMY6VzVFHsIc3N/w33B7KN7na3HiTwrqV8usavoF2+p8NKkNwFgncfxMCMjOOQK5fXNRl1bVrjUZo443nfdsjXCoOwA9hVKiinRjTd0EacY7BRRRWxoFFFFABRRRQAUUUUAFFFFABRRRQAUUUUAFFFFABRRRQAVd0FQ2uWmegZj+IQ1SqfT51tdRtrhjhEk+Y+gIwT+tZVl7jKhuizqsj6Tr9xLEp/fISoA/vjA/wDHhWba3TW0NxbojKtxGIs+oyDu/wC+d35V1niDSpNRMMlvJGkiAqS+cFT9PcVW1Hw+07W4t5Y0RIVik3ZyQO4x9TXCnG1mbalCzvbqytrewsIV+0z/AL1yVycvyoA6fdAyTUjeIb5bd4ZFjS6WQLuKcY5yCPUECtHWdFe5uI7qymEEyADnIHHQgjoRVM+G5vsjZuI2umcNubO0DnPPUkk5z7Ulbr/Woxq6zrFvafaLqCIxyqPJcgDJPPY9MAn8qoyzXtxq1nNfDDuYTH8oXKeZweD9etdFdaT9o0aCxaULJCq7XAyNwGOnpgmsyHQb9biCa5u4GjgKcl2JVFOcDIoi0l9/5Ayjq/7vXL4rxsDuPqYwP5vVAR4in5zkxxxkj7nVj+iD86kvZprm8vbiPyys7jyyc/KoYEZ9c7RTJPMMDRJhSXDh8/dO3HTHP6VrGEnHVdvuIcknuNRTtAdixLlST3ACkD/x4/8AfIpxUAMBwAhcD0II5/XH40m1tmN244GSe5Hfjoev50KrfxH0zzknHTJ4/kK1dOWsbddyeZb3EbcsTHeSfLDZx0JFDJhp1f5yuVjJ4KkSKM0Mr5HRlAxjOMj0P8uMU5wzbjxliSwBx1bdwfqBUyhUkrNP+mNOKYq7goDHJxyfWihAwQBjk45PrRXWjIWiiimAUUUUAFFFFABRRRQAUUUUAFFFFABRRRQAUUUUAFFFFABRRRQAUUUUAFFFFABRRRQAUUUUAFFFFABRRRQAUUUUAFFFFABRRRQAUUUUAFFFFABRRRQAUUUUAFFFFABRRRQAUUUUAFFFFABRRRQAUUUUAFFFFABRRRQAUUUUAFFFFABRRRQAUUUUAFFFFABRRRQAUUUUAFFFFABRRRQAUUUUAFFFFABRRRQBZs7++swFt7lgg6RuN6j6Z5H4GtCPxHeqP3ltbye6sVz/ADrGorF0IPoUpyN8eJm76efwmH+FB8TN/Dp5/Gb/AOtWBRU/Voj9ozYk8R3zDEdvbx+5JbH8qz7y+vbwFbm5ZkPWNRtT8h1/HNV6KtUILoJzkFFFFakhRRRQAUUUUAFFFFAH/9k="/>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itle 1">
            <a:extLst>
              <a:ext uri="{FF2B5EF4-FFF2-40B4-BE49-F238E27FC236}">
                <a16:creationId xmlns:a16="http://schemas.microsoft.com/office/drawing/2014/main" id="{FDB30E1B-47D9-4E77-8A6D-4A5DD3811B9C}"/>
              </a:ext>
            </a:extLst>
          </p:cNvPr>
          <p:cNvSpPr>
            <a:spLocks noGrp="1"/>
          </p:cNvSpPr>
          <p:nvPr>
            <p:ph type="title"/>
          </p:nvPr>
        </p:nvSpPr>
        <p:spPr>
          <a:xfrm>
            <a:off x="370495" y="465138"/>
            <a:ext cx="8915400" cy="836889"/>
          </a:xfrm>
        </p:spPr>
        <p:txBody>
          <a:bodyPr>
            <a:normAutofit/>
          </a:bodyPr>
          <a:lstStyle/>
          <a:p>
            <a:pPr algn="ctr"/>
            <a:r>
              <a:rPr lang="en-US" dirty="0">
                <a:solidFill>
                  <a:srgbClr val="0070C0"/>
                </a:solidFill>
                <a:latin typeface="Tahoma" panose="020B0604030504040204" pitchFamily="34" charset="0"/>
                <a:ea typeface="Tahoma" panose="020B0604030504040204" pitchFamily="34" charset="0"/>
                <a:cs typeface="Tahoma" panose="020B0604030504040204" pitchFamily="34" charset="0"/>
              </a:rPr>
              <a:t>Demystifying Financial Flows</a:t>
            </a:r>
            <a:endParaRPr lang="en-GB"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0" name="Content Placeholder 2">
            <a:extLst>
              <a:ext uri="{FF2B5EF4-FFF2-40B4-BE49-F238E27FC236}">
                <a16:creationId xmlns:a16="http://schemas.microsoft.com/office/drawing/2014/main" id="{BA43C06A-300C-17CB-5664-593AB190891B}"/>
              </a:ext>
            </a:extLst>
          </p:cNvPr>
          <p:cNvSpPr>
            <a:spLocks noGrp="1"/>
          </p:cNvSpPr>
          <p:nvPr>
            <p:ph idx="1"/>
          </p:nvPr>
        </p:nvSpPr>
        <p:spPr>
          <a:xfrm>
            <a:off x="495300" y="1454427"/>
            <a:ext cx="8915400" cy="4423733"/>
          </a:xfrm>
        </p:spPr>
        <p:txBody>
          <a:bodyPr>
            <a:normAutofit fontScale="77500" lnSpcReduction="20000"/>
          </a:bodyPr>
          <a:lstStyle/>
          <a:p>
            <a:r>
              <a:rPr lang="en-US" dirty="0"/>
              <a:t>All MAs contribute to Fairer Share which reflects the shared Mission of our Diocese.  </a:t>
            </a:r>
          </a:p>
          <a:p>
            <a:endParaRPr lang="en-US" dirty="0"/>
          </a:p>
          <a:p>
            <a:pPr marL="0" indent="0">
              <a:buNone/>
            </a:pPr>
            <a:r>
              <a:rPr lang="en-US" dirty="0"/>
              <a:t>This enables us : </a:t>
            </a:r>
          </a:p>
          <a:p>
            <a:r>
              <a:rPr lang="en-US" dirty="0"/>
              <a:t>To pay for the work of our own ministry in the Ministry Area</a:t>
            </a:r>
          </a:p>
          <a:p>
            <a:r>
              <a:rPr lang="en-US" dirty="0"/>
              <a:t>To train clergy</a:t>
            </a:r>
          </a:p>
          <a:p>
            <a:r>
              <a:rPr lang="en-US" dirty="0"/>
              <a:t>To support ministry and mission throughout Llandaff; in MAs less able to sustain their ministry and with young people in schools</a:t>
            </a:r>
          </a:p>
          <a:p>
            <a:r>
              <a:rPr lang="en-US" dirty="0"/>
              <a:t>To support ministry, outreach and mission in the wider world</a:t>
            </a:r>
          </a:p>
          <a:p>
            <a:pPr marL="0" indent="0">
              <a:buNone/>
            </a:pPr>
            <a:endParaRPr lang="en-US" dirty="0"/>
          </a:p>
          <a:p>
            <a:pPr marL="0" indent="0">
              <a:buNone/>
            </a:pPr>
            <a:r>
              <a:rPr lang="en-US" dirty="0"/>
              <a:t>With your generosity and through the grace of God we can continue this work and grasp new opportunities which arise. </a:t>
            </a:r>
          </a:p>
          <a:p>
            <a:pPr marL="0" indent="0">
              <a:buNone/>
            </a:pPr>
            <a:endParaRPr lang="en-US" dirty="0"/>
          </a:p>
        </p:txBody>
      </p:sp>
    </p:spTree>
    <p:extLst>
      <p:ext uri="{BB962C8B-B14F-4D97-AF65-F5344CB8AC3E}">
        <p14:creationId xmlns:p14="http://schemas.microsoft.com/office/powerpoint/2010/main" val="411667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AutoShape 2" descr="data:image/jpg;base64,%20/9j/4AAQSkZJRgABAQEAYABgAAD/2wBDAAUDBAQEAwUEBAQFBQUGBwwIBwcHBw8LCwkMEQ8SEhEPERETFhwXExQaFRERGCEYGh0dHx8fExciJCIeJBweHx7/2wBDAQUFBQcGBw4ICA4eFBEUHh4eHh4eHh4eHh4eHh4eHh4eHh4eHh4eHh4eHh4eHh4eHh4eHh4eHh4eHh4eHh4eHh7/wAARCAHpAx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jaKKK/VT5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JpLa4jt47mS3lSCQkRyMhCuR1APQ0R21xJBJcR28rwxY8yRUJVM9MnoK9HkVdQ+E+naPtBmS0n1C39SYpiHH/fDE/hTdNVdO+Fep6ZtAnutPGoz+uGmVYx/wB8qT/wKvhnxfP2b/de/wC39la/2efl59trJr/Fpc7vqavvpy3+dtv66HnE8M0EnlzRPE+AdrqVOD04NR16I3he1u9d1T7TJqWrzWdpbSRWkcyi4uN6DOCR91fQDPIrNsfDujX3jD+zYv7St4RaNO1pcBY7gzKM+QrMACT2bFd1Di7BTpylK/uwU5NLRXipeuzVm0o7q900s5YSaenV2/Q5CKOSaVYoY3kkc4VVGSx9ABTWVlYqwIIOCCOQa7QaPYxeLdCtbW31vRbqe5CTw3IxJDyNrxvtGc59OMVC+l6HpelJquurqF697dzx28VvKsZCRthpGYg5JJ4FbriWhKUFGLbmlyxS95tue2vLa0G781rK99rr6tLXXb/gfPqchRXcf8InpFvqWrfary7fT7XTY9RtnjCiSRHK4UgjGeSPrz7Vn6totjd6VpOo+HbW9D3801ubSVxK2+PacqQBkEN0x2q6HE+BrzjGN+WVveatFNw9ok29U+VNvTS1nbS6lhZxTv8A1rY520tbq8m8m0tpriXGdkSF2x64FWbjRtYtoWnuNJv4YkGWeS3dVX6kjiut+G2n6hpviXVLW98zS7j+xblhJLlTECBh+OQB14rO1xbxNKmL+PIdTXABtVuZmMnPowx781yy4gnPMfqtHlcPcd7Tlfmvs4pxW3V/gUsOlT5pb69unqcpRXoK+GfC6+J7fwyzao91d26OtyJUCwu0W8Dbt+YevI6/jWV4W0fTLvTvMm0nWtXuzOUeOy+SOBBj5i5Ugk88cAY5rWPFWElRdZQla0ZK6SvGfNZ3bSS92XxNbeauvqs72uuv4f8ADnLpDK8UkqRO0ceN7hSQuemT2zSQxSzSrFDG8sjHCoikkn2Ar0aDR9L0OHxxpV9NdSWNobU/u9olk+bcq56A8gE1H4W0vS/7e8M+INF+0xW1xfvazW9w4dopVTdwwAyCpB6Vwz4yo+yrVYQbjFXhK3uyvRjVSb3Tab6W0Wt2kWsHK8U36/fY87OQcHg0ld1pfhWBtGh1a80jWtWa+ml8uPT8AQxq5UsxKnLEg4HHSiTwjpOm6lry6tc3rWmmQw3EXlBVkkSQjCEEYDc49jn6V1/635d7SdNNuUdLJXu1NQaSTvpOSWqV91dJsn6nUsn/AFtf8jhaK7rRvDmi3WhprC6brOpRT3MiPHZSqXsY1PBcbSWJBz2FcZfxwQ31xFbSPLAkjLG7ptZlB4JHY47V6WX5zQx9apRpJ3g7O9t07NaN2afe11rG61MqlGVNJvqQUUUV65kFFFFABRRRQAUU8xyLGsjRuEb7rFTg/Q0ykmnsAUUUUwCiiigAooooAKKKKACiiigAooooAKKKKACiiigAooooAKKKKACiiigAooooAKKKKACiiigAooooAKKKKACiiigAooooAKKKKACiiigAooooAKKKKACiiigAooooAKKKKACiiigAooooAKKKKACiiigAooooAKKKKACirFjY3t/KYrGzuLqQDJWGIucfQU28tbqzmMF5bTW8o6pKhRh+BqPaQ5+S6v26gQ0V2/jrRoU0nwkNK07NzeaeZJRBGS8rZXkgdTXI39hfafKIr+yubSQjIWaJkJH0IrkwOYUsXTU46N30e+ja/QbjYrUVI8MyQpM8MixP91ypCt9D3ojhmkjeSOGR0jGXZVJC/U9q7OaNr3ER0VKsE7RecsMjR7tu8KcbvTPrTryzu7OcQXdrPbykBgksZViD0ODS9pG/LfUCCir1zo+rWtsLq50u+ggPSWS3ZV/MjFdL8OdPsb7SfFUl5axTvbaU8sDOM+W4Bww9648XmFLD4d1/iSaWnm0v1GotuxxlFXv7I1b7F9u/su++y4z532dtmPXdjFVYoJpY3kjhkdIxl2VSQo9z2rrjWpyvaS0FY6Ox8VfZP+Ed22bMNJEqSgvxOkjEsvTj5SR3pb7xWlzPr7CxMcWp20dtbxiTi3jQrtHTnhQO3rXMxo8jrHGrO7HCqoySfQU54Zkm8l4pFlzjYVIbPpivGfD2W+19pye96v8A5+e17/z6/htob/WalrX/AKtb8jqp/Eei6jqd3Pqel3SpPDAkU9vKBPbtGoUlSeCG7j6U6/8AFOlX2rWpvdKuLvT7exNmpmnzc9SRLvxjcCeB0A4rn7nQ9atrc3FxpGoQwgZMj2zqv5kYqnBDLPII4Ynlc8hUUk/kK56fD2WStKm3aK5VacrR91R010dktvXdtj+s1P6R18ni6xt5dDhsre/uLXS7w3Re8nDTOTj5FI4VeOnPNVYte0e/0tdN16xvHit7qWe1ltZVV1WQ5aNtwwRkA57VzxsrwWX202k4td2zzvLOzd6bumfapbTSdVu7dri10y9uIV+9JFAzKPxAxQuH8rpQTTcWn8XM01K8m3e+755X8na1g+s1H/w3p/kjcvvFwurjWG+w+XFe2CWNtGsnEEaFduePm4Xnpyay7nVhL4ZsNHWFke0uZpvND/e3hRjHbG39a3tf06yg+FXh7UI7SOO8nup0mlC4ZwGYAH6YrjK0yrL8vlDmoU7KE2lq94J0r76+7333eupM61R7vf8AXU3fB+uQaNqN1PfWs15Dc2Uto6JLsba+ASGIPpS3914QezlSx0XV4bkqRFJLfo6qfUgIM/nWNa29xdTLBawSzyt0SNCzH8BUt/p+oae6rf2N1aM3QTxMhP5iumplmEli/bc0o1HbRTlG/LteKaT+71Eq0lDl6eiN4eKo/wDhOLTxJ9hfZbpGph8wZbbHs64/HpTrfxDpc3hqz0nUrbUf9BkleNbW4CRz723fvBjOR0yO1aPwu0azntdZ1rUdJbUUsLTzLaB1OyV+fTr0/Wp/h9pNnrHiTWNU1LQcW1rbyXEdkEZYvMHRPw9K+fxlHKqTmvZy/wBnUEmpWeikoxXvXvapJNvvvdK2sa1Tvvf8bf5Ir3njLRrrUNbkn0i6kttajgWZPPVWhaPqUOOegxn8arQeLNP0260aHSdPuBp2mXD3TLNKPNuJWGCxIGBgAACq9vqunDUNbmvvCyo1zbFILeJCFs3xw+DyPX8a5mCKWeVYYY3lkY4VEUkk+wFdOE4ay5wdOVOSiklZzbi/3ap30lvGHu3+erswliql7319PO/5nT2fiDSrnSLbTtcttRxZSSNbS2U4QlHbcY2B46kkEetVp/EUDxa7FDpot4tTWNIkSTIgVGBGc8sTj86ydQ0zUtPCm/0+7tA33fPhZM/TIqCCGa4mWGCKSWRjhURSzH6AV6VLJMvvKrG7i3zfE+VPmU20r2V5JN/Po2nm69S1v62t+R0egazoNrZWn2uy1K3vrSQsLnT7gRm4UnIV8+nTI7VkeItSbWNdvdUaFIDdTNJ5a9Fz29/rUWoabqWn7ft+n3dpu+758LJn6ZFQJDM8TypFI0cf32Ckhfqe1b4XLcJSxEsZTbcpXV3JtJN3aV3om+nTZWWgpVZSioPYLeKSeeOCIZkkYKozjJJwKs63pWoaLqD2GqWzW1ygDMjEHgjIPFRXNpe2XkyXFrPbeYN8TSRldw9RnqK9S8Y6f/wlWreBtZjXcNVjjguD1+ZDls/+PflXnZvn7yzF4fnt7Coql31UoR51re1nGM+m6NKND2sJW+JW/HT/ACPO9e8O61oUVtLqtjJapdAmEsQd2MZ6fUVFNomqQ6FDrktqyafNIY45iRhm54A69jXq3xSvY/FPgzV5oFUvoWsGFdo/5Z4CZ+mT+lY3xMjW3g8IeCVbaIII3uB6PIQOff735181kvGmOx1LC069OMa0pzVRa2jCEOe61vdqVNa3V29DqrYKnBzcXdJK3q3b9Gcp4b8EeJ/ENr9q0vS3kt84EsjrGrfQsRn8KoeIvD+seH7pbbWLGS1dhlC2Crj2YcGvWfif4d1jUdSg03Tta0rT9KsYEjhtJL0REHHLMv8AKqOu2c8fwhvtP8QazpuoXllMkti0V2ssgXIBXPXu34Vw5dx/iMTPD4hzpyp1pRj7OKl7SCm7Rk5XcZNXTkuVWV7PQupl8YqUbO6W+lnby/Iw/Ff/ACRTwp/18zf+hPXO+GvBfiXxFA1xpOmvLADjzXdUQn0BYjP4V03iOPzvg54PhzjzLyVc+mXYU/4239xp+p2Hhaxke206ws49sUbFQzHPJx16fzrXJszxlP8A4TsByqpVrYqTlNNxjGFV3fKnFttySS5l1bFWpQf7ypsox26to4rxH4e1nw7dLbaxYyWruMoSQVcezDg1a8M+DvEfiOJptJ015oVODKzBEz6AsRk1YvvF13qfgu38M38P2l4LgSQXkkhLovTbgjkcnvXTfGa+uNJTRvCunyvbWFvYJIyRsVEjEkZOOvQn6mvbrZxnkJYfL5QhHE1JT97Vw5IWfOoqXNeV0lFyVne7sYKjQfNUu3FW063fS/6nFeJfDGu+HJUj1jT5LYSfcfIZGPoGHGabp3hzW9RsI76x06a4gkuPsyMmDmTGduOvTnPSu48D3dx4g+GfijRdSle4TT4FurR5DuMZAY4BPb5f1NLoGpXem/ATUJrKZoZZdUMRkQ4ZVZUzg9uOPxrircU5pQhLCyhB4iFanSb95QaqJSjNK7a0equ9U9dS1haUmpXfK4t+enQ5jW/APizRrEXt9pLiDIBaJ1kKk8DIUkjnippPht40TTjfNor+WF3lPMXzAP8Aczn8K6T4H6rfWumeKTHcOVt7D7RErHIWQBvmwfw/Ksr4ManqEnxMs3kvJ5Gu/MFwWcnzPkJ59eQK5sVn/EeHjj1ei3hEpN8k/wB4nDn5Uuf3GldXvO7toio4fDSdPf39N1prbtr+Bw1vBNcXCW9vC8s0jBUjRcsx9AK62T4ZeNo7L7U2isV27tiyoZP++c5rqvhXp6f8Jf4t1SEW63NiJVtGmICRuzN8xPbp+pqjZeG/F9rra6yni/RzeiTe0jamDv55BHce1XmfGtf67Uw2Gq0qXs4wb9opS5pTjzcq5XHlSTV5Pm1ekdApYKPIpSTd77W0toeaSI8cjRyKyOpIZWGCD6EU2u7+OUdh/wAJv9qsJbeQXVsksxgcMvmZKnkd/lB/GuEr7jI8z/tXLqON5eX2kU7Po+q+TOGvS9lUlC97BRRRXqmQUUUUAFFFFABRRRQAUUUUAFFFFABRRRQAUUUUAFFFFABRRRQAUUUUAFFFFABRRRQAUUUUAFFFFABRRRQAUUUUAFFFFABRRRQAUUUUAFFFFABRRRQAUUUUAFFFFABRRRQAUHgUUHpQB6d4p1O88EeF9D0TQZTZXF5bC7vbmMYkdj0Gew/wFYOu+MB4g8Gx6drUUlzrFtPugvcDJj7qx6n/APVW/qFinxD8N6PcaVeWqazp1uLW5tJ5QhdR0ZSev/16yPEug6P4Z8H/AGO/ktbvxLczhh5ExYW0Q6g4OMn3HevhcueBTpwrwvilUbdl797v3m/5OX5Wsl2NZX6bG/418R3+h+CvCkGlSfZbq508b7lAPMEYx8gPYE8n6VSvtUvfEHwXu7vWJTd3VjqMaQzuPnAOM5P4msz4lXVtceH/AAglvcQzPDppWVUcMUOV4bHQ/WjTbq2X4M6vaNcQi4fUomWIuN7KNvIXqRU4bAUoYPD1o0/f9tdu2v8AEa33tb5WG3q15E3iv/kkPhT/AK+Jv60eAP8AknnjX/r2j/ma0LPTG8YfC7StN0i6tTqOmXEhltpZQjMrZ5GfqKm03T7Hw38P/E+l3mq2L6xcW6u8EUysEGcKgP8AE3UkDpxUVMVSWFnhL/vPbX5eqXtlK78rddgs738hngzVP7F+EF/qkcEU1xBqY+zeYu5UkIAD47kZNReA7+41K517xvrrDULvSrMGASKMbznbwOOP61mWV1ar8FdQtDcwi5bVI2WEuN5Xjnb1xTfhbqmnRHVvD+r3AtbTWLbyRO3SOQZ2k+nWtK+CTw+NrRhebqWbS15Pc5kutmr7biT1RJ4f+JWuwayZtdu5dS06bctzauFKlSP4R0FafwmurG3ufGF7Da77GOwklSCXnMYJIRvXjiodH+Hf9mamuoeKr/TF0SDLu6XOftAHRVA55/OoPA99paxeN2haGyt7jTZltIZJMHBztUZOScY9anHRy3EYeusBDRqCbirR+NaafaS300Vrsa5k1zE/w88beJb/AMd2Nte6nJPa3kvly27AeUFIPCr2xUngaa1s/ifrnh2RQmn6nJc2RTsPmbZ/UfjXLfDWaG38eaPNcSxwxJcgs7sFVRg8knpUPiK+a28d6jqVnKrGPU5JonQ5BxISCCOoruxOU0p4uthqMFBTpLZWXMpOz06rQlS0Tfc6T4Y6ONO8Z6lfamuIPD0csspI4LrkL/U/lWd4N8RXUXjK81ldIk1bU7oSNboo3GORjnfjHOOldr8V9Q0+z8Itc6aNk/iiSO4m9diouR+ePzNc78G7uGMa7YQ30Nhq15aBLGeU7QGGcgHseR/kVwQxMsZgMRmVenfmUYcuqslZSvbW3M5Xt0iVazUUdT4ET4mN4mtpfEEs66ZMxFxFeSIAykHhU65z6Cuc+G9vFD8aZrWFQkSy3SKo7DDcVa8JeHL7QvGWn6p4u1u0tyk/7qNrwSyTOQQOhOBzyTTvD1sdB+OLyapPbW8UrTzpI0y7NjhtuTnAPtXBUlT/ANsjRlBqVF25I8sW1zbavmaurteg+3qZEmtX3i7xVZeF2ZLbRGvhHFaRIFVUUnv1JwDz6mrPj7xzrlj4nn0vQbxtM0/Tn8iGGBQAdvUn157Vx+kakdJ8WQasg3i2vPNwP4huOcfhmu58V+CW8S6zL4h8M6lp0+n3x86TzZwhgY/e3A//AK69nE4bAYLGUliYJUeR2uvd521dvpzNbN6vUlNtO2474l6l/bXwz8Nal5McMlxcyGVY12qZOQxA92BP41zV18PPFdtZS3k1jAsMUZlci6jJCgZJxu9K3viQ2j23w90LR9K1K3vTZXMiSNG4yzYyzY67SxODXnBlmIwZZCPTca3yCjX+pJYVqEeeppKLbtzu32o2073FNq+p6NZXsng74V2WpaXti1XWp3DXO0Fo41zwuenT9TU/gDWr/wAZW+p+FfEU7agsto81rNKAXikXpg/j+nvVXQltPGPw9t/DIvre01jTJ2ktVnfas6N2B9ecfgKueHtKX4dWeo63rl5af2nJbNb2VnDKHcs38Rx24H614+KWH9liKc4/7W6jcdPe+L3HF78qjbbRK9yle67EXwt1nVYPB/iiGO+mRLCyMlqAeInJbJFSfCbxBrVx/wAJH5+pTybbGW6GT0mPV/rxWN8O7q2g8L+MI7i5hikm08LGruFLt83Cg9T9KPhPdW1t/wAJF9puYYPM0qRU8yQLub0Gep9q6cywNKUcfL2avzQtp5Qv+N7hF/CXfhtf3mpR+Mb6/uHuLmXR3MkjnlsDHP4AUeE5v+EX+GV34os0T+1b26+yW8zKCYUHUjPfr+lUvhVcQQad4pWaeKIyaRIqB3C7j6DPU1Z8GSWPiLwJdeDbi9gsr5LgXVg87bUkPdCe3f8AP2qswpKFaunH90p0uZJacijrouidrrtfoKL0RW0nx9dT6XqWleK3uNXtLqEiItgvFL2YE9q3/AWl6xYfDh9X8M2IuNb1C4MQm+XdBCvUruOOSP19qzbLwdY+GLC/1Pxo9lKRAyWVlHcbnklPRvlI4H9aTwnLbeJvAR8JnUotP1S0uTcWRlk2JMDnKZ9eT+lZY/6pUoTlgY2pc8HN2vTas9opq6T5ee1l3vZjV7+8dX4Q03xvqIvNE8bWcl3pl1A22W4kRmhk/hIIOa5z4WzRaZ4V8YXFxbpdLaLG4jkGVdlLbcjuM4NQQeEY/D9jeaj401QKFiItLO2vd0s0nY8dqpeCLq2i+H/jKGa4hjmmgjEUbyAM5yfug8msHh4VcPXdKSlCU6S9yLjC/OruPvO7tbmastF1HfVHOeJPEOr+IrpLnV7rz3jBVMIFCAnOABXpHwn8U6LY+DZodXu7eK70maW4sFlcAuXjYYUd+S35ivIqK+hz/hbB51lyy+fuQTTXLZWte6XSzTafk2PDYmVCpzrU9E+DetaXDqOraf4iuoYLHUYhI7TuFUyK+QMn1yfyrnfHmuNq3jq/1i3kDqLgfZ2HTamAp+nGa52inh+GMJQzitmsW+apFR5fsr4U2vNqMU/KKCWKnKiqXRO/9fez1bxHpek/EaSDxBpOt6fY6k0KpfWd5JsIZRjcD/ntWB4u07wv4d8Mx6Rb3Ntq2vyS757uAkpAn9wHp/k+1cQQD1ANFcWX8K18E6VGOMm8PSd407JPT4YymtZQj0jpeyTbSNKmKjO8uRcz3f8AwO53XiLVLGT4UeGbG3voHvra5leWFXBeP5mIJHbtW7r1lpfxJtbHWNP1mw0/WIrdYb21u5Nm4j+JT6dfwryiggHqM0p8IKHLVwtd06sJ1JqVlL+LLmnFxejjtbZqydwWMvdTjdNJW9Nmd94wt/DvhzwdF4etLmy1TXJZ/OuryABhCv8AcVvwHH1PetjVINL+JGjaZeW+sWWna7ZwC3uYLt9iyAdGB/X8cV5TQQD1GaT4RmqdOpDFS+sQlKftGk7uatJOHw8jSSUVa1k077n1tXacFytJW9Nte56dfvpPgXwPqWiW+q22p65q+EnNs25IYx2z9Cfrn2rKttS09fgpc6WbyAXzasJVt948wptX5sdccGuGHFFaUOEacYKVatKdV1Y1pTslzSjZJWWiikkklt3FLGO/uqytZL1O6+Fepafp+m+KY769gtmuNNaOESOFMjYbgeprP+Et7Z6d4+0y8v7mK2t49++WVgqrlGAyT71ytFdmJ4co11jk5v8A2qKjLb3bQ5NPlrr1IjiZR9np8H+dzv8Awb4j0vTfGeu2+pybtH1hpYJZU5Cgsdr/AE5P55qxD8NtNhvVu7zxhox0VWDmVZh5jpnpj1IrzijAznAzXJiOGK8a8q2AxUqLnGMZ+7GXNyqykr/DK2l9VtpoXHFR5VGpC9tvn+hs+M7nRrrxFcyeH7MWmmghYUGfmAHLHPPJ5rGoor6XB4aOFoQoRbaikryd27dW3u31ZzTlzScu4UUUV0khRRRQAUUUUAFFFFABRRRQAUUUUAFFFFABRRRQAUUUUAFFFFABRRRQAUUUUAFFFFABRRRQAUUUUAFFFFABRRRQAUUUUAFFFFABRRRQAUUUUAFFWBZ3R086gIWNqsohMnYORkD8qPsd1/Z/9oeS32Uy+SJexfGdv1xzUc8e/kIr0UUVYwooqza2N5cyrFBbyO7o0ijbjcqgkkZ6gYP5UpSUVdsRWooopjCiiigAorV0zw7rWpWYvLHT5JrcuUEgIALDqOT7iquqabf6Xc/ZtQtJbaUqGCyDGQe49RWUa9KU+RSV+19RXKlFFFajFpKns7W4vJjDaxNLIEZyq9dqjJP4AGoKV1ewBRU89rcQQQTyxMkdwpaJj0cA4JH41BQmnsAtJRRTAK2PCcHh+fUWTxJeXVraCPKtbpuLNkfKeDxjNY9FZV6Tq03BScb9VuvTcEdL8RPEUPiLXElsomh0+1hW3tI24IRe5HYn/CuaooqMJhaeEoxoUl7sVZf137g3d3A0HnrzRRXQAUtJRQAUUV2Sab4d8P6Jp13r9nd6je6jH56W8M/lLDDnAJPUk1z18QqNlZtvZLd/kJs5nRtNu9X1OHTrFFe5mJCKW2g4BJ5+gNVZFZJGRvvKSp+or0PwnY6Pa/FDQpNCvTcWV1G0qq7AyQExvlHx3FRaLp3g3WvEMvhyK11AXMrSLFqJnGDIMnPl4wFyPrXBLNFGbbi+VRUttVrK97vpbbffcXMef0V0Ph2HwzBp93fa8091PHKIrewgk2NJ6uWx0FXfFWkaQfCdp4k0iyvdPWS5a2ktrh94yFyGUkZxXXLGxjVVNxertfpe1/X52t5jucjRXfeI9N8G+GNVhtbuy1DUWngjlZFuNghVh64yzHk+gpk3gzTo/G1/ZNeTJotlaC/llwDIIioYL9ecZrCOa0XHmaaTV02t7W2631Xr0FzI4Wkr0Dw7pfgvxNcXcVnZ6hp0tpayzrG9wHE6qpwc4+Ug4JHQjNZujaPo9j4Yg8Qa9bXd8byVo7Ozt32ZC/edmx0ycYFV/aVO7i4tSVlbS+t7dbbJvewcxyVJXVeKNG0v+wLXxJoaXUFpLMbee1uDuaGUDPDd1Irla6sPXjXhzR9NejXQaYUUUVuMKKKKACiip7e1urhJZLe3llWFd8hRSQi+p9BSbsIgooqa0tbm8nEFrBJPKQSEjUsxA68ChuwENFKQVJUjBHUUlMYUUUUAFFFFABRRRQAUUUUAFFFFABRRRQAUUUUAFFFFABRU9va3Vykr29vLKsK75CikhF9T6ChLW6e0ku0t5Wt4yFeUKdqk9AT2pXQrogooopjCiiigAooooAKKKKACiiigAooooAKKKKACiiigAooooAKKKKACiiigAooooAKKKKACiiigAooooAKKKKAOl8Fn7dbar4fbk31sZLcf9N4vmXHuRuH4iteOwt5tR8PeFroMYba1e8vI1OC8roZSv12qq+3NcXp95caffQX1pJ5c8DiSNsZwwqw+s6k2unXPtJF+ZfO80AD5vp0x7V5lfB1J1JSg7Jptf4rct/SxLRv2Vrp3iXTHmj0220uaG+t4Q1uW2vHKxXBDE/MMZzVfXJtKd9U0y28PiA2khS2uICxkUK+0mXJwQfoMHFZ+p+IdQvrdLfZa2kKy+eUtYREGk7OcdT6elS6l4o1S+tZYJBaxtOVa5lhgVJJypyN7Drzz7nmphhq6mn0vtzPTb79n99tgszpbjSdPaz1WyuNN0uyms9PeaONLhpLtJEAOXI+XnnI7ZoZbTU38N2s+nwIn9kTyfuywOVEmB16ZGfqTWCfGOqmSeVodPMlzG0d0/wBlXdcBhg7z3/DHNVIvEWoxQ2UcYtw1nFJDFJ5Q3+W4OVJ7j5jj0zXPHA4q3vPX1ejcWvzFZmxBHpWmRaBaT6NBfnU4UmuZpGbfh3KhY8HAwB155p17Z6boOk3kzadb6hdQavLaRvOWK+Wqg8gEZP8AiayNM8T6np9pBbxLay/ZiTayTQK725PPyE9OefY1nzajeTWBsZZd8Jna4OQNxkIwST1rojhKzn7z0vrq9dX92mlv8kOzOxfT9BtNf1aLyLKGTyoJLGO9Z/syF1DOpYd+flycdaxtZ0eNtemhf7BoaGJJUWS4MkT5HWNlBypOSPTpmq8PifVEnuZJvs10l0kaTwzwK0biMYQ47EDuKoavqV1ql39pu2QsEEaKiBVRB0VQOABRh8LiITvKXRK929bLZPTo979+rBJnURw6S3w90tdUvrq3VdRuhG1vCJN/yx5zkjHatC4s9Pujo6Hff6RY6RcXkHmErJOVYko4H3QG7AnjvzXCy391JpcGmu4NtBK8sa7RkM4AY56n7oq3aeINUtfsPkTov2EOsH7tT8r/AHlb+8p54PrUVMBWteMtbyfkr32sr31+V35BZmwtpZ65pVlqFvo8cFz/AGklpJb2jFVuFZdwA3E4YYIz7ir2raZp11oWoSLbaPa3NrcwJELGZpDGruVIkJO1vqO4Nc9c+JdTlms5Ifs9mtlL50EVtCERZO7Y7njvT7nxRfzWN3Yi20+G2uwPNjitlUFgch+Od2f50nhcTzRcXZJ33eivqvPT/K9gszqtPbS7PxZqmh2uiwxCzs7mOK5DN5zMsRBZ+cEHnjHHFUdNsdKutFtodP07T764azJuYpJ2ivBNgndHn5So4IAByM1jt4x1ooxDWgnkiMM1yLdfNlQrtwzd+Px6Uy38VarDawwqtoZbeHyYblrdTNHHyNof6E4PUVl9RxKV1vp9p6tJ6vra76PzFZm3Dc2UWkeE7W60q2vTcB45DOW+VDMRhcEYPJ5+lVry003QNNur3+zYNQkfVZ7OIXJYpFHGAegIyxz19BXONqd4y2KmQYsP+Pf5R8vzbufXn1q5aeJNRga68xbW7jupjcSRXEAdPN/vgdjz2roeCqx1i9LttXav7zfy3/Qdjo5/DmnXlzfafp9qY7mWG0vrUFiWijkwJI/cDeD68U7xJo+h28Gpa1Y2ajTmtEjs0LsQs5kaMnOeThGb8RXMW/iTWYNdk1yK7xfSKytJsBG0rtwB0Ax09MCq8urahJokWjPPmximadI9o4c9Tnr+FRHBYpSi3PTS+r8ub8lZ+cgsyhRRRXslBRRRQAUVe0PSb7WtRTT9Nh865cFlTcFyAMnk1TdWR2RhhlJB+tZqrBzdNP3lrbrZ7ffZ/cA2iir9vpGoT6Lc6xFCGsraRY5ZNw+Vm6DHU06lWFNJzdrtL5vZfMChXf6jpr+M9D0W60e6szeWNmtldWs06xsuz7rjPUEVwFXxo+oHQjrnkD7AJvIMm4ffxnGOtcuMgm4T51GSel+t9LWur39RWudl4ftdD0D4jaHb2+pRSmGJvt9yZh5IlKNkK3TA4H1NZXw3ube2+JFnc3FxFDAs8hMkjhVAw3c8VydFZvL+aE4ym25R5W/v1/HYVj0Xwb558IXX/CMyWCa/9tPntOUEogxx5ZfjGetTeKU1C8+GskV7rVtqmoWd+ZroJcK3koUwFHY/8B45rzSnIrO4RFLMTgBRkmsZZZ++9rzL4ubbX0vfbt28w5dTqfipcW914qSW1uIp4/sUC743DDITkZHeupu9U0qbxnqmmzahbx22raLDaJdBw0ccojXGSPcYNedaNpGoavqqaXYW5ku3ztjYhTwMnr0qfw7qY0PVZJLjT7e+hZHgnt5hwyng4PY+hFZ1cFTdNUYSvKEdtL6tWf3x06MHHQ7rwD4Zn0LVNQm1S7sxMdNuFghhnWRnGzlzjooHr1JqHw1qeq6l4GsNM8O6xFY6pp8jrJbySInnxschlLcEjnj3rAPiPRdPsL2Hw5os9pc3sJgkuLi58wpGfvKgA746muUrOGX1cTKVSvvdWulbRNaxu9NX1v100Fa+52/j241KHRbPT9X8SNqOoPKZZ7WJkeKAAYXLKOX5PeuIoor1sLh1h6fJ+SS/BFJWOl0fwTrmrWljd2ccLQ3jOFdnwIwn3mf0FV4/C2qXHiabw/YiG9uYj80kL/uwOMtuPQc10ms3c9v8FdFghkZEuLyRZQDjco3HB9s1P8OIrOP4e+I7m41A6b5skcEl0sZdo0OOMDnnOK53iKqjKb72Wnna/wDwDldWai5edvxMq6+HWsJazTWN9pepyQDMsFpcb5E/DFc94e0TUte1IafpsHmTYLMWO1UUdSx7Cuw8KxeEdA1611W38bOxhbLILCQeYvdTUei+JtD0vxp4gaQSvpGqh4hLCpDorHO4A89zTVataSSvppo0CqVLNLX5WKd58O9Wjs57iy1DStTa3UtNDaXG+RAOvGKoeERrx03XP7HeFYBZE3wkxkxc5xnv1rpdG8Mqly954B8YwT3fltiCRfKmZe4wev5VS+HKSR6R4yjlUrIumOrqeoI3ZFT7ZunK7TtbdWe/VfkHtG4u7vt0/Q5/wr4Z1TxJPKmnpGsUIzNPK22OMe5rvPhx4P1HRfGVnqAurHULLZLG89nN5ioxQ4DelY91I9l8ErJbQlBfX7i6Zf4sE4U+3yj8qb8DLq4h8a/ZY2bybi3k81ex2jIP5/zpYidWpSqST0V1b03JqynKE2noro5bT9J1DW9efT9NtzNO8jHHQKM8knsK6C4+HOsiCVrK+0rUZ4RmW2tbndKvrxjrWx8O4rWPwx4uvJr86exZYGuljLtEjMc4A55ziqXhu38JaHrlrqlv43cvA4YqLCQb17qfY1U8RU5pKHTybvpfpsVKrK7Uenk2cn4e0O+1zUHsbIIJkieRhIdvC9R9a3rD4eatdKkb3+lW1667lsprkCcjGRlR0Psa6LwJdWNz8YtUvNLcPaSxTSRMFK5yATweeua8/wBIup5/FNneySsZ5LxJGfPO4uDnNX7WrOTUXayT273K55ybS00TNrwN4duJvHEVhqEdrGbKcG5guWA3gHBUA/ePtUXxK0X+yfEly6PZeRcTSNFFbuD5SgjhlH3evSug17/kvq/9f0P/AKLWuf8AE0NhcfEjU4tTu3s7RruTzJkj3lfTjvzipp1JSqqbejjexMJSlNS8rnL11+m/D/VrmwgvLy+0zSkuBuhW9uNjuOxAxVDxDp/he1sBJo2v3F/c+YAYpLUxgLg5Ofy4966nWbrwl45Frd3WtyaLqUcCwvHPHuhOPQ9vz/CrrV5WThdLq7P8i6lSVk47en6HJ6p4V1XTdeh0a++zwSz4MUzygRMp/i3eldT8V/DUdja2F9a/2ZBHFZxpLHE6q8rk43hR94e9YnxC0zX9Oi0+PVNQj1KxERWwuIm3Js4yB+QrT+KqLJqnhyN+FfToVJ9ATWanOc6cuZddv6/4YjmcpQd+5l6L4F1XUNLj1O4urDS7SX/VSXs3l+Z9BWf4p8M6p4dmiW/jjaKYZhnibdHIPY1v/GyaT/hMEsfu21paxJBGPuqCuTgf56VLZu958E75bolxY6gn2Yt/DnblR/30fzqoVqvLCo3pJrTtfbUcak7Rm9n09TK0nwJrupRWM9utuILyJphK8mFiRTglz256Cqmq+F9Q0/SptUM1rcWkN21q7wybsOO/0NdH40u7iL4W+E7OORlhnWVpFBxu2njP/fRqH4YsNV0jXvCkhGby2NxbA9pU/wAj8qSrVeR1W9E/wvYFUnyub2v+FzmfD2g32uNd/Y/KVLSAzzPK21VUe/r/AIV2vhbwmt58ONRkaTSDc3LxvbzySpmBeMhmPKE+lUYs+HvhNKzAx3uvXBjAPBEKdfzwfzpnhr/kkviX/r5h/pSrVJzTcXZcyS+//MVSUpK6el0c9oXhvVNb1WbT9PjSRoSfNlL4jQA43FvT09a1tS8AavbadNfWd5puqxQDMwsp/MaMe4re8JW+nr8JL1rvVTpaXl+Ip7hYTISABhMLzg8/n70zwW3hHw1rsepReM2mQKySw/YZFEikdD/OlPE1Ly5enSzd/mKVad3y9PJ6mf8ADH/kB+L/APsEv/I0aD/yRzxH/wBfsH/oS1a8Dm3MHjs2ZzbGwmMJxjKZbbx9MVV0H/kjniP/AK/YP/QlqajvOT/vQ/QUvifrH9DD8L+FtU8QLNNaiGC1g/11zcPsiT2zVnxB4K1XSNN/tNZ7LUbAHDXFlL5iofeutu7PRz8L/Dtnf64dJguDJO+23aTz3z32+me/9Kg8LXHhDQbTVLf/AISxr23vrVomtzZSKu7HDdDz2qniqjblHo7Ws+9tx+2m7td9rP8AM4/Q/C2r61pzXunQpMi3C2+zdhtzd/p6mofFOhXHh7UhYXVzazymMOTA+5Vz2J9a6rwtd3Fl8HPEMtvI0cjXcUe5TggNtB5+hNef100p1J1JXeidvwRtCUpSfZBRRRXSbBRRRQAUUUUAFFFFABRRRQAUUUUAFFFFABRRRQAUUUUAFFFFABRRRQAUUUUAFPgilnmSGGN5JHOFRBksfQCmVv8Aw7/5HrRf+vtKipLlg5diZPli2Z/9jav9he+/sy7+ypndL5R2jHXmiXRtWhsBqEum3aWhAImaIhcHvmu98I61qlx8WLmGa8le3aS4iMBY+VsXdtXb0wMCqXgTWNS1PUfEMN/ez3EM2l3EjxSOSmRjGB0GM9q5HiKivdLRJ/eYOrNX07M4nT7C+1GfyLCznupcZKxIWIH4U2+s7uwuDb3ttNbTDkpKhU4/GvQNLjhs/hnpvk+II9EfULiV7ibY5eXYQAm5OQB1x71BrupaW/hjTo7nWY9ev7G/Vo3EThmgOMoWYc8j9RVLEyc7JaXt1/4YarNy0Wm39dDkf7C1r7D9u/sm9+y43eb5Lbcev0qrY2d3f3At7K1muZSMhIkLHH4V6g19c6x4mOr+F/GMf2iU/u9Kvi0YHGPLC/dYVz/hLUrbT7fXtG1K7n0K8upQv2yGMnymVjujOOQM+lTHEzcW7a6aa/l5eW4lWk09NTkr7TdRsLlba9sbi3mf7qSRkFvp61BPBNbztBPDJFKpwyOpDA+hFdl4vh16LwxZvJrFnrWlwXJMF7C5eSOQj7rFvmHritqXTYde8W6B4mlUCyubMXd83ZXgGHB/ELVfWrRUpba/eh+2srvzPNLq3ntZjDcwyQyr1SRSrD8DSW0E1zOkFvDJNK5wqIpZifYCt15LHxJruo6lrGsLppmlMiboWk3AngcdMDFbegLDonhfxPquj3oubiJoLaC8WMoVRz8xUHlT2zWk67jHb3tPTXzKlUsttTj9U0vUtMKrqFjcWpYZXzYyufpXQeJvDEq3unwaFpt1ceZpsFxMI1L4dgcn26dKpHxDq914XvdJu1l1C2MiyiaYs7WzD0bsD71vfEjWtTtRoVnZ3k9rEmlQS/uXKFnIPJI64AGKzlOrzxjpfX06EuU+ZL1OKFjem8azFpOblc7ofLO8YGTx16Uy2t57qYQ20Mk0hBIRFLHA68CvV0kab4p6RcyHMs2heZI3dmML5J965L4SZ/4TiLGeLef/ANANCxTcHK2yv+f+QKs+Vu2yv+ZzNtY3t0ENtZzzCR/LQpGSGbGdo98VLa6Tql1ey2Vtp9zNcxErJEkZLIQcEH0rrdG1S80n4SSz2ExguH1YxiVfvIpjGdp7E4AzTdX1C+0z4e6K1jdTxTarNPcXtwjkSSsrYALdff8AGm6872SW9l+Y/aSvZLrY5zSNLk/4Siw0vU7WaHzbqOOWJwUbazAH9Kta34b1FdX1MaZpV5LY21zJGrpGzAKpI6960dN1vUtY1fwsuowF2tbxI0vWDF5h5g+UseDitG48Qaw3xcCJf3EcKal5Cwo5EYTdjG3pz3qJVKql00T9NyXOfN8jz2itXxgix+LdYjjUKq30wAA4A3msquyMuaKZ0Rd1cK6/QfDOjjwyniPxNqk9nZzzGG2itot8krDqeeAOD+VchXeaNq2p6H4KtV1rQbPV/Dl1MzW4lbDI/fDDle/WvJzqeIjShHDys3JKyaUmrNtRctOb16XLhbqZfi3w9pVjpNnreg6s19YXLmMpMoSaJx2K+nFaTeE/DmiWNo3i7Wbu3vruMSraWkIdokPQuT39qfreleG7rwpB4v0O1utOjivkguLSZ96N3yhqP43Qyjxqb1sm2urWJ7eT+Fl24wDXj4fF1sVUpYT20o/HdtRU7xcbR6x0UrtrdL1KaS1sZfjHwsdFksbjT7walpuorus7hVwWP90js1bFz4U8J6G8Nh4o8QXcOqSIrSxWsAdLbdyAxPU1pIyaX4G8Dx6oNjHVjchH6rDv649OR+dc38Wra5t/iFqv2hW/fSiSI/30IG3Hr6fhSweLxWNqwwsqzil7T3la8+SfKujW2rstX5A0lrY0LHwXd2fxEh0FNWkgWaBp7e9t+C8ZUkEc98YNZXhHw3b6xc6jPqWpCx07TlMlzPt3OeSAFHcnFdN4B0bVNF+JWj2+qzB5pbB5kTzCxiQocKc9D7Vk+F9F0d9E1zxNrkdzdW1jOI0tYH2b2ZurN2HIqZZjVSmvbX9yklKMVduU5R0T0u7W1fKnqPlXYkHhfwtrGl6hN4X1q+kvLC3a4e3u4Au+NepBFJoP/JHPEP8A1/wf0rf+H+qWOoWXiRdL8MWumW0ekT750d5HZscKWPHTJwB2rn/D/wDyRrxD/wBf0H9KwdevJzo1nL3KtG3M4uSvJOzcdPQLLf1OHrpRpUn/AArd9a/tC48sah5P2TP7snbnf9afB4m0iPTUtW8HaTJKsXlm4Zn3k4xu64z3rQX/AJIfJ/2GB/6DXuYzGV70rwcP3kVryu6d+zdvwZKSMbxhoEWhJpLR3Lz/AG6xS6bcoGwtngY7UuoeH47bwZpWvJcSPLfzyQmHaMLtPBB962viyrC28LSEEI2jxgN2JBOR+oqfxLZ3MPwo8JwSRmOWa7lZA3Bwx+U+3Y1yUMyrPD4SUp6zm09tUlP8rIbirsbeeE/COhTw6b4k8QXseqSIryra24aODd0yT1p3hrQbDQ/ipZafeaoZRHNFLZS26B1nYn5Q3Py98/SrOv8AiKOG+TS/iF4Tt7y+hjVTdQS+XMUxwcjhvzpknh+y0D4p+GV06WZrS8kguYkm/wBZGGb7pry44jFSoThiasrzpza+BwlZXvBrVK3SS1T7q5VlfQS+0ex1T4uTWOka1ewT3FzcNczCPY0MgZiVUg8j3rA8LeFxrF3qNxfX4stL07LXd2y7j1IAA7scV0nhP/kvd3/1/wB3/Nqg0tHu/hd4rtbRS9xDqSzzIv3jFnrj0BBNa/W8Rhoxowna8KK5mldc8pJvbtor6bed1ZPX1Kc3hXw7qujX194T1i7ubjT4/NntruEIzx92Uiqug+GNM/4R9PEPibVJbCwmkMdrFBHvmnI6kDsPesrwvo2qauuoSadMII7S1aW4laQouwfw5HUn09q7vW9S0y3+HfhS8uPDlvq9qtu8JeSV0EEgIyp2+uM8+ldONxGJws44WnWlPmml9nniuVytd2jd20bV7X3dhJJ62OZ8ReF9OTw9/wAJH4a1STUNOSQRXCTR7JYGPTcPQ8VyNehvq7yfD7V5NL8I2em6XcvHDPOt0xLOCCu0N94j2rzyvWyWriJ06ka7vyyaV3FytZO0uVtXTb+VrkzS6HSarr1ndeAdJ0GOOcXVncySyMyjYQ2cYOc559Kd4H8RWuji907VbVrvSdQQJcxofmUjoy+4rmaK9N0IODh0ev6mPso8rid/p198P/DtydV02TUdXvEB+zwXEIWONiOrE9cfjWX4O8S2VlqOpjXrP7VZ6ojLcGNBujJJ+ZfTqelcpRUfVYtNSbdyfYqzu73PQtHv/AXhi+GsaZd6rqd7ErfZ4ZIvLVSRj5j361j+GvEltZweJW1ASmfVrV0Ty1BHmMSeeeBzXK0UfVY2fM272/APYrW7udh4P8RaVHoV14Z8SQTS6ZPJ5scsPLwSeo9v/r+tbXhvxF4J8IX/AJ2lrqWpPMCs1zJGFMaddqKSMknGa81opTwkJ3u3Z7roKVCMr+Z0/g7xLb6RfX8N/atd6TqSmO6hHDYycMPcZrY0+7+Hmg3g1axl1PVbmPLW9rPEFRG7Fj3x+NcBRTnhoybd2r726jlRTd77nWeCvFEGl+L7nXNUjlcXEcoZbdBwz+gJAxXN6ZMtrqNrcSAlIpkdgvXAIPFV6K1VKKba66fcWoJNs63VfE1lc/E4eJ4YZ/sn2mOXY4AfaqqDwCRng96r/EGfQb3W31LRL65uDdu8s6TQ7BETjAHr3rmqKiNCMXFrorfIlUlFprorDkYo6uvVSCPrXoGqan4F8UGDUNVmvtHv0iWOZLeAPHIR3GP/AK1ee0U6lFVGndprsOdNSs72Oq8ceINO1DTtO0PRIJ49M05W8t5z88jHqT6CrnjbVvDuvaJp95Dd3cWq2trHb/ZTD8hweTu/PFcTRUrDRXLZ7frvcSoxVrdDv7nXPCniqxtG8TyXun6pbRCJrm3j3rOo6ZHrWf4t8RaXJoNt4Z8NwTR6ZDJ5sss3Ek8nqR6f/W9K5CilHCwi07uy2XRCVCKa8uh0niTXrPUvCnh/SoI51n05JVmZ1AU7iMbSDz07gVD8P7m6tfGuky2al5Tcqm0fxK3DD8iawa6Xwl4sk8N2sy2ulWE14zForuVMyRZAGB7f4mnOny0nCCve/wCIShaDjFX/AOCaXxl1SO88WnT7batrpyeQirwA3Vv14/CovBWr6DH4Y1bw/rtxdWkd7IkiTwxb8be2PwrkbiaS4nknmcvJIxZ2PUknJNR0lhoqiqd9rfeCor2ah2Ou8J+INLsLXUfD+sQz3eh3km5XQYkiYH5XA9cAZ+laNjqngnwwJr7RHvdX1JoykH2qELHDnuQeprgKKJYWMm9Xruu4Sopt67nS+EfEFrpVhr8N4k7y6lZNBGY1BAc55bJGBz2zSaZr1nbeAdW0CSOc3V5cRSRsqjYApBOTnPb0rm6Kt0INt+af3FOnFu/p+B2Xh7xBol14ZXwz4pjuRbQyGS0u7cZeEnqCO461Nc6x4V0HQ72w8Mi6v72+Ty5Ly6iCiNO4UetcPRUPCwbvd23t0JdGN/0Ok07XrO3+H2qeH3jnN1d3McsbBRsAUgnJznPHpXN0UVtCChe3XU0jFRvbqFFFFWUFFFFABRRRQAUUUUAFFFFABRRRQAUUUUAFFFFABRRRQAUUUUAFFFFABRRRQAVe8P6i2ka3Z6osIma1lEgjLYDY7ZqjRSklJNMTV1Zm5oviGTTfFb6+tqkrtJK/klyAN+eM47ZqLw3rb6LdXlwlus5urSS2IZtu0Pj5vwxWRRUOlB3utyXCL6HRaD4itrbRm0TWdMXU9O8zzolEhjkhfGCVYevpT9X8U+Ymn2ujWCaZY2E32iGIOXZpc/fdj1Nc1RU+whzc1v8AL7theyje52z+MNBbVP7cPhRf7X3eZv8AtTeT5n9/Z+uKoaR4qEaanba1p6anZ6lN9onQOY2WXOdykdPpXMUVKw1NK1vxf4dhexhY6PXPENpcaKuh6LpI06wMwnkDSmSSV8YGSew9K6BrjUvDvwmm07UInt7jUbpkto5FxIsOAZDjrgkAfjXntTXl3dXkiyXdzNcOq7Q0rliB6c0pYdO0Vte/mJ0k7Lpe5BW14W15tFa6hmtI76wvI/LuraQkBx2II6EetYtFbzgprlkaSipKzOm1fxHYtoUuiaDpH9m2lxIsly7zGWSUr0GT0ArO8S6y+tzWkj26wfZrSO1AVt24ID8345rKoqIUYRd0hRpxjsdQnjK5j8TabrcdnEr2Nqlr5RYlZEClTk9sgmr+meLNN0u/kvPDvhUxO6MJzJO0hCEdF4+UZ7+2Kw/DnhXXvEKu+lWLSxIcNIzBEB9MnvXa+A/D+seH5vEcOrWb25fR5SjZDK/0I4Ncdf6vBNbtaWv/AF3Oer7KKa69rnCDWX/4RP8A4R/7Ouz7Z9q87dznbt24/rV/RPEdpDov9ia5pY1OwSUywbZTHJCx67WHY+lZdho2p32nzX9naPNbwSJHIy8kM5AUY6nJIq/feD/EFnqllpdxYhby9QvBEJFJIHXPPBromqOsW/Pfqay9ns2WNS8V+dqGkNY6bHaafpMgktrQSE5O4MSzdSTjrWa2tOfFZ1/7Ou83f2nyd3Gd2duazrqGS1uZbeddksTsjr6MDgireraTqGlC2N/bmH7TEJYckHch78VUadKNkupShBaEesXralq15qDRiNrmd5igOQu5icZ/GqldLovgbxRrFgt9ZaaTbsMo0kipvHqATzWfqHh7WtPspby9sJYIYZ/s8hfAKyYzjH05zTjVpX5IyWnmCnD4UzKrovDfjLWtBsXsLY21zZO28211CJYw3qAelM8O+D/EOv25uNN08vADjzXcIhPoCetVvEfhzWfD0qR6tZNB5mdjghkb6EcVjiKeFxa9hWSl5MpVY83KnqT+J/FeseIY4oL6SGO1hOYra3iEcSn1wO9XNF8ea9pemx6d/oV7aw/6lLy3Evlf7pPIrlqvaVpWoap9o+wW7TG2hM8uCPlQdTWU8swPsFRlSjyLVKysn39fMpza1bJPEWuan4g1A32q3Jnl27VGAFRfRQOAK3dO+IniKzsobV/sN6LcbYJbu2WSSIdsMf61DH8PvFz6f9uXSW2bd+wyKJMf7mc0zRvAnijVrMXlpppELZ2mWRYy30B5NZ1sJltWlGlUjFwjstLL07EfWIK75vxKlr4m11fEx19LpptTfI8xkD5yMYC9OnQU7w74m1nw5dXRtDHtuOLm3uId0b/7yn61Dptvq2keK7aBLNhqdvcrsgcdXzwPxp/iBNY1Txddx3diw1WeciS3jXJD+gFazweEmnTlTi4uKXTZbK3ZdOw1Ud9zVh+IviOG+W4gNlDAqsv2OO2VYGDdcqOp9yaxZNf1JrC/09Xiis76cTzQxxKF3DpjuAPQVszfDfxjFam4bSwwAyUWZC//AHznNc9pWl3+qammm2Nu0t25IEXQ5HXr9KzoYHLoXlShHS17W6O6b9HrcFWUk2pFKvQ9ZsLjRPg9DY6kI4Lq61ITxQ+YrMY9v3sA15/NG8MrxSLtdGKsPQg4NXdb0vU9Lmhj1SF43liEkQZ92UPQ1eNwrxM6XvpKMua1tXba2unno/kUpJfM2tJ8ea5p+kxaWUsL23g/1Au7YSmL/dJ/rms3W/Euta1bJb6nem4jSZplBRQQzDB5A6YAwOgrT0/4eeLr6zW6i0vZG43KJZVRiPoTmue1TT73S76Sy1C2kt7iP7yOOfr7ipoYHL1WdSlCPPe90le/V+XmSqylopXOotfiP4ihtYYZ006+eFQsU11aLJIoHT5v8awrvxBq934gTXri8aTUI5FdJSB8pXoAOgA9Ku6B4J8S65aC70/Tibc/dkldYw30z1rO13RdU0O7FrqtnJbSEZXdyGHqCODSw+Ay6lUl7KnFSd07JbPdendD9spPl5tTVvPG2s3HiG315I7G2voFZQ8NuFDbupYHOTz1rO0HxBquh6o2pabcmGd8+YNoKuCckMp4Iqlp9ndahew2VlA89xMwWONBksa6L/hBtUZnt7bUNIu75AS1lBeBpuOoA6MfYE1hiHlOBj7CtyxTVrO3wpvf+6m3q9LmsYzlqhmu+Odc1bTX01hZ2VpIczRWduIhKf8Aaxyar+GfFus+H4JbWzkhmtJTuktrmISRE+uD0P0rBYFGKsCrA4IPUGkrrjlWCVB0FSjyPW1tL9/XzI5ne5u+J/FeseIY4Yb6SGO1hOYra3jEcSn12jvWFV7T9Mub6wvr2Dy/KshGZstg/O4QY9eTTda0640nVJ9Nu9nnwEB9hyMkA9fxqsK8JQf1WhZNX91fJv8A9Ki36obUrczKdFFFdxIUVd0nTbnU2uVtdmbe3e4k3Nj5FHOPeqWazjVhKbgnqt/K+wWdrhRRRWgBRRRQAUUV3VrpGi6R4Q03Wr/RL3W3v97O0cxjitwDjaSAfm+tc2JxUaCjdNuTskrevVpdO4m7HC0V1kGg6NrnjW203w/eSjTp0EsjSj57cAZdffGOtWof+EB1Oa40yK0utK2xubXUZrrcHZRxvXGAG9qxlmEVa0JPRN6bJ918norvQVzmH0q8XQo9aKp9jkuDbqd3zbwMnj0xVCvQdLOkxfCaG41iKa4ji1d/Lt4n2ea5ToW7KBk1Q1zR9J1Hw/pOs6BZzWMl5emxktXl8xd+OGUnmsqWY++41Iu3M436afO+3W1gTONorvNSg8DaHrB8P3mm3t68LCK71BbnYVf+IomMYHv6UyDwXaWXifWIdWuZW0nSIBcySRcPMjf6tR6E5/SqWaUuXmlFpWurrdaLTXzWjs9Q5jhqv3mk3lppNjqkyoLa+3+SQ2SdhwcjtzXUWth4Z8UafqEejabc6VqVnbtcxI1x5qTov3gcjhqh8Rq0nw68IpGrOzNdBVUZJPmelDx/NUhBKz5rNPe3K2tm10/MLnHUVq6RoOo6hrNlprW01u13MIleWIqB6nnrgZP4V0wT4ftrEmgPZ3kEas0I1Z7no443FMY25Fa1sbCk+VJydru2tl33/BXfkNs5OHSbybQ7jWUVPslvMsMhLfMGbpxVCvQPC8emQ/DnxB/ajyT2kGpRHFu2DOQMKAT0B9fSs/WLHQNQ8EyeINI0+bTZ7W7S3mgacypIGGQwJ5B4rCnmH72UJRdublT6apWvrfd9hXOPortLc+DLRLOyh0e+8QXMkStczxTsmxz1VFA5x71oW3gvSR8RdR8PzzTrZRWT3EUjH5o/kDDd64z+OKcs0pwvzxasm9Vulvpe/XqkHMed1ffSbxdCj1plT7HJcG3U7vm3gZPHpiut0Wz8GeJLxtB0/T72wu3RvsV5Jcb/ADXUEgOuMDOO1VL5Gj+ElrG4w6a3KrD3EeDRLMG5xgouLurp9nfXRvsHMcdV7RtKu9WmnisxGWgge4fe+35FxnHqeeldXbr4Jhu7bS7XRb/XmdUE95DOyHe3XYgHQe9LD4UsIfG+v6LJLcPBYWU00LK+1iQFK7vXrz60p5lG0lyuLtdXXS6W179etmHMcKKK7HStL8PweArfxJqkNzcTG9eAQRy7BNxkAn+EDkkjk9KdrOiaVqei6Nq3h+zmspL+9NjJavKZFD8YYE845rT+0afPytO13G/S6v536b2sHMcZRXe3UHgPTdcPhy8sb2by38i41QXO3ZJ0LKmMbQazYdB0240DxCbSf7TfaVMskU0b/JNbZ2kgfkfxojmMGlJxaTtZtbpuye/52fkFzlKK6ObSbKz8AwatdK5v7+7KWo3YCxIPmYjvk8VzldVGtGrdx6Nr7t/8h3CiiithhRRRQAUUUUAFFFFABRRRQAUUUUAFFFFABRRRQAUUUUAFFFFABRRRQAUUUUAFFFFABRRRQAUUUUAFFFFABRRRQAUHgE0UUAej/E67n0bQNA8N6fI0FqbITzeWceax9cdecn8an+FOsXtx4d8R6TcTSTQxWEk0O9s7PlIIHseOPao2Gl+PPDOmwvq1tp2uabF5BFy21Zk7HP4A/nV3w3H4d8JaTrGn3OvWVzql5ZSbmib92gCkLGG7sSf0rxpcqoOk179+3nuec7ey5Gvev+u5Q+HWoTaX8NvE99b4E8UkXlsRnaxGA31Gc1kfDO8u734kaTNeXU1zJ5jfNK5Y/dPrS+GdQsbf4aeJLCa7hjuriSEwws2GkAIzgd6yfAWp2+j+L9O1G7JFvFL+8IGdoIIz+tdPsrqs7av/AORRvyaVNNf+AVPFf/Iy6t/1+Tf+hmu98b2ceoa/4JsZf9XPaQo49QSMiqviDwdps2tXOsN4p0ldInmadmEu6XDHJUKOp5wKj+JPiDT5tZ8PalodxHKtnbIQgbJjKsCFb0OBUe09rKnydE/loTzc7jy+f5FP4t6teXHjO6sVmkitbArDbxIxVUAUcgDvWxruqXOrfBC0nvJGlnj1BYWkbkuFDYJPc4x+VHiXRdI8aXn/AAkmj69p9m1wim7t7uTY0bgYJ9+lS+LU0y2+DlvZ6VcG5gi1ERm424EzgMWZR6ZOB9KzUoctKCWqavpt3ITjanFLVNCiK28YeCdG0vSdet9PvLCLy5rKaTyxK2B83v0z361h+MLfxho/hi30PW7dJNOSbfDcg+ZhuflD9h14NW18PeHfE2g6fPoeoafpeoxR7L23uZSu9v7wJ/p61Nr9xZ+H/h5P4Zl1uHWL+6nWQLCxdLdRjufp+tOD5ZqMdddmtV53HF2kku+zWq87mJpvgtb2wt7v/hKNAt/OQP5Utzh0z2YdjWz8Hd2n654hMckcrW2nSlXU5VirDBHqOK86rs/hZqFjp8+ttfXcNsJtLkjjMjY3uSMKPeunE05+xkm738vM1rRlySu7jPhjqN9L8R9PuJLuZ5LmVlnZnJ8wFTnPrVfxrq+oS/EC9ujdSiS2vCkBDEeWqtgAenSq/wAOrq2sfGul3V5PHBBHKS8jnCqNp6mqvieeG48WajcwSrJDJeO6OpyGUtwRVezX1hu32f1Hyr2t7dDvfGwH/C7dIbAyzWpJ9TmorXV9P0X42atdak/lQvJLEJcZ8pmAw36EfjUHizVtMuvi1pWoW1/by2cbW2+dXyi7Tzk+1V2u/DF18UtXbWzFcaZdyOsVwGO1GOMPkdutcUIfu0pJ/B89znjH3Umvsl+Lwr4rstZ/4SDw5rVprRDmRWS5y0gPZgTg/TNUPhzPeXPxfiuNQgFvdySytNGE27X2HIx2q1pHg6LRtZh1Q+MtKhsYJRJ5kU/7x1BzjaPUcd6rQeK9Mb4wjxFzHp5l2byuDt2bd5H15+lO7nGcY+97r1tb5Du5KSWum9rfI4rWv+Qxff8AXzJ/6Ea7v4oXEVr4r8N3U8fmQw2VvJIn95Q2SPyFQ6v4M0xNWn1S48UaV/Y8krTEpLumZSc7Qo6nt1pPiPrWh6h4s0W+hMd7p8dtEJ4UbJVdxyhx3ANbe0jVnDlTaSf5GnOpyjbszZ8WaFdeMNXOueGfEtrdKyqY7ZrgxyQkDoB29e1cz4nXX9V8YaXp/ii1W3ucx2+5Vx5kZb72ejd+a1dV8FaTqOonU/DXiTSbXT5MMqSTlXh45HrVX4j6/aNc6FZ6bf8A9oz6PGu+97SyAjv3+7+tZUH70Yw10fSzjp1IpPVRjr8tUdB8R9B1TVdb+z2+uaVZ6faIsdvaveCMpgdSvr/Sqnie3dfhY9nrOr6ff39lcq9q8VyJH8skKVz1PU/gB6VD4h0nSPHV0uv6TrdhZXUyKLu0vJNhRwMZB71heLrXw1ouhW+j6fNBqermTzLq9jztQf3F7f8A6vepoxuqcL6p7W273f8AVyaavyxvqvIb8Mg32vWmt8/bV0i4Nrj727jO3327qz/B8WlPfRPdapqNjfCdPshtLYSHdng5LDBziszStQvNL1GHULCdoLmFtyOO3+I9q338ZSLN9rsdB0aw1AnJu4IDvB7lQSVU+4FceOweMVas6Ebqqoq6aTi1dWfMneLv0TestNT14SjZX6GrcWcXh6HxNqsscOqaha6sLCKW6hDqCdzNKU6Enbjnjmrul6fpWr22m+KLrS7ZXW0vZbm0hXZFcPbgFW2joDu5A44rlbfxZerqGqXF1aWd5BqknmXdrKh8tmzkMMHKkHoQac/jDVF1ayvrSK1tIrGNore0ij/cqjfeUgnLbu5J5ryKuTZnOLS0qW+NSsmvZcvJZbe/rorL4l72hoqtP5f8Hf7je07Wf7Y8EeJWm02xtriP7LiW0gEQKGdflIHBweh61P4ts4dW1DxbZxW6NqVrPDeQMq/O8e1UdPcfMpxXN3ni2eTSrrSrHSdN06zuijTRwRtlmVgwO4nPbGOmM1reENdZfFN7401K+sbeSGNy1sCQ9w5TaqqnORkDJzxiuerleKwftcZTp8lm3CN7u/7m0dL6SdOSdrpJlKpGVot3/p/5lTxLpentr66HDe6fpy6ZapDNPNkCebrIcqDk5JH0FWbN7TQ/Aj6hDY6dqF8urPbxXUkPmRhPLBJAbg57ZHc1xdzNLcXEtxMxeWVy7se7E5JrrtJ123074eJZPb2N+ZdTdprS4BJ2+Wu1xggrznke9etj8BiKWGoUm3U96PNHa+jcnfzd9G+XpojKE4uTexuWkNpLbnXLe0hs5NR8PXjTwwrtj8xDtLKOwPHHrml8M2/ktoVheaf4csLS5WMTRXgWa7uw5++MDcmQRjpXI3fi3Up7yWdYbSGJrJrCO3jjIjhhbqFGevfJzzU8PjS6jezum0rTJdSs0SOK9kjJfanC5GduQBjOM15VbIcxlScOVPmvb3ruPxcqu3Z8qaV7SateK6mqrQuXhocOq6Re6dptsgv9O1jygQPmeCVti5PcKwH4E1ieOGsf+ElurfTIo47S1xbRlBjfsG0ufUkgnNdD4X11NPuNc8WfabKyluYJIYbCJyXaZ9uGAOSFBy2c9eK4Qkk5Jye5r2smo4l4ypKq3yQWl7/FJRc12fK1o1de80tjKq48qt1/pCUUUV9Qc4V6H4YttWj0SyuvB3idIpWB+32dzcogjkz1CtwVPrXnlFcmLwzxEFG/3q6fqhNXPT7zXtF074h6ZdyS2jsbE22rXFmv7oyuCGYY644yRWRbeDLHT7ia+13WdPk0eJHaJra6Vpbk4+QKo5BzjNcPRXLDLZUklTqNaJPTor7dt3309Bcp1VzdWrfC21s1ni+0DV5JDBvBdUKYBI6496s2eq29j4C0Zkmie6tNcNyYA437QoIJHXHHWuMord4CElyt6czl999PxCx6Fr/he31/xFPrmn63pa6ReyefLLLcqjwA8srKecjmrb+ItI1zxL4j017xLWy1S0jtbW6l4UNF9wt6A8/pXmVFc/8AZfNFRqTb5VaOm2qd/N6L/IOU9B0PTR4Jt9S1bVtQsHuZLOS2s7a3uBK0jPxuOOij1rL1nUI4/BHhRbK9QXlo9wzCOQb4iZMqSOo9q5KitY4C81UqSvK99rLZq1vm2FjqNB8YapF4m0vUNY1C6vbe0uPMKyPu2ggqxHvgmtZvBti2uy6nea7pp8OtK0xnjuR5roSTsC9d3auBop1MD73NQlyXVnZLbfTs9Xr57BY663u9PX4da7aQzJG0mpxPBA8g8wxjvjqcdzUenXVovwy1OzkuIhO+pwOsO8b2QKckDqR71ytFX9SjZq+8lL7rf5DseseIJNUkED+G/EWmaV4a8iMBobhI2T5Rv3KPmL5zx1rRiS1n+J91qDXkM2nXmiyETRyBjsEYDEgcg/WvFq2fCWtLoV7dXDW5n8+zltsBsYLrjP4V5VbJpRpP2crvla2SbvbVvq9N/wACeU6vwpoNv4Y1pPEmqazpkmn2QaS3NvcB3uWwQoCjkdefSsy51CyuPh7aR3E8ZlbXZJ5oFceYI2Xk4647ZrjgKK9BZe5T9pUneWnS2iv/AJu7HY9a8RTas2orNpHiXTNL8LDYYjbXCptTAyCi/MX68U3UJbW3+I2v6hJe2n2W/wBIma2kE6kPlUAHXrweK8norlhkqirc/RrZK97O77vTV/ghcp1NzdWrfCrT7JbiI3KapJI0IcbwpThivXHvV3T9YttO8FeH5VmikubPXGuXgDjeFAByR1wcda4miu2WAhKPK3pzOX330/Edj0LVPClpq3iWbW4dc0waDdTG4kma5CyRKTlkKdd3UVneCLzTrf4hNaWaynSdQaSxCvyzRSfKpP44NcdW/wCD9dstAmkvn0lbzUE5s5nlIWFsEZKj73Wuerg6scPODk5+7ypaL5vXfz+5BZ2LvxPuIRr0Wi2bbrPR4Fs4/dhy7fif5VydPnlknnkmlYvJIxZ2Pck5JplehhaHsKMad72/F9X83qNKyCiiitxhRRRQAUUUUAFFFFABRRRQAUUUUAFFFFABRRTljkZSyxuyjqQpIFJtLcBtFFOaORVDNG6qehKkA0XQDaKVVZmCqpZj0AGTQysrFWUqw6gjBFF1ewCUU9I5HUskbso6kKSBTO1CaYBRT3jkjAMkboD0LKRmtBo9F/4RlZVuLn+2vtW1osDyvI2n5un3s471jVxCp8ujfM7aK9vN9l3Y1G9zMopyRyOCUjdgOpVScUg56c1tdCEopwRyhcI5QdWCnA/GkAJIABJPQCi6ASinSRyRkCSN0J6BlIroPEGh2mn+EPDusQyTNPqYnMysQVXYygbeMjr3JrjxGPo4epRpzetWTjH1UZT/ACiy405STa6f52/U52iinLHIyF1jdlHVgpIH412NpbkDaK2fBOir4i8U2OjvM0Mdw5DyKMlVCljj3wK3dE8O+Hta8X39razanDo9hayXEpk2md/LwCFwMDJPHFeJmHEGDwFSpTrXvCHPKyvZNtL5yaaS8uhvTw86iTXV2OJorauk8MtpmoS2s2oJeC5UWMM20gw8ZLkD73XpisdI5JM+XG7467VJxXpYbFKvFy5XGzt7yt0T07rW1+6a6GUocr3uNNFFOMcgQSGNwh6MVOD+NdLdiRtFKqszBVUsT0AGSaV1ZG2urK3owwaLq9gG4Gc4p8MjQzJKuNyMGGRkZBzTKKYHeajf+AfEUqahqQ1HR73YFmjtIVaJyO444/Ss7xn4i0++0yw0HQraaDSrEllMx+eVz1Y/r+dcp+tdzd6B4Q8P/ZbDxNe6s+pzRJLOLIII7UMMgNuBLHHJxXhY/G4fLp04SU5ylfljFOTst3bsrrVvqktWkKjg+bVPRd3ojhiAeooFd3YeAo38dz+G7nUMQGza6trtAAHTblGIPQev0NGneHfCGvPPpOgajqn9rxxs8D3SoIboqMkKAMrnHGSa46nGGWx96LlKKjGbkotxjCV7Sk7aLR36qzbVk7dawdX53tv1RwlFdToWh6RD4fbxD4muLuK0ac29tb2oUSzuBljluAopPEug6XHoln4i8PXdzPplxObeSO5A823lAztJHBBGcGu1cQ4R4r6v73xOHNyvk50ruPNtfR+V1y35tCPq8+Xm+dutu5y9Feh614a8FeH/ABMdE1S/1i4kkZAr24QCBWA278j5jznAxgYrkfFejvofiS+0fzDP9llKBwuNw6g4+hFRlXEeDzSUY0VJc0eeLlFpSjom1fs2r7bpq6dwq4adJPm6O3zMsAnoCas/2fe/2WNU+zP9i87yfO/h8zGdv1xXa/CAaWG18X320Tf2VcbhFtx5Oz5uv8Xp2q1p0Ggy/CmeW9ubyLTIdddo0RVM8uYlCqP4Qe5PQYry8x4rlhcZLDKi2ozpxbs3fnT+FLrpZbre9rGtPCc8FK+6f4Hm2BnoKK6vxNoOjjQdN17w5LfNbXk7WrW93tMiSrg4BUAEHNX7vQvBWiX6aHr2paq2qYUXM1qE8i2dh90gjLYzyRXof60YR04yhCcpPm9xRbkuR2nddFF2Xndct7mf1Wd3dq2mt9NdjhcDPQVZtLC8u7e5uLa3eWK1QSTsvSNc4yfxq54o0W40HX7rSZmEzQMNsiDh0IBVh9QRXT/Cu0gvNL8VWt5dfY4G05TLMVzsUOCTjucDgVpmue08LlazGg1KD5GtG7xnKKuktXo7pd+gqVBzq+zlo9fwRwZA9BRXbL4f8L65o+oTeF7rVEv9PhNw9vfBD58Q+8ylQMEenNRWeheHdL8PWGreKLjUWl1EM9raWOwMIwcb2ZgRz2FZf60YPla5Z+05uXk5Xz3ceZaduVN3vayet9Cvqs+6tve+nY44gHqKK67WPB4/tfRYtBumvLHWwDZSyrtZTnDK4Hde+K0YvD/gW41o+GrfVtWGpFzAl66p9maYcbduNwGeM5qanFmXxpxqR5pJpydotuMYtxk5LdWkmmt7p2TswWEqXadl89/Q4qDT72ewuL+G2d7W2KieUdELfdz9aq133h7S75PBHjDRxbvJepe2sHlIMkuJGGB+NYXi3RdP8PpDprXclzrS/NeqhHk2+ekeerN69hTwPEVHEY2rhG05Kdo8ut4+zpzc32V52votktWE8O4wU/LX1u1b8DJ0a3ju9YsrWbPlzXEcb4ODgsAcVe8X6XHpninU9NsUle3tZiik/MQB6mq/hn/kZNL/AOvyL/0MV3nj7xzrGkeNb+z0RobO2t5/3iCJT574BZnJ5PpXo4itXji4wpK94t2bst15P8jkbdzzKnmKUR+YYnCf3tpx+deg+K4dPi8XeHtettG+0xapbpdPp8I4eXuAPQnHH1rptAn8fXXiaAa2tpaaRPLsksp2iA8s9EVPvZ6Vz1s45KSqKKtZvWVndaNJWd3p6C5jxalaORVDtGwU9CRwa9J8DLY6bq/jgyWcc9rZwSlYHGVISU7V+nAFM8F+L9S8Ra/H4f8AEPk3um6jmHyjEqiEkHaUwOMGtamZVE5yhTvGCTetnZq+itul5ofMcfpOhSah4f1bV1uFjXTRGWjKEmTeSOD2xiobhdH/AOEetWha4/tbzn+0Bh+78v8Ahx713nhbVNW0fwZ4ts4LvB0mREtjsB2kyMGPTnOO9YutYk+FGjXEigySapcF3AAJ6k1nDGVJV3GXw86Ss+jhfXTVdfX01V9TjkikdSyRuyr1IUkCmjnpXs17L4maCwn+H1xYzaNFbp/okBjD7wPnDq3JJ/OsLwdOt58Ymmm0b+yy0cpls2H3W2c9hjPXpSp5xKVOdTkXupu3NqrdJK10380HMeb7H8vzNjbM43Y4/Ol8uTy/M8t9nTdg4/OvTfh34n1DWPFL6HfrBJo00Eqix8pRHGqqSAv5Uvw+8TalrviibQdQML6RcW8yCzESiOJVUlQo7YxVVcyr0ufmpL3EpP3ujv5b6Py8w5meXUUp616HpEGleEPA1l4kvtLt9U1XVJGFnFcjdFFGv8RHc/4its0zNYCELQc5zlyxirXbs3u9Ekk230SNqdPnb1skediiu91bV/Dfifwje3N3Yafo2vWjK0AtUKJcqeq7fXr+lXLddJ8D+DdL1S40i11TW9WUyxi7XdHBEP8AZ79R+ftXmS4inCmoyw8lWc+RQutXbmupbOPLq5fK19DT2Cv8Wlr3PNhRXpTjSfHXg/Vb+HR7TS9c0lBM32Rdsc8XOfl7dD+lN8J2vh+D4VXWu6tpkd5NbajiJTwZTtXajN125OSPaolxRGnSbqUZKpGcabho3zSV4tO9mmmrPTztZj+r3ej0te55vkV1Pw88O2OvXGo3Gq3U1vp+m2puJ/JALsPQZ+hrq/C+o6b4407WNJ1Lw7pVnNbWT3NrcWUPlshXseTnt+tN+EGsRxeFPEUJ0qwkNpYNMzuh3Tgk/I/PK15uc8Q4z6hiYU6Tp1qbgn70XZTatJPbXVbXT1LpUY88W3dO/wCByFvb+E5v7dkN7dwJFHu0pJPvyt6PgEVzld74Ug0/XNK8aapc6VZxyRWRmt0jTCwNg/c9OlWvAdj4e/4Vxqus65YLciyvUYBRh5OBiPd2BJGa7HnkcvVbnjObjKnDlum7zjGyjtfV633ld7E+x57Wst2ecUZGa9O8C3Ol+MfiC7XehWNnaDTpFFvCgKrt6N0+9z1p3grxFoeqeJLfwz/wielLpF0xhicxk3HQ4ZnPUnHOMdarE8TV6DqReFk5UoKc1zR91Pm0vfV+69Fo+/cjh07e9u7I8vyKK9N/4SHRNA8WHw3p/hfTLjTYrr7LPNdR+ZcSndtZtx4HPQY7VmeJNH8N6P8AFmbT9QL2+iRyCSREBOFK7tgxzjPH0rfD8SOpUcKmHlG9N1I7Scoq11yraWqstd97kuhZaS62OFyPUVPY27Xl9b2kbKrzyrGpboCxwM/nXpGneMrS/wBdi0yw8CaPPpMs4hRVtCZShON271xz0qjfQWXhP4vvZWen21zam4iSKK4BYRbypyOeozxWceIcQ5ToVMO4VeRziuaLulZNO2zTa0enmP2EdGpXV7HL6von9h+KzourXEZWGZFuJYc4CnBJGRnofSoPE0OlW+u3UOiXL3Onqw8iV+rDaM+nfNd38T76C/8AibFpEml2SLFfRCSdEPmThguQ5zyOagvvCdlqvxquvD1tEtpp6SB3SIYCxrGrED0yf51x5fxD+5o4rHOUX7B1JLTlsnC8rLXmd9F0TaepU6OrjDvY85yPWivRrvx5oNpqT6fZ+DdGk0SNzH88WZ5EBwW39iev9aqeLvDen6P4+0lLBd+lak0NxAj84RmGUPqP6GvSocQVPaKnisPKk5Rco3ad1FXadtpJO9n566EOirXjK5wmaK9S8ca1ovg/xbeafovhvSrmXeHuJLyHeFJAIjRcgKAMc+prH+LFjpaw6Drul2KWK6taNLLBH9xXBXkf99fpWeX8SyxdTD89CUIV1eEm1raPNZpaq6u0+vWw50OVS1u1ucLRRRX1JzhRRRQAUUUUAFFFFABRRRQAUUUUAFFFFABRRRQAUUUUAXNDs/7R1qy0/dtFzcJET6bmA/rXfeLvG+qeHvE9xonh9LWz0rTZPs6232dGE23hi5IycnPevO7G5ls72C8hOJYJFkQ+4ORXfayfAfifVT4guteuNJknw95Y/ZS7F8fNsYHHP+fSvh+JMPQnmFGpmFB1sOoTVlB1Eptxs3GKbu43UZW93XVXO7DSkqbVOVpXXW2nqbbeH9FXx3LrwsY/7PTQ/wC2xZkfJvx93HpnnFc3Z/EW8vftdn4pgi1HS7mJlEEcCIYG/hKEAEY+tWP+E+s28dyXz2cg0KSy/sw24++LbGM/Xvio7FPAXh6S41SLVm8QS+U62ljJZbVVmGAZC2QcfSvlMNl1SlTUc3wtSrUdOmqVk5OLV7x51dU5p2cptq6tq7WOqVRN/uZJK7v5/LqvIfZ3kng74c6ZqmlJEuq6zPLm7eNXaKKM42rkEDJrH8UeKIfEmi2I1KzDa3bykSXcaKgniPQMB/Fn2q5o2qaDrXhCHw34ivpNMmsp3lsrxYTIgV+WRlHOM0zWNR8MaTp+maZoSrqktveC6u7+S3EZlwRiNc8heK9nB4WFPHylWws5Yv2tSXOk0uR83J+8tyuHJyw5L/F9nS5jOTdP3ZpQstPPS+ne+tzrhfePd9o+j6bZ+G9EREWO3vGhQMoAyzbxubPt/Oobu38P6Z8crhb2OztrdoRJD5q/uFuGQEEjpjOT9ayfFs3gzXNdl8S3Hia9ljmKyHTRakzAgD92HJ2gcde1T+Ita8Fah45XV71jqGm6hZiKaMRMJLJwoAb/AGj9K+VwuAq/Zw84KpQqxmqdGcJKb5HZzm37WaSlabspapNuVjrlUX8ydpJq7T016LZbaF3xDP46g0PUo/E2l22u6XPCRFcWwjKW7dpFKDIA96wLa0S6+EFjGqoss3iIQ+ZtGQDGR19Kv6Ff+F/Bsd9eWHii51qS4tngisktmijJboZMkjiufTW7OL4Z2+jRTONSi1j7YF2HAQIQDnpnOOK9nLsFiORQwtDliq1NqUac6SfuyTbpSvy8vu80laMr90YVJxveUrvlfVPquq/pHSeNvFmo+E/ELeHPDPkWNhpypGyeQjGdtoLM5IJOc1p2ljp7/FPwnrFpaRQQ6zafapLdVGxZNjbsD0PBrD1ybwX4wvU12/12bRb2SNRfW32UyB3AwTGwPcDvSp400k/EfRtSSOa30PSIfs1uCm59gVhuIHckivOWV1ZYBU8JhpxxCoVY124yXPN07JczVqspVPei05WV9Vexr7Ve0vOSceZcuuyv26aFrwn4x1K48f2uhxR2sWhz3RtRYC3QoI8kcnGS3cknmqPhX7dpvifxHbeHPDxv79JpIbSYqGSzUSEbiG46AAZ9K5vwrqdpp3jiy1e5Zxaw3vnOVXJ25J6V02j+INDvLXxRo17qU+lRatfG5gvViLArvJ2Oo5wRj8zXs5tk31CdVYXC3pzp0lK0ZNNqq+aUlC0qjUdZK/NNaO6ZhRre0S5papu23bpfb9Dd1SHxBffDrxCfGE2n3dzaLHLaGN4mmhO7ByY+gPv71zviK0lvvAPgKzhaNZJvtaKZHCKCXTqTwKtaHc+CtN0DXfD6a9O82owLm/e1ZYsqchFXJb8TXO+JNZsL7wX4a0m3eRrnThcC4DIQBvZSuD34BrkyTAYqOMhClTcYRruafspU4KMsLOPMoN6Ln0ave71s5IuvUjyNt3fLbe7+JPf0HnwVqFrqem299cWBjvbtLf8A0e7SVhuPXCnjjvXQeLPHOqaB4ouNG0GO1tNJ06X7Otr9nRllC8MXJGTk57157p11JYX9ve2+BLBIsifUHIrvdY/4QLxJqzeIbnXrnS2uCJLyw+yl2L4+bYwOOa9zOMG1jKM84pvEUVCa92lKSU242bgud3cbqMtlrqrmFGfuNUXyu63fT10+46PRlTR/jHpq6OqWthrlmt3JAEUhd0btgEjK/MM8Yqh8PfFOuXev+JvtF3G2zTriZcW8Yw6EBTwvYduh71j2/jXT5vipZeIZ4pbbSrNDBCiruZYhGyrwO5JrK8E65p+k6trtxePIsd7YXEEJVCxLuwK59BxXzNThjEVsHVeKw3PVeHoq7ipS5lOd1fW8lHkUtXsvI6lioqa5ZWXNL8l+F7mhbTyan8LPEWo3nlyXc2q25aXy1U5OM4wAB9BWn4z8Qah4G1K38MeGzBZxWdvG1y/kI7XMrKGYsWB456Vy+maxY2/w21XRJJGF9cX0M0ShTgquMnP4Vuatd+EvGX2XVdV1yXRNUSBIbxDamVZ9owHUg8Ej1r1MRl0aWPlLG4dzwiqVPdUHNXdOiqcuRJ3irVIppNJvpuYxqXprkladlre3V31+4n8Ox6J42+JVvdx6WLeFbQ3N5akhY5ZkHOOwUkjP410WkzeNrnW0h1+30ObQZ38uez8+22RRHjK4O7IH54rjx4u0bTfHFpfaNpgTR7a2+xumwJJcxkYZ2x1Y9efSnW9l8ONPvjqza5c6narl4tLNoVdj2V3zjAryszyutNpVKElTdGMaUXSlWnB3ldKSmvZ1NY+9K2yXN7rNqVWK2kr311ST28tVvp+Gps+ELa10ybxRpmgX2nQ6/Hd+XYTXZUgwg8hGbI3f/WrI+I0/ib+wrW08W6GBfRzlotUUIN6Ef6slBg+v4VneHpvCOpafqFhrajSLqa4860vYojIsS/8APMrn7tXte1fRdN8CTeFtL1m51yS5uUmad4jHFAq9kDEnJx/OvQp4CrQzuFR0ZVKvPC7lTkmlyRjKcK8XyKG7dKV7yuraozdRSoNXsrPZ+ezi9b+ZwdFFFfrJ5IqttYN1wc16T4x8O3njPWk8SaDPZzWl9DGZt9wqG1cKFYOCcgDGa81pQSM4JGeteLmeWV8RiKWKwtVQqQUo3ceZOM+VtNc0dbxi079NU0zalVjGLhJXTt5bf8Oew6Re6bqPxQNnb3ivZWOhPYtdDo2yPDOPUDJ/KsfwX4auPCmvDxNrV5Yx6ZYJJJDLFcq/2pipVQgByc571yHg3Wo9B1K4upYHmWWzmtwqkDBdcA/hWJ/CBngV8nT4RxUZ18HSrctCdKnTk3FNyS5+ezuuWT5tW01rotDreLhaM2ryTb9Nrep6l4V1jV9T8Dpp3hu7soNWtL2WWS1nSImaKQ7soZARkEnpWb4/u9bh0Gx03Xdctp72W486XT7eGELAo4VmaMD5jnp6VwdtDNcXMcFvG0k0jBI1Ucsx4AFd/N4I8N6EkcfjDxQbW/kUM1pZx+Y0YP8AePP8qWJybLsnzGNeTi3KcqkYxoqdVt7++ry5E3e/KmtFz20EsRUq0+XytvZfd3/qxn/FGeCf4n3M0M0UsRlgw6OGXhVzyOKm8b+Ir7SviRrl5ol9GonkVTIipIrKFHTII/KmeIvBFnF4ffxF4X1hdY0yI7bgFNssPuR6fgKy9P8ADsVz4C1PxIbl0ksrmOFYQo2sGIGc9utdGXUMoeFwznPnhSgsO4yhvKTp25otXTvFaNW1vexNSpV5pWVm3zaP1/zNz4eX15rfiTWmvLiOS/vtHuIIy22PzHKYVRjAqrer9j+FLabcPGl5Drz+ZD5gLDESjOAeme9cYODxxSd89/WvYnw1H64q9OajBOm1FR2dNNJJ3tZp7W0tv0M1iXycrWuuvqdol9Da/DTRGWSN5rfXJJzDuG7AUEZHXBxXba1c+L9X1k6l4b1bSX0O6KyLPLHbZtgQNwk3ruyOfWvJ/DFjY6lrttZ6jfLYWspIkuGxhBj3qpfRxwXtzbwTebCkrIkg6OoJAb8RXkY3hTD4nFtRlF1Fzy/eUvaR5asr6JtLmi46NPa9000awxcox2002dnojp9e8U6rZ+MNQvdM1w3rsFgN41tGPNVQBwu3AGemB0rW8CX39vL4pGt6rb2899p6QrNLtjUtvAUYAHfGcCvO60/Dug6hr9zPb6ckTSQQNO/mOFAReuPfmvRzHh3L6eXOF40nGMF7XlgmlBxa2SVrxWmkV0XQzp4mp7S+++l31O08O6PdeCbLWNa12W1hklsZLSzt0uFkad5MDICk/KMdaiv9LuPGfhbw/NoclvNd6bafYrq1eZY3XaflcbiMgivPiScZJNAJByCQfaofDWJdf688QvrPMmpcnuWUXDl5Oe9rSbvz35uttB/WY8vs+X3fXXe972/Q9Ol1iw8L6p4L0uW6iuW0d5Jb+SFt6RtKcFQR12jJ4qGy8FXNp4yXWrjULBdBiuvtf28XSFWjDbgAAc7u2MV5tS9sc49KyXCdajB/VsRyynGUajcL83NOU24rmXK1Kc7fEknZp2H9bTfvR0Wq17JL57I9K0/xQ66N471nTbtbO5vLyJ7f5gJNjO+So9cHqOlZXjKW08TeHbXxXFLDHqkWLbVINwDSMB8syjvkcHH9K4mjvXRheEcNg8UsXh5cs1JO9teRU4U3TfeLUFJdpWdtNZljJThySWn63bv+Jc0OeO11qxuZm2xRXMcjnGcKGBNdz4li8FeKfENzrUfiX+y1kk/0iGa2YtJjjen1AHB6GvOqK+gxGD9rUVWM3GSVtLbP1TOJo9Fg8aaSnxC069jili0bT7Y2Vu23LqpUjzMeuT+VR6VH4V0TxXba5eeK21YpceZGkMLbgSfvSM3QDPIHJrz6iud5TTS5YSaTjyvbVa9Wm76u9g5T1fwq2jw6/wCNrhrxdS0yayeaR4AQdjvkqM9wDWVoC+D/AArfHxAniEavNCrNZWkduyNvIwC5PTGa5TQNcl0iy1W1jt0lGo2ptnLEgoM5yKyKxhlUnOopTajKy6e8lFLXTT5WFyna+DdR0670jxNpurapFp8+q+XIk8qEpuDMzZx9aqapqmnn4f6Xo8VwJrq11GaWRNpAKHoc+9crRXZ/Z8Paupd7qVtLXUeXtfYdjvrix8G6hcw6rpHidfDymNfOtGikLxuBztIPP61bHjHRpfihDrTyypYQWZthO8ZLykIQGIHPJrzaisXlMJJqpOUtHFXtonvra7+dw5Tpvh1q1jo/i6PUNQmMVsIplLBC3LIQOBz1NO+G+r2GjeMU1HUZjFbCOZS4QtyykDgc1y9FdNbBU6vtOZv31yv0V9vvG0KetelavY3Pij4U6BcaPC11Po5e3u4Ixl1B6NjvwB+ftXmlXtH1fVNHuTcaXf3FnKRgtE+Nw9x0P41w5xl1bF+xrYeSVSlLmjfZ6OLTtrZpvVbOxtSmo3UtmdBa+C5ovB2peIdca500Q7Us4njw1w56jB5A6fr6VveLdPu/FPw+8N6xo8L3bafAbS7hiG542GOcDnHH6iuF1vXdZ1uRH1bUrm8KfcEj5C/QdBTdF1rVtFmabSdRuLN2+95T4DfUdDXmVcozSs4YqdWPt4Tcoqz5FFx5XC/xarXmte/S2haqU1eKWjXz9TvfBen3fhfwP4k1zWYXsxe2v2O0ilG15WbOSAee/wChqhbf8kFu/wDsMp/6CK5LWtb1fWpVl1bUbi8ZPu+a+Qv0HQVVF5eCxNiLqcWhfzDB5h8st/e29M+9TDh7E1JPEYia9pKrCo7X5UoJJRV9Xp1dtXsP28VpFaWa+87n4Jf8hXXP+wPP/Sm/Cf8A5F3xj/2CT/WuJs7y8smdrO6ntmkQo5ikKFlPVTjqPaktby7tY5Y7W6ngSZNkqxyFRIvowHUexrfH5BUxUsVJTS9r7K3l7N3f39BQrKKjptf8Tt/hj/yKHjb/ALBn/wAVS6J/yQ7xD/2EYP8A0JK4m1vr20hnhtbqaGK4TZMiOQJF9GHcU1Ly8Sykskup1tZGDPCJCI2I6Er0JpYnIKlbEVKvOrSq0qnyp8t16vl0CNZKKVujX3ncfAf/AJHWb/rwm/kKx/hR/wAlC0P/AK+B/I1gWN5eWMxmsrqe1lKlS8MhRsHqMjtTLW4ntZ0uLWaSCaM5SSNirKfUEciujE5LOtUxk1Jfv6cYLyspq7/8C/AmNVJRVtnf8je13/kpd7/2GG/9HV6Lcadp+p/H6+h1GCO4WO2EsMEn3ZJBGuAfXucV4288z3BuXmkadn3mQsSxbOc565z3qZ9R1CTUBqEl9dPeAhhcNKxkBHQ7s5rkx/DtfExiqdXlaoyp3V73lya+nu+upUK6juutz0mw1j4lan4ijsY7abSbZZ185IrUQRRRhucvjpj35qn8SoZo/jNHNJFIkcl1bGN2UhXA25we9clq3izxJqtqLXUNbvbiD/nm0mFP1x1/Gq+r69rGri2/tPUri6+zDEJkbJTp0P4D8q4sDw1iaGLjXUKVOPJKDUE/tWaldpczutnay6tlzrxcbXb1vqdn8QbW5i+Mvny28yQyX8HlyMhCv93oehrci1K2039oe/8AtbiOK5P2cuTgAtEuP1AH415rqniXX9US2XUNWurkWrb4C7co3qD1z71n3t1c3t091eXEtxPIcvJIxZmPTkmnS4VrVsNChippWoSovlu93G0ldLpG7XcHiEpNxXW50OpeBfE1v4hk0iPSbqVzKVjlWM+Wy54bd0AxzXT/ABCuLdfHfhfRYJVmbSUt7eZ1ORv3DI/DA/OuPh8aeLIbIWUfiC/WALtC+byB6A9f1rDWWVZxOsjiUNvDhjuDdc565rshlGY4qtCrj5w/dxko8qerkuVylfbTaKvvuQ6sIpqCep1Xxj/5KXrX/XVP/RaVpfE3/kTfA/8A2D5P5pXC3dzcXlw9zd3EtxO5y8krlmbjHJPJp1zeXlzDDDcXU80cClYUkkLLGPRQeg47V00MknShgIua/wBnVn5/u3DTtq7idZNz0+L/ADuQUUUV9GYBRRRQAUUUUAFFFFABRRRQAUUUUAFFFFABRRRQAUUUUAFFFFABRRRQAUUUUAFFFFABRXXeDPCNtr+ganqU+pfYvsMibmcAxhDyzHvkAHAHU1raT4O8K+JrW5t/DOtXp1G2QPtvIgiSLnGeOg/lXm1s1w9GUoyv7rs3Z2V7bv5kuSR53RXoeieFfBGq6h/YNr4hvpNUIISbyQIHcDkL3I4NYHhjwpc6x4qn0SS4S3Fr5jXMxGQiIcEiqjmdBqbldcqu7prTuHMjm60/DGi3niHWYdJsWiW4lDFTISF4GTyAa6+w8P8Aw71TUE0mw8Qaot5I3lxTSQDy3b8qx/Dfhea5+IH/AAjFxeSWsqSSRtPD1G0E5H1rOWZU5U6lrwlGN/ei9u9uqDmOZuImguJYHxujdkbHTIODUddX4L8KL4j13U9MN1KklrDK8TAD946sFAOegOa09K8O+BZ9Qj0ObxDfPqUjCLz4oR9n83ptBPJGeM96urmdGlJwd20k3ZN2XcOZHDWtvcXVwlvawyTTOcJGi5Zj7CmzRyQyvFKjJIjFWVhgqR1Br0L4faNZaP8AE/8As3VL2Vb6zuNtqIo8pMdp+8f4RjmsrxfpNlqPjp9P8PXNxeXd3dSLOs0ewRyFzkA91HPPtUxzOEsQ6dvd5VK9nb79rW699A5tTj6K9AuPDvgDTbw6TqniS+a/U7JpoIR5MT+n4VieIPCc+i+KrTSLi4EtvePGYLmMcPGzYyPcVdHM6FWXKrrS6umrpdVfcFJHNUV6DrXhHwp4Z1aa18Qa1etlv9Hhtog0nl/33PQZOcAelY/j3wxa6ELC+0u+a+0zUYzJbyMuGGOx/OlQzOhWlGMb+9s7NJ9dGCkjlqK9An8K+FPD9paL4r1e9GoXMQm+z2kQIiU9Mmsrxt4YsdK02w1rRdRe+0u+LLG0ibXRh2P6/lRSzOhVmoxvronZ2fow5kcpRXey+C9FsNE0rXdX1me3sbu2EjokYaVpT0RB6YySTUGveF9Dl8JyeJfDGpXNxb28ojuYLlAHQnvx9RSjmuHlJJXs3a9na97WuHMjiaK7Lw94V0seHl8R+KNSlsbCVyltFCm6WcjqR7U7XvCujyeGpfEfhXU57y0t3CXUNwm2SLPQ/Sq/tOh7T2eu9r2dr9r7X/XQOZHF0V2eieFdJh8PQ+IPFepzWNpcsRaQQJulmA6t7Cna34T0mfw7N4g8J6pLfWtsQLq3nTbLCPX3FH9p0Pacmu9r2fLftfbfT10DmRxVFFFegUd58CrSG48drcTKHFlay3Cg/wB4YA/9CNcdrN7PqOrXd/dOXmnmZ3Y+pNdF8Jdbt9C8bWtxeMFtZ1a2mY9FV+hPtkCofHfhHVPD2uXERtZpbJ5C9tcIhZHQnI5Hf2r5KlVhQ4jre3dnOnDkv1UXLnS87tNrtZnQ03QXL0buZ+geItT0O2v7axkj8m/i8q4SRAwZee3rya7n4fJpbfCXxA2smU2MV7FJIkRw0m3aQgPbJwM+9U/AXhm1tPD2r+J/FWnf6DDblLSO4BUySnoQOD1wB9ah0L/kiHiP/sIW/wD6EleTnmIwmPc6WGVmq9CMpxtrLmjs11grJ9tDWjGULOXZ6Gn4V/4RLxqL3RF8KwaPdJbPNbXNvKWIK/3s9f61kfC7QdH1vTPEEmsDYlrbJIs4zmEZJYgdzgd6k+BP/I6Tf9eE38hS/DH/AJEzxv8A9gz+jVzZlGrgVjsNhqs4xX1dx96UnFzm1Kzk29bLS9vvKp2nySkv5vwQ/Rv+ET8T+OdF0rT/AA8bLTwXSUNKd9wMZBYjnPHrUXgbwxpeqeMNcjvYZZbHShNKLWJjulCuQqZ69qofB3/ko+kf9dG/9BNXvDun+Irjxh4h1DwzfR297YSzymMk7pk3tlQuCG6dD6iunM41MHUxOFo4h04qjC0pSk7OVSabctWm9ubdaW2RNO0lGTjfV/ki1Y6x4A1x7jTNT8N2/h0eW3kXkUjMyOOgYAf41a+Bl5p8d1qlo+mJLcrZzSNdeYQXjGP3e30PrVzwhrsnjfWk0PxN4Us7oSKwkvIrcxSQkDqT2/MVmfCa3jtvGniK0tpPOiisLqONx/GA2Afxrx8wjBZdjsHVjOEoxhLldV1I7tXjK/NrbWMrLRNI0g/fhJWfyscJrl1ZXupyXOn6cunWzBdtushcJgYPJ55PNUaK1fCUNhc+JLC11NS1pPKIpMNgjdwDn2JFfqiUcNRsrtRXdt6Lu3dv1d2ec3fUyqK7b/hFbWLwdftMj/23FNK8Q3HHkxSLGwx7kk59BWgPCumx3mqSW+nNf/2WsFsbY3HlrLcsuZGZsggDkYB7Vxyzagr76O3Tul1fdr8SeZHA2Nnc30/kWkLTS7GfavXaoyT+AFV69R0TRbGz8QaXqH2U6b9qtruO7s0nEvlbYj8ynJOCCcA9xXNwQaBrujak1lpZ0u506NZ0dZ2kEsW4KwcN/EAc5GBU080jOTtF8umumjba117rpfvsHMclVq4sL23EPnW0i+dD58fy53R/3uO3Brt/EOh6Xa6ddtaeHZZ9PSENa6vaXJmZnwMGVc7VU85GARU3hmGx02+hb7Gbg3Phme4fzJm67H3KMdAwGPbtUyzWLp+0hHvpp2v30+evkHMecUV3OiaBB/wjlvrS6Cmqy308gjge7MUcESNjrkFmJz+ArE8caTa6RrKRWeVgmgScRNIHaEsOYyRwSDXTSx9KrVdKO+vbpv1v969AvqYNFFFdxQUUqqzMFUZYnAHvXp2t3GlfD2O10e10Ky1PV2hWW9ubtN4Ut/Ao7f8A6q83HZg8NOFKnBznO9ldLRbtt7JXXzaGlc8wor0PxHa6R4i8Dv4u0zS4tLv7KdYr23iH7pwcYYD8R+uarfE/TtPbTNB8SaRZwWlrqFrtljhQKqzL14H4/wDfNcuHzyFWpCnKDjKUpRd7e7KKvbzutU1uNwOForutTsLDRfhRYyT2Vu+raxOZUleMGSKFf7p6jOB/30alh8S+G/Dmh6fb6HpFhquoyRB765vIS2xz/AoPb6cU/wC151It4ei5+9KK2S93eTeyV7pdW9g5e7OAor0fxrbWOrfDu08VjQ4dIv8A7X5EiwIUSVTn5sfh1+tTmPw9o3w08P6/c6Na3moO0qRo6ALK28/NJjlgoHA96xXEEXShJUnzSm6fLdaSSb3va2m4+TzPMaK9Ogu9N8aeBtdnutDsLHUNKiWaGe0j2bgc8EfgfzqpoFvpPhXwNB4p1LTINT1HUJWjsYLgZjjUdWI7nj+VP+3rRlGdJqqpKHLdO7a5lZ7W5dW3tZhyeZ55RXr3gS68O+Mrm+l1Dw7p1tqVpau4EMY8qZCMZKn+JTjn3rmfAOk6VBoOp+L9ctPtttYuIba1P3Zpj/e9hkfrUriBR9rGrScZw5Vy6O7n8KT2d++nnsw5PM4eup8A+H7HXYtca9aZTY6dJcxeWwGXXpnIORXTeHPEGi+L9Uj8Pa54X060S7zHbXFnHseF8cc1H8OrCTS9Q8b6bK257XTLiIsO+0kZrmzHOK31atTlB0qsVF7p3TkldNfNMairo43TYPD7+F9SnvbuaPWEZPsUKg7JFJG7Py44Ge4rGrs/DWnWM/wt8TahNaRSXdvLAIZmX5owXUHB7Zrb0C1tfD/w2tPE1r4fg1rULud1keeMyJbKCQPlHTp1966Kmbww0qqSlKTqKCTaSu4KVk+kba63d790LlueY0V2vibXfDfiDwv576Zb6Z4himAAtYisc0ffPbP19K10Gg6L8MNC16fQ7S91J5ZUiEiDa53H5pMcttA4B9a2qZzUp04OdCSnKfJy6b2buns46b/5C5PM8zor1uzvPDniDwNdeJ9Y8N2aXWkzhfLtR5aXBIG1Wx/DkjP0qDw7qGm+NtD1zTr7w/plnNZ2TXNrNaQhChHb+X1rlfEVSMZznh2lTkozd1o3bb+bRpvbcfJ5nldFAor6cgKKKKACiiigAooooAKKKKACiiigAooooAKKKKACiiigAooooAKKKKACiiigAooooAKKKKACiiigAooooAKKKKAO98IcfCbxf/vwf+hCj4Kca1rP/YHn/mtc9pXiKXT/AAvqugrapImosjNKXIMe054Hejwf4il8N3l3cRWsdybm0e2Idyu0MR83H0rw6+CrTo4mKWs3dfdFfoyGty58KP8Akoui/wDXc/8AoDVq6d4eh1zxn4luL6+lstPsJJZrmSIfOy7jwPyNcp4Y1Z9C1+z1eOBZ3tnLiNmwG4I6/jWv4f8AGVxpXiHUdSaxhuLbUtwurRz8rKxzgH2zV43D4l1Z1KG7gktt+Zt7+W3S4NPob3hHUfBMXirTYNH8O389w9yqR3F3c/dOfvBB6Ve0D/k4a5/6+pv/AEXWDF4z0bSbtLvwz4Vt7G43AtNPM0zBc8queFyOM0k3jaxj8dweK9O0MwygMbiJ5yRK7AjdntxXn1MHiJyqONOXvU5R96Sbv56uy7W+dhWZo/CpmXxX4nZTgiwuiD6HfXFeFP8AkaNJ/wCv2H/0MVo+GfEV1ouoalqEOn/aBqEUtuQxICmQ54IHJ9qxdOuH0/VLa78vc9tMkmxuMlWBwfTpXqU8NUVStK3xKKXyTRVtWekSf8nCr/19j/0XUXw+aIfG298zG4z3Yjz/AHsn+ma5d/Fk7ePV8WfY41lEwlMAclemCM/Sl8ReIrO48Rwa54f02TSbpJDNIxmMm+UnO7ngD2rgeX15Q9k425qShfSyavvr+VybM09Q1LwGl9cJdeFNV89ZWEub853ZOf1q74n1UX+q+EbddEvdLhtmjW3+0tuMkZdcEHqelQz+N/Dd9cDUtV8FW9xqfBaRJiscjDuy9/1rndb8UX+seJodcvFjLwOhigXhEVTkIPb3qqGEqznFypyXKn8U76tW91Xf3uw0jS+MbM3xH1XcScMgHsNi1o+MYnn+H3giCP78iui/UkAVynizWZPEHiC61iW3S3e4IJjViwXCgdT9Ks6r4luL7Q9F0sW6Qf2SD5cquSXJOckdq6YYOtGlhY21hv5e41+fYLOyOl8QaX4L8K3g07WF1XW9TRFM2yURRoSMgZ6/zqf4gXNpd/Cvw/PY6eNPtjeSCOAOX2gBucnrmqOoeNtB1jZe674RivNUVArTJctGkmOhZR1qHWPHNvrXhVtH1TRIjLE5aykt38tLfjAG0dcDI964KeGxblRnUhJyi/ebkrbNe6r2tr2Tt3FZ6Fj4mM3/AAiPgtMnb/Z5OPf5ab4X/wCSP+Kf+vmL+lc/4j8RS61pmkWMlqkK6ZbmBWVyTIOOT6dKNN8RS2PhTU/D62qPHfyJI0xcgptxwB36V2RwVZYSFO2qnf5c9/yHZ2Ok+JwLeEPBskP/AB6/YWAI6b/lz+PX9a5XSrLXLjRdSuNP+0DT4FBvdku1CO24Z+b9a1/DfjGOz0Q6DrmkxaxpYffFG77XiP8AstS+IvGEF1oR0HQdHj0fTXcPMocvJKR03N6dPyow8MVQisOqd1zN8ztazlfa979Nt9bgrrQ67xxeeGbfRfDDavot5fxNpqfZ3gufLVRgZXHc9KzNG13QrfQ9cXw/4T1VYprQxXcrXPmJGpBwTnp3rF8P+MobfQ10HX9Hi1jTo2LQKz7JIT6K3pSeIPGMFxobaDoGjxaPp0jBpwrl5JiOgZvSuOnl1WKVCUJNc2/O+W173te9/K2/UXL0ORHSiiivqDQK6fQ/H3izRrRbSz1ZzboMJHMgkCj0Gelc1EjyypFGpZ3YKoHcngCuhsfA/iu9u7i1t9GnMtuwWXcVUKcZxknGcEV52ZUMBiKfJjowlHe07Neuo41HB3i7FXxJ4n17xEyHV9RluFQ5SPhUU+oUcVTi1TUYdJm0mO6kSxuHEksGBtdhjB9ewo1rSdS0a8NnqlnLazYztcdR6g9CPpWz4pu9Tu5dCGpaSlgsVtGkBC48+PI+c+tTToYSlTp0aFOPs90lZJNappd79VtuDqSbvcxtI1TUdHuzdabdSWk5QoXQDO09RzRYapqFha3drZ3ckEN5H5dwi4xIvofzrqPjUiR+Pp1jRUH2eHhRgfdrPj8B+LpNN/tBdDuDBt3dV3keuzO79KmFbB1qMa9eMV7RRettbapa72e3boJTdlqYmk6heaVqEV/p87QXMRykgAJXjHeptP1rVNP1c6tZXssF6zMzSocFixycjoQfSmX2lahYi0N3ayQ/a4xJBu/jU9CK0YvB/iWSW8jXSZg1km+4LEKEGN3UnBOOcDmt6ywUk5VeV8ys721V9nfdXe212NTa6mhqfxG8ZahZNaz6qY4pBtcwxLGzDuMgZrC8P61qWgaiuoaVcmC4Clc4BBB6gg9RWhr13qc3hPQ7e60pbazhEn2a6C4Nxk85PfFNsvB3ia8uY7e30idnkhWdSSAuxujFicDNcOHwOWYbDTpexp04Sumko2aWmvR+ae2w3Wm3zSepn69q19rmqS6lqMiyXMoAdlQKOBgcD2FUUZkYMrFWU5BHY1vSeDfE8esLpLaPc/a2XeqjBUr67s4x75qDxF4Y13w+I21fT5LdJThH3Kyk+mVJGa78PWwdOMKFGUUre6k1strLsS5Xd2zck8fTSeLbbXX0yIpDam3e18z5ZA2SxJxxljnpWXp3iJN+pw6vZte2epS+dMiybHSQEkOrYPIyRyORUXh/wn4h1+JptJ0yW4iU4MhIRM+mWIBqLxD4c1vw+6Lq+ny22/7jHDKx9AwyK54UcAp+xi1zWStfXR3XW+j17k6bGpZeKbHS9Xs7rStDijtrSKVFjlk3STM4wWkfHP06YqKbX9LtdMurXQ9He0kvSv2mSefzcIrBvLQYGFJAznnHFZ/h/wAPa1r8rx6Rp8t0U++wwFX6scAVPfeEfEllPcQ3Wk3EbW0JuJTwQIx1bIOCPpTlSwManLKS5lbRy13urq+urvqGhpjxRpFtJeX2l6HJaahdwPC6i4/0dN4wxVAPrgE4FQaf4ohhv7KW4sHeCDS302VElwzqwYFgccH5ulYekaZqGrXq2em2kt1O3OyMZwPU+grU13wb4m0O1+1alpMsUHeRWV1X6lScfjRKhgYS9lOS5n0cte2l3cLIdZa3pT6Uuk6tplxdWlvM8lm8VwEljDHlCcEEHr25zWXrl9FqOotcW9jDYwBVSOCLoqqMDJ/iPqe9UaMiuynhqdObnHf1dtd9NtR2CinwKskyRtIsaswUueignqal1KCK11C4tobqO7iikKpPHwsgH8Q9jWvtI8/J1tf+nsO2lyO2l8m5imxny3DY+hzXsvxI8SeL7O6tdW8OzGXRL23SSJ47dZAjY5BODg/57V47p0MV1fQW811HaxySBHnflYwTyx9hWzpPivxB4baaz0fWpFtlkYLgBo25+8oYHGeteBnGWLG4inOMIzlBP3Zp8rUrdbOzTWmj66alxdkdT4nv/Gk3w/a+8QapHBb3soijsntgkso67unA4z/+unfD+1/4S7wFf+Ey6i5tLqO6tix6IzYf8ufzFcg9xr/jLWUjuLyS9uzG7J5rgKqqpY47DgGs7StU1DSbg3OmX09nMV2l4X2kr6VzLJ5PCSw9NwhWUlUXKrKLvpoldppNXau9R82t+h0vxa1OK/8AFr2VqwFlpka2cGOgC/eP5/yFdZ40v7/wWNN07wnpFvDbyWqSG+FqJZJnPX5sf5zXkru0jtI7FmYlmJPJJ6muh0nxz4r0vT1sLHWp47dRtRSFbYPQEgkVpicjmqOHpUlGcaaacZNpSul7zsnqnd6prVgp6s7fxh/wkVz8GkuPEPnyXsmorJh1wyR4O3IA+X1/GsTxf/ySHwh/11uP/QjXO2vi7xJbW97bx6tO0d9n7SJMOXJGCckHHHHFZk+o39xYW+nzXk0lpbEmCFmysZPXA7VngcjxFCUFLlSjUc/dulZxcbJW0s3prquwOaO1+Gv/ACJXjb/rxj/m9WdVtJ/EXwg0SfS42uJdIleG6hjG51B6Ngc+h/GuBs9Rv7O2uba0vJoIbpQk6I2BIo7N69TXb/D6wupNDe98J6+1n4hjkKz2csqok0fYqG4P4+9Z5rg5YWpLG86T9pGSvey9zkak1snr73TQIu+hpfBDRL+CbVtYureS3gNjJBF5ilTIxwTgHqAB+tO+Geo6o3w61nT/AA7Iq6za3IuUj2hmkjIAOAep4P6etXUude0Cy1bxB401aKW/lsns7C0WdXbL4ydqcDoP1rybTL+90y8S80+6ltrhPuyRtg1wUcDUzmWJqScXd03G13BuF21fTmWtm7bt22Kb5bHpfhTXfiXr2q/Y1uzZxxgtPcT2YVIQB3yOvtUHw+uZrzU/G9zPcrdSyaXcFp1XaJOvzAds1yuseOfFerWRs77WZ3t2GGRQqbh6HaBmsfT9Rv8ATxOtjeTWwuIzFMI2xvQ9VPqK9BcP1J0aseSnTclFJQWmjTbcrJu9trWRPPqjs/Cf/JHfF3/Xa2/9DWl0SLxf4Z8JWfiLw/qTXFleOfOtoozIImHHzqeO3Ue1cZb6nf2+m3OmwXcsdnclTPCD8shByM/TFXfD3ijX/D4ddI1Oa2RzloxhkJ9dpyM11YjKcQ1W5OSSnPm5ZK6a5Ixs9HZ3V00mJSWh32pyN4n+G+ra14i0O30++tGT7JeJCYmnJPIwev8ALn2rH8U/8ka8K/8AX1P/ADauY8Q+Jte8QbBq+pTXKIcqhwqA+u0YGaoz6jfz6fBp815NJZ27FoYWbKIT1IHassHkdeiqfM0lGpz8qbaiuRx5Yt67u+yW9kNzR2vhv/ki3iX/AK/of/ZaX4M/6zxL/wBgeSuKh1G/h06bToryZLOdg8sCt8jsOhI/AUadqV/pxm+wXk1t58Zil8tsb0PVT7V0V8nqVMPiaSkr1ZKS8tI7/wDgIubVFQdKKKK+hICiiigAooooAKKKKACiiigAooooAKKKKACiiigAooooAKKKKACiiigAooooAKKKKACiiigAooooAKKKKACiiigAooooAKKKKAClHUZ4HekooA9H8RLDHpng7TtL1idN4ikiQ221Cxc/viM/eBOMH86x38Nm+vfEl9qWspENMvtlzMYMmXc7hmCg9crwvv1p97e2b3ngopdQsLaCJZyHH7oiXJDenHrU2rX1k2m+OI1vIGe51WOSBRIMyqJZCWX1GCOR6185SValFRg3dveyvrUs+nb/ADIRk634fsodLsNV0fU2u7O7na2PnxeU8UgwcNyRjBBzWlD4T0K6v5NFsfExuNWRGIC22bd3UZKq4P69Kh0640p/Buj2WoXEfljXHkuYg/ziEogLY644PNdnpE81h4uXfqHhzTtFdnjtUtWi3TKQQgJHzemSxFLE4vEUoOKk7rmttrZ6fZd/RJaa3BtnA6R4es7jw2df1DVPsdql2bZ0WHe5O0MNozyTn8MZqa88I+ZqWjw6LfC9ttXRmt5ZE8sptOH3jnGMH8qL94rb4fHSpLiA3kWtOzRJKGO3ygNwx1GeM9K2ND1vTbCLwc1xdR7IoLyC62NuaASsyhiByOGz9K6KtfFRTqU23rJJWVrKLa6X3S6+QXZj3Xh3RJbG+fRvEBvLqwQySxS2/lLKgOGMZzzj0PWkg8PaRaWFnP4h1t7Ce+jEsMMVsZSkZOA7nIwDg8CnXPhW002yv7zVdYsniWMixWzuVke4kJ+XjnC45NdM2o6jrWm6XcaHqOhxLFaR293DepCHhdOC2XGSpGDx71nVxVRRXs6jcb6ydlbTa/K1v5eVwucB4j0m40PVpdPuHSQoFZJE+7IjDKsPYg1e8PaFaXmk3es6pqD2en2siQkxQ+ZI7tyABkYGO5q7r/ia+tfE11Pp2rR3wEaQfaWtUCuFH8K4wACTg9xVvwfdapdQ6leadr1rb6rLMplsrkRrDcx4+9hvlJB7YrpqV8SsKpSaTtHXXyvo4+76tO3VId3Yz4/DNldeJtK0zTdajurXUyuycR/PFk4IdM8EfWqGgaL/AGrqd5Z/aPK+zW08+7Znd5Sk4xnjOK6+4vNH03xp4XvbhtNgvopN2qNYf6hDu+U8cZx1xUehaVDoGravealrGlqk1jdx2gjulczF0bB46DHr1JArn+v1VTeru46aat3aey10t8tbIVzHt/DOlQaBp2taxrjWsF8reXFFb+ZJuBwe+MAYOffFTQeBnn8QJp0OqQta3Fi17a3mwhJIwO4z8uO/XFaF9ojaz4F8LLbX1nDdxwzfubiYRb0L8spPHBHI9619Cl0467Y6DHqEU0Wm6FdQ3N3EdyB3+Ztp7hc1hUx1eMJShNtrnurLRJuz28kt3e/kK7OQl8OaTdaXe3Gg649/cWEfm3EMlsYt8YOC6HJyB6HtSxeG9Hs7OyfxBrj2F1fRiaKGK2Mnlxn7rSHIxn0Har+j6dH4V0/VtSv9U06c3FjLaWcVtcCRpjINu7A6KBzzTtb0xPFq6bqmn6np0IWyit7yO5uFja3aMbScHqpAB4rf61Pn5faP2d/ist7bbW+dt9B3M+08FXD65qulXV/BbNp9t9pMxBMciZXDZ7Da2fwxWlpmleFT4Y8QyRapLcLCYNlw9h88fJ+7k5+Y8H29anvtb0u61bxOYLyPyBoa2VtI7bfPZCg+XPXOCR7CsfwfGt34V8R6dHPbx3MyQPGksoTeEYlsE+gqJTxFSlz1ZONnDolu4tvb/huoa2Od0f8A5C9l/wBfEf8A6EK7v44a3qEnjCTTI7iWG1tUUqkbFQzkZLHHU9B+FcJo/wDyF7L/AK+I/wD0IV6r8T9K8N674tnWTX4NH1K3VY51ulPlyrjKsp9cHGK1x1SnTx9KdSN0oy6XtrHXT7vmD3RiavdTeIPg1FqGoMZrzTL/AOzpM/LMhAOCe/UflUfxP/5k/wD7BkX8xVfxtq2i2fha08H+Hro3sMUpnu7vbgSyeg9v8BUPj7VtO1D/AIRr7FdJN9ksI4p9oPyMCMg5Fc+Eoz9pTkotRcqjStsmtPS71t5gkdhqdhb6h8fbeK5QPHFbRzlT0YpHkfrivPdf8Ta1c+KrnVRqFxHPHcN5O2QgRgNwAPTiui8ReLbWH4rQeI9Hk+220ccStsVhvG3DgAgGk1jQvBd5qMutQ+LYLfT5XM0lmYz9oUk5KKv1/Ks8Glh/ZyxEHZ04paN2et1a2jenrYS03LXxhuTeaj4VvCoQz2KSFQMAEuDTfjbrupJ4ql0i3upbe0jhRmjiYqJGZcktjrxgc+lHxluLd9U8MyRRmCIWCOIz1jUtkA/hXP8AxU1Sw1nxpc3+mXAuLZ4olWQKVyQgB4IB60ZXh1P6tJw0UZ/J8yt87XCK2NHxp/yTHwd9J/51d+Leo3kemeGdNiuHjtm0uKZkRsbmxgE464A4+prG8U6pp934B8M6fb3KyXVoJvtEYBzHk8Z7UfEnVtO1Y6D/AGfcif7LpccE2FYbJATleQM/hW2Gw8nUouUdpVXttduz+fQEtje8Wa1qQ+EPhxBdyhrp3jmfcdzomcKT1x0/KqkVxNdfA66W4laXyNTRYi5yVBxwPzP51meItW066+Hfh3S7e5D3lpLK08W1gUBzjkjB/A0WmracnwqvtFa5Av5L9JUh2tkoMZOcY/WlTwrjRjaFn7W+3Tmevpb8AtoasFh4w1vwdplqTZ6Po1sp8qWa48gTZ/ibJye/51f8QWjWvwcltptat9YeHUkxLC5dYsj7gY9eufxqDXP7D8Z6No0y+JrPSZrC0W3mtbvIAI/iXHXPt7U5W8KyfDu/8Nad4giSeG4Fy090pjW5YDkRjrjgAd65HOTcG42tO7ioPTXdy1vfy79gK3i25n0P4b+GtK06R7dNQia6unjO0yk4IBI7c/oKs/DfV7278DeK9NuppJo7fT5JIS5yUBVgVBPbocVT0670XxT4MsND1nUl0jUNNLC0uZ1PlSxn+En24/IVt+F7XQ9J8H+LLLT9RXU7gae7XN3GpEQyrBY1z17kmjEOEMNKjUg/ac972fWejvttpv5CexW8E2E8XwrubjTdSstMvdQvDDJdXE3lYjUfcVvU8/rVrwBp8+h6lLHqni3QrrSrmJo7m3N+H3ZHBAPGa5fwdqujXnhe78I+ILlrKCSYXFpd7dwikxjDD0P9TVq00vwb4Zhub/UNYsPEdyYitrZ26kpuPRnPbFPE0Z81elO95y0She60taWyt5tWsNrcx/A9vb/8LL021wk1uNREYzhldQxA+oxXR6J4gnvLHxRHc2OnS22m27XFjA1qmy3dZAoI4yevfOcVweh6nPpGtWurW8cTTW0olRXB2EjsQCOKlsNaurOHVYoo4WGpwmGbcD8qlw3y89cjvmtc2ySeNrSm4p6U0r9Gptyt2vHS/XY66VXkil6/kdXqN5LrfhTw9qmpJDLejV2tmmESoXjwpCttABxmr87W+m3nxDu4rG1ke0u4vsyvECsTGbaCB04znHTiuHi1y6j0ez0sRQmG0vDeI2DuLkAYPOMcVYvfE19df27uht1GtyrLcYB+Qq+8bOfX1zXFPIMRf2cYpU+Z6J2XL7aE7JdPcUtPkX7aO/X/AIDR1+mXT6/ZeFNS1WK3uLz+3fsry+SqmSL5TtYAAH8qg0C+sbOTX7Sz1Gx0bWW1J/Iurq3DRmEMR5anBCHPtXK6X4kvdPtNPtYobdksb/7dGWByz4AweenH196s2Hito7e9s9R0mz1Kyu7trwwSll8uU9SrA5HHH4VjXyDEJVKcYXp30inHb2jlblkuVqz+F2T2utBqtHR31/4B2eiXGr2fxIge6tNPtnu9NkZprMK8V3tjciVTjAJI5xisey1uex+Hza4lvaSapPrLxrcSW6nywYgSVGMDp6cZrIXxneL4hsdUSxs44LGBre3skBESRMCCvXOTk8561nahrb3GkNpENnBbWX21rxEUsWRim3bknkY9s0qPD1edWDrUY2apqVrWtF1Lxerezjdax0teyQOsknZ9/wBDqbLSI/FWn+F7pI0QxzvY6iyqBhEzIHbH+xu59q5LxVqEeqeIr6+giSKCSY+SiAALGOFHHsBXTeH7ybw38PtXma+t/M1hUitLdJQ0i9Q8hA5XC5HPrXDV6uSYef1uvNu9ODcYf9vPnn9zagu3IRVa5Uur3/Jf5/MKKKK+oOcKUEg5BIPqKSigBWZmOWYsfUnNJRRQAUUUUAFFORHckIjOR12jNb9/olrB4E0zXY3mNzd3csLoSNgVRxgYzn8a5cRjKWHlTjN6zlyr1s3+SZUYt3t0OeoopcH0P5V1EiUU4o4UOUYKehI4NCKzttRWZvRRk0rrcBtFKysrFWUqw6gjBpVR2OFRmOM4Ck0XVrgNopyI752IzY67QTitDQI9Gkluv7auLiGMWztbmEAlpv4FPB+Xrmsq1ZUoOdm7dErv7hpXdjNop0au52ojM2OijNIQQSCCCOoNa31sISinKjtnajNjrhScfWhUdgWVGYDqQMgUXQDaKKKYBRRRQAUUUUAFFFFABRRRQAUUUUAFFFFABRRRQAUUUUAFFFFABRRRQAUUUUAFFFFABRRRQAUUUUAFFFFABRRRQAUUVr+DLW3vvFmlWd3EJYJrpEkQk4ZSeRxXPi8RHC0J15LSCbdvJXKhFykorqZFFbfjmyt7Hxnq1hYwiKCG6aOKNcnaOwHeqVzo+r21v9pudKvoYP8AnpJbuq/mRiscNmNCvQpVubl9ok0m0nqk7euvQcqcoycexRoqSOGaSN5I4ndE++yqSF+p7UkUcksgjijaRz0VRkn8K7OeOuuxFhlFKysrFWUqwOCCMEGrOl6fe6pdi00+3e4nKswRMZwBknn2qalWnSg6k5JRWrbdkl3uNJt2RVoop0atJIsaDLMQAPUmrbtuI0NT1aS/0rTNPkhRE0+N0RgSS+5t3NHh7V5dGup54oUlM1tJbkMSMBxgnjvVXUbK606+lsb6BoLmFtskbYyp/CoFVmOFUk+wrnhChUo+5Zwlro9HfW9/O9wcbaMQDAooorpAKKKKAJrGYW99b3DAlYpUcgdSAQa1/HmtQeIfFF1q1vDJDFNtwkmNwwoHb6VhUVi6MHVVXqk18nb/ACFYKKKK2GXNF1G40nVrbUrTb51vIHXcMg+oPsRxXXXPiLwLe3rapeeFbwXjt5kkMV1iF37nHUA+lcLVz+y9Q/sj+1vskv2DzPK8/Hy7/T61w4rDUJyU6kuV7XUnG/lo1f8AqwrXLfi7XrnxHrUmpXMaRZUJFEn3Y0HRRWRRRXVSpQpQUIKyWwBRWx4P0KbxJ4gg0e3uI4JJg5DuCQNqlu30rNvrdrW9ntWYM0MjRkjoSDjP6VCxNJ1nQT95JNryd0n+DHbS5DRQTgE1veM/DVx4Zu7S3uLmK4NzbrcKYwRtB7HNE8RShVjSk/eley723+64WZg0UUVuB12ieKNLbw7F4f8AEmjvf2lu5e2mgk8uWLPUZ7jml1jxTpcfh2fQPDOky2FrdOrXU08u+WbHQewrkKK4P7Ooc/PZ73td2vve17b6+upNkFFFOjXzJFQcFmA/Ou5uxQ2itzxp4cuPDGunSZ7iO5kEavvjBAO7tzWfq2mahpNwLfUrSS1mZBIEcclT0Nc9DGUMRCE6ck1NXXmu6W42minRW94q8NXHh+30uaa5imGo2ouUCAjYCAcHPfmsGqw+JpYmmqtJ3i+vo7fmJqxPaWl1ds62tvLOyLuYRqWIX1/UVb1TQ9Z0lIpNU0u7tI5fuNLGVDfSui+ErXianrDaeGN2NJnMO0ZO7jGPf0pPCk15ceD/ABSuoSTSWSwxSKZSSBceYNuM/wAR5z7V5WJzOtSrzjFLli4J78z53bTtb5320KUdDC1PTfM8QPp+kafqHzbfKt5kzNkqCcge+SPbFQarouraVPHBqWm3VpLJ9xZYyN309a9I1hpo9b8cz2JYagmn2vlMn31jKJ5pXv0xWBoT3E3w6uvt7O8UWr2v2EyEnDknzAue2NucVx4bOK0qUKllyr2aabfM3OMXdPsubXTWzd1YpxRzo8M+IPss90NFvvIgJWWTyThCOufpUGkaLq2sM66Xpt1emMZfyYy23616AL+8l+PU6PcylFu5YAu47fL2EbcdMVUuX0iD4e6It1JrEcElxcNKdP2BTMH/AIy3cLjH40lnWKtCLguaag1ZN25lJ2avrbl7q9/LU5EcJ9hvft/9n/ZJ/te/Z5Gw793pjrU+raJrGkNGuqabdWZk+55sZXd9K9PtLm2m1ae6ktdYgvYfDf7uV/LN5Mu7/Wrg43bD35wK5wXmnN4G1W3sYNeurVriAia9MXlwS7uq4OcsMg4p0c9r1ZxXs1a8U/8At52une1l0Wreq0YciORu9H1WztWurrT7mCBZfJaSSMhQ+M7friqNdh8Xb67uPHGoWstxI0EDIsUW47VGxTwOmck81x9e1luIq4nC061VJOSTsuiauRJWdgoooruEFB6UUGgD0vxHrV14H0nRtF8PeTazz2SXl5dGFXeV36LlgeBirXiHxF5ngvwl4iW0ginj1KSS4SOMBJHXAY7enzD9TWRNfeGPFuiaYutavJo2q6dALZpTbmWOeJfu9CMEVX8a634duPB+leH9Ca5YafcSEvNHtMoI/wBZ7ZJPHYYr8voZXCrWw1Oph5e2VSftZ8rs4uM1dz2kndcqTfKtNDvlUaUmpaWVvw6GzL4ZtZPjGG2p/ZDKNXLY+Tycbz+G7io/BGp2+pav401u8soriE2Ek4gZfl2hvlX24Aqxc64IPgra3MkWzUrpW0uKY/ea3V9xx7Y4rkfBWsWOlad4igvGkV7/AE17eDahbLnpn0HvToYPF47AV/aJuVPloRtu1TqLnmrfzaX7coOUYzVuuv3rRHUeC/EepeJ4Nd0jXDb3Vp/Zc9xFH5CIIXQZXZtAwKpeA7nxJH4Wkh8KaHsu2uC1xqsgTbtxwgLjC1ifD/WLHRbzU5b5nVbjTJ7aPYhbLuMDPoPetey1DQda8BaboOoa5Jolxp0rsQYGkjuAxzn5T94e9dWY5asLVq0qWHXsZSpu3JKUF7sry9nC3Pqopra7TexMJ8yTctdeuv3s0fiZBfTeANL1HXGsJ9XW9eF57Uo2U25CsU+Uke1T/EHxTqPh3xJZWuiLbWYNnbyXDCBSZyV6MSOgHGBisjWb3wnN8Of7C0vU51uLG7a4T7RAQbssuCVA4Qex9Pesj4iazY634ihvtPaRoUs4ISXQqdyLg8VjlGU/WKlKjiaLdODr6Sg4xtJwcPdd0k1dxWtvVaOpUsm4vXTr6nY+PPFF94d8dLY6DBaafbsYZrlEgQ/aHkALbiRnGDjAxU72NnD8U/F8MNrCkX9jTSrHsG1WaJGJA7ckn8a4n4ga1Ya14z/tSxeRrbZAuXQqcoqg8fga6CTxdoknj3xBrCzTC0vtKe2gYxEEyGNFAI7cqea5lklehgaLpUWpyoNT0d3PmpNKXVy+K19Ur20K9qnN3el9PxLXgdr5/AFvD4Lu9Og177Q5vlmKCeRf4AhcYxWH45uNUuNd0dde0L+ztTjKJPNtCi6+cYbAGPyqHSI/Buq+GrS1vb46Dq9qzeZc+Q0qXKHpnB4Iqx4w1/SpNP0DQ9PvrnU4tLmMkl9OhUvlgdqg87QP6V34fCyp5vKVOi3JzqXcoSjKKalr7VPknB6KMHqk11iRKV6er7df06PzOj8V+K9R0f4pNpOlx2ttZfaoUuIlgQ/aC4XcWJGehwMdMUzUvFF7o/xS/sDSYLSz0lL5IZLVIE2y7yN5YkZyc/hXIeLtb0/UviRLrtq8jWTXMMgZkIbaoTPH4GjW9b0+7+JsmvwvIbFr9JwxQhtgIzx+FYYThqk6NBVMPq8O+a6/5ee7bm/vq8rX1Wthyru7tL7X4f5FHx5bQWfjXWbW2jWOGO8kVEUcKN3QViVr+M7+31TxZqmpWbM1vc3LyRllwSpPGR2rIr77K41I4Kiqt+blje+97K9/O5x1Lc7sFFFFdxIUUUUAFFFFABRRRQAUUUUAFFFFABRRRQAUUUUAFFFFABRRRQAUUUUAFFFFABRRRQAUUUUAFFFFABRRRQAVu/D7/kedE/6/Y/51hVseCrmCz8XaTdXUqwwRXcbySN0VQeSa83OYSnl2IjFXbhL/ANJZpRdqkfVHXtf3Gm/GbWrqy0V9XvBcSrbwqMlHOPnxg9K6zwJD8Rj4niPii9QadOHWe1up4mLgqflWMEkc/TisHw7r+jj4geLsarFZjVo5I7HUQflRj0Oe3rn2qPwdpOk+F/GVlqniDxbpt1KJCsKWkzTZZgRudiAFUZr8Xzmj7XB1KE6EY1Vh6cY81KdSpO1O9qeqjT5ZOzaTafvStZHtUZWmpKWnM+qSWvXvcpfDOa2i8c6v4Zmwljqyz2e3sGBbYfqOQPrR8MrFvD954h8RahHg6FA8KA97hsqAP8965zxH5mg+OZrq1vbW6eK6+1RTW0m9DltwGfX1Fd58btSsbfRLOw02MwtrUg1S7U9TlQFz+I/8dr3s1p1a+Lo4Wgm6eYQgpPt7Ozm319+k+X1SOek1GDlLem3b57fc9TgfCGiyeKPEEkVzd/Z4VSS6vbkjOyNeWbHrk/rXc/DW38GzeKJJtAudViuba1mIS92FbhChBKlQNpGQcHPFcp8L76yt9YvtP1C4S1h1SwlshO5wsbtgqT7ZGPxrpvh74XuPDHiJ9Q1+/wBOtIxbSxWwF2jeezKeRg8DHOT7CtuNcS3HG4arXlTtTXsoR2ndPm0s+b+Vr7Efe0vcWCjrCSjfXV9u3p+pynh/RNHj8OHxH4kuLtLN5jb2tva7RLO4GWOW4CirGqaFpSWWmeJPDtzcy6dNerbyxXOPNglHOCRwQRnBrd8Farq158P4NG8N6haW2r2N07tbzrFm4ifnKmQEZBzxVfxje61Bpul6fr/iCC5vZL1ZprGCOEJAqnAZnQD5jnpnpWv9p5lUzedKVVKXtJR5OZ39kk7P2apWSatJVOe3NpfXlF7KmqKdui1t19b/ACtb/Mv/ABCs/BMXj6/i1u91V7u6lDO9qEEVsCAAGyCWPc49aTwPoll4d8eavpWoSXM0sdhM0EsO0JJA0eSxz/EQRjtnNM8d+D5vEXjW91PRtS0240+eQefObtALcgANuBPTjIIzmp9P1Wx1b4sXa2NxG8A0uSwtpXYKJmWLaDk+pzivnKdaVTIlh6OInNfVm6qf/LuUVDlWy5NOZcvWKv5vpcbV+aUUve081rf16anl999j+1yf2eJxa5/dedjft/2scZrul8E6Fa+FtI8SavrM9tZ3UO+ZEQNI7nokY/PJPSuFv7O40+8lsbtAk8LbJFDA4P1HFd78Qif+FY+CVzx5DHH4V+o5nVqOWEpYeq1GcrOSs248knu7rW17/M8ZLe6LMfgPwzr2ijWfDOuXEFpBJtvft4GYlAyTwBzjnHf1pmieE/AviUXGneH9Y1UapFEXja5jURy47gAZx+Oeai8FEj4PeL8HH72MfoKq/An/AJKHB/17TfyrxK7xtPD4yosTL9w3y7fyqXvae9vb0KVrrTc57wr4cvvEHiFdHttscgLedI33YlU/MxrrP7C+GK3n9kt4k1M3e7yzdhF8jf09OmffHvV/4Pm2XUPGMk6yttt33CLHmbNz7tvvWAJvhWV/48PFOMf89Yv8a6cVjcTicbUop1FGCjb2ajvJXu7/AHJbb3EkkjI8VeGLrw74lTR7yQSJIyGKZBxJGxwGH6/lXV+IvBPhXwrqkg8QaxfG1fH2WC2RTPIMDczdlUHj3qn8Qtdsdav/AA4ljYalarZosQN7GFaRNybSCDz0PPvR8e3ZviHMrMSFtogo9Byf61VHEZhi6mFo1pum5Qm52sm+VxSa3s3vp0bXoNJXIPGXhPR7bwzbeKPDWoz3WmSy+VIlwB5kbfgB34xiuthtfCB+ECQy6pqK6Wb8M8wgHmCbHK49Peuei/5IDN/2Fl/nR/zQM/8AYX/pXDXjXxFKnTqVpPkxHInpe3RvTddH941ZdOhl+B/CdnrVvqOr6pqDWOi6ef3syrl2J6Afhj16itvS/C/gDxLcNpvh7WdVg1IoTCLtF2SED2A/nWV4P8MWt34XuvEGva1Pp2jRy+XshBZpnGOMdPQV0/wxufA0fjWyt9C07Vpbx94W5u5FCp8pJIUeoGOfWts3xtaP1mrQq1G6d7KKShFpXak3pJ9XZ6LRK4RS0ujnfg1DJbfFO0tpRiSLz0Ye4jYGuT8Qf8h7Uf8Ar6l/9DNdx8Nf+S2N/wBfF1/6C9c9bT+H7fxZqreIrK7u7YzSiNLeQKwfzOp9sZr06WIlHM6lXlcn7Km7Ld+9Pa7X5kte7bzOZf7h+le0/E7SNCkudK1fxJqc1tZiwjhigtVDTzNjJxngAAjk15x4tuvCNxZRr4d0vULOcOTK1xKGBXHQYPXNdL8dnZtX0RCxKrpkeB6ZrHHupjcdg+XmpX9pfbmtaO26V+/bzCOiZV8ReE/D83hCTxR4T1K6ntreQR3MF0BvQnHoB6j169aoeCfCUGrafda5rWof2botodskwGWkb+6o/EevWtbwn/yRfxX/ANfEX80rZtX8OxfBTRv7dh1GWze7fcLJlVvN3PjdntiuKrmOLw1GeHjOUn7ZU1KyclFxUtNk3uk2NRTd/IyrPwn4K8SrLaeE9bvo9TRC0cN+oAmx6EAf57Vy3hPwxe694pXQQfs0qs3nswz5Sr97j17V1PhzVfh3puuWl/pem+KZLyF90Sho33HHTaDk8VU07SpPGnxD1i5srifSLMF7id5BtkiTjIIB65963pYzFYZV1Oc401C6lUSbjK9tl8S2aXfQLJ2LX9j/AAtW+/sttd1k3G/yzchF8rdnH93pn/8AXXM+LvD0vhjxZ/ZMkwnVWR45QMbkY8Ejsa3Ek+GenXaCGHW9alRxhmZYonOfzx+FWfjjz8RYCBgfZoOPxp4DE16ePhR5qjhOEm/aJLVcusVo1vqmktgaXLct/FePSpviwqazc3FvZ/Zo90kCbmDYOOPrUnx4h0L7ckxvLr+1hawiODyx5RjyeS3rjNZvx1/5KP8A9sIf60348/8AI32//YOh/rXDlFBynlkudr909Fa2nJ5db6+itYcn8R0vjjSNHudC8M6p4g1OSzsINMijEcC7ppnKqcKDwAB1JrmdX8J+Gr/wjd+IvCOpXsi2JH2q3vAN4HrwBj1755qb4xOx0nwhHuO0aUjAe5VP8BTfh3/yTbxt/wBe6/yNTgY4nDZZSxcK0vjS5dOWzqcrTVrve9737A7OVrHO+CNXh0ebVJpLiSCWXT5Yrd0Bz5hxt5HTp1qrrPiXXNYto7bUdRlnhRt4TAVS394gDk+5rIor7b6hh/bvESinJ21aWltNOxld2saUeu6xHrH9sR6hOt/gAzhvmIAC4PqMACnax4g1jV5IX1C+kl8g5iUAKqH1CjgGsuitVhMPzqfs1dKydldLsvIV2XRqmpLqx1YXswvy5kNxn5yx6nNWNF8Ra1o6Spp1/JDHK250IDKzeuCCM+9ZVFFTC0KkeScE1orNLZbfd07Bdmgda1Y6x/bH9oXH9obt32jf8+fr/Spta8Ra1rKRx6jfyTRxNuSMAKob+9gADPvWTQelH1TD80Z8ivHROyul2XYLsnv7y6v7yS8vbh7i4kOXkc5ZjjHP4CoK6++8O3V9qV693e6fZrZWNvPK6RFU8tlUDgcluRn1NNfwlp8cdldSeJ7RbG/+W1m+zyFncHaQU6qAepJ71zwx+HjGMVptok30vZWXbp2FzHJUV0EXhtYr/U7fVtVtdPi02TyppCDIXbOAEQct0z7VK/hGd9VsrWx1C2ubW9t2uo7shkRYlzvZweVxg1q8dQW8vPZ22vvttrbcLo5qiulm8NQDSbjWNM1u11C2tZYo3/ctG29mwAVbt3z3q1qfhue51LW7zUNQsLKOwuES5aOJgg3DjYo57Yx71P8AaFG+/wCDvfTS1r9UK6OQqW0m+z3cNwI45DE4fZIMq2DnBHcVvT+Fsajp0Nvq1nLZ6hE00V5JmJFVc7twPIIx078Ul54esV05dSsdfgu7Fbhbe4l+zOjQlgSDtPLDg9KbxlCa5W9/J+as9NHurPW4+Yr+K/Et94imtzdR21tBbIY7e2to9kUYPXAyeTWLXda/ottYeKtes9EkszBDYPJJFLEzeSoVcqpb+LuG7ZrNtvCURWzt77XLSx1G9jWS3tJI3PDfc3uOEJ7fWuTBV8HhsPGFGPLC10rO+ur0/Fv53HKbk+ZnL0V0Vr4XYadPqGqahDpsFveNaTB42d1kA6BR949fyNUfEmjto17FD9qiu4Z4VngnjBAdG6HB5B4PFd8MXRnPki9fn+ewrmXRRRXQMKKKKACiiigAooooAKKKKACiiigAooooAKKKKACiiigAooooAKKKKACiiigAooooAKKKKACiiigAooooAKKKKACiiigAooooAKKKKACiiigAooooAKKKKANnwjdaBZ6k03iHTbi/tgn7uKCTYQ+QQTyMjGRj3pfGniCfxN4hn1WaMQq4CRRA5EaKMBf8+tYtFecsqw/176+7upy8qu20k7X5VeyvZXaV3ZGntZez9n0Cg89eaKK9EzCiiigAHSit3SfCusajZw3sMEQhmfbCJZ0jaYg8hFYgt+FXdZ8K3EnivVtP0mBI7WxYeY88wRIgQMbmY9Sc8da8+WaYSNV03NXSbeq0s0tfO7sPlZy1dP4n8SWureEvD+jQ288cumRlJHfG18j+HBz+dLong2+ufFdtouolLdZozMJUmQh0wcMhzhuR29/Sqdj4V1i7SWRFtI4o5jB5st3GkbyYztVicN1HTiuavisvrVYTnUV6dpJ3095SivXqNKVi3oHiW107wNrnh+W3nefUXVo5FxsTAHXv2qL4c+ILbwz4nj1a7t5p4lieMpFjdlh78VialZXWnX01jewtDcQttkQ9jV/RfDuqatbtc2scKQK/liWedIlZ/wC6CxGT9KdfCYD6vWdSSUK2snfR3SWj80lsCbuvIteFvE9x4e8UPrFrGJI5XcTQOeJI2OSp9+ldK1/8KHvP7UOnawsm7zDYjHlbuuM56e2cVyNn4a1i51C7sRaiGWz/AOPpp5FjSHnHzMTj6etaGh+GZI/FcGl63b/u5beSZCkgKyKEYqyspwRkdq4sfQy+cpVlVcZqOvJKzlFK6uuumz313HFy7EPi7xRP4j8Tx6tcQiGGEosECnPlxqcgfXrTviP4htvE/iiXVrS3mgieJECS43ZA9uKbeaEZrHw6ml2skt7qMEjOobO5hIRnngAAfSqes+HdU0qCO4uI4ZIHfyxLbzLKm/8AukqTg+1dOFhl0KlL2doygpQir9L2el9buO+/4ifNqaKeJLVfhrJ4W+zz/aWvRcebxs2jt65rV8K+IfDD+BZfC/iQahEn2v7RHLaqGJOBxz07/nWDe+Etcs7GS7mt4gIVDzxLOjSwqehdAcqOR9O9aV54TbTZbItbjURc6W1yyJdIDHIFYlhg8quAffkVx4mnldSm4RqfFNzvGSvzJXdm9Fp30KXMWfCfifQU8M3XhTxJa3UmmvOZoJ7f/WRnPcfh/Or/AIf8U+CvCetQXGhabf3m5ts93dkb0jPURqOM9OT24rlbDwjrl5DbTRwQIl0ga2MtzGnnZ6Bcnk8dKg0zw7qt+90scMcK2j+XO9xKsSRvnG0liBnIPFKvl2V1nW5qz5ZfHFTtG70u13b+TfQFKWmh0dn4k8OaJ8S08RaWmoXVgRI8iSKqyeY4YELn+EZHX3rjtTuFutSurpFKrNM8gB6gFif61NrWj6jo08cGpW5gklj8xF3BsrkjPB9jT/Dui3uvX7WNgEM6wvKFY43BRkge9ephcPhMPH61Cd/dUeZu94xvbXbq9SJN9TNblSK6j4ieJLXxNf2Nxa288C21osDCXGSR3GD0qKLwldTanNZwalpssVtAJru7Wb9xAM4wzY5OeMCodY8Oz6ZbW2oRXlpqOnzS+WtxbOWUOP4WBGQcVU5YStiKdRv343tv9pa/NpaX1EpdC1oviS1sfAWs+HpLeZ59QkR45VI2KFK9e/arXgnxZY6fpN14d8Q2L3+i3Tb9qHDwv/eX8hUnizw/LqXxF1my09La1t7ciSWRyI4YIwi5JPYZNY2t+HJ9P09NSt76z1KwaTyjPauSEfrtYEAg+lcX1bL8VTcZaOq1Pd3UrKzT6OyVgVTY62w8R+A/CzSah4ZsdRvdUKFYXvOEhz396wvAfi7+w9fvL3U4XvbbUY2jvFB+ZgxyWH454rk6K2jkOF9nUhUcpuokm5Nt2WyT6Weqt11K52d3JqHw50mcaho9jqmo3aHdBBeELDG3Yt3YD0pPiV4i8PeJLix1mxF8mpgIlzC6gRqqgn5T3Of0rhaKKWRUYV4YhznKcbq7le6fR9LeiTv1DndrHTfEbxJbeJvFB1ezt5oI/KRAk2N2V+la/wARtf8ACviaxi1K3/tGLWkhjh8p1HlbQecnueuK4KitIZNh6fsPZtx9jpGz6aXT7p2Qcz1Oo8c+JLXxBaaJDbW88J06yW2kMmMOwAGRjtx3o8L+JLXSfCniDR5reeSXU4gkTpjahAP3s8/lWBpljd6lfxWNjC01zMcRxgjLHGe/0qCRGjkaNxhlYqw9COtUstwnsFg18MWpWvr8XMn3tzL9A5ne42iiivUJCiirelade6pdG1sLdp5gjSFVIHyqMk8+gqJzjTi5TdkurAqUUUVYBQelFFAHc6xrOlzLrojvEY3Ol2kMOAfndNm5enbBrI1C/s5NA8L26Tq0tm05uFwf3e6YMM/Uc8VztFcNLAU6aSTejv8A+S8v5fiKx6E2oaPd6r4iurK70pNQnvhJaXF/FujMHO7buBAbOOo6VefVrC4l05ZdYjvlk0u5067mghIaEtk+ZsA/1Y45x0ry+rWmX93pl7He2M7Qzx52sOevBBB4IPpXLUyiLXuyd0tL2/ltva/n69Bcp2FpY2el+BtbC6ra30j3Nrua2JMagPkckDLHBOOwFM8Uaxpt1a+KI7e8SRrzULeW3AB/eIoO4jjtkda53Vtf1LVLVLW4eFLdX8zyoIEiQvjG4hQMn61lVdHL5OTqVpe9e/8A6T5L+Vf1qCXc7jRdQ0GSHw/b6hNbO1tZ3SYnQtFFOz5jMgxyv51LrN9HP4J1DTbrXtLuLxbiK4SC1jEcYQBgQhCgM3I4rgqKp5ZDnU+Z6O/T+Zy7abhynf61qGljxT4h1CPUraWDUtLcQFCSd5VQEYY4bg1Fef2Lrmrad4gl121soo4YBeW8obzkaJQuEAHzZCjH1rhaKI5bGCXLNppWvpta3byXzDlOs8Ta5Z6toN6UcJcXOtyXggIOVjZCAc9Pas/xZe2t5Ho4tZhIYNNjhlwCNrgtkc/UVh0VvSwVOly8vS/46DSCiiiuwYUUUUAFFFFABRRRQAUUUUAFFFFABRRRQAUUUUAFFFFABRRRQAUUUUAFFFFABRRRQAUUUUAFFFFABRRRQAUUVM1rcrbC5a3mEDHAkKHafx6VLko2u9wIaKmhtbqYEw2s8oC7jsjJ49eO1I9tcJbrcNbyrCxwshQhSfY9KXtIXtdXCzIqKmFrcm2NyLeYwA4MoQ7Afr0pscE8gzHDI4wWyqE8Dqfwo9pDXULMjoqZbW6aATrbTtEzbQ4jJUn0zUr2sP8AZ8E0U0klzJI6vAIj8oGMEN3zzx2xUutBNK/W3f7+23UdmVKKmktrmKFJpLeZIn+47IQrfQ96Ba3TQrOtrOYmO1XEZ2k+gNV7WFr3QrMhopalW1uWtjdLbTGAHBlCHYD9elOUox3YENFa93oVxHpemXtuJbpr6KSQxxxEmMK+3tWVsfaW2NhTgnHAPvWVHE0q6bpyvZtfNNp/imNxa3G0U8RyHbiNzuBK/KeR6ipFtLppkhW2nMrgMqCM7mB7gVo5xW7FYgorV0PRpNRvLu1ld7Z7a1luGDIckoM7cds1n3FvcW+37RbzQ7xuXzEK5HqM1lDFUp1HSjL3lZ/ft6j5Xa5FRWhoui6trUzw6Tp9xeOgy/lJkKPc9BTb3R9UstTXTLvT7mC9dgqQvGQzEnAwO+fao+vYX2zoe0jzpXcbq6Xdre3mP2crc1tDq7vT5dfsPDt9p15aJBZWiW9yJLhYzasjkliCc4IOcjrWnqUFhqeueJ7q28jV7k3kfk2r3nlRSx7eZeCN+DgYzxnNeepp98+pf2alpM175hi8gId+/wDu49a6DRvBeo6l4U1TWI7W8MtpIiQxLFkS/NiT/vnBzXzWPjhcDCNStiVGN0o/9xKiau1JNptWuraXbejZrThObtGP9JHUjy4/Fvgu4ZtOihS1kt3+zTAwxSAyfJkk/wB5eT1J61jado8cPhu3AsbHUL2K4lW8S9vtsVkQRg7AwzkclufSuYs/D+tXkQlttLupYzA1wHEZ2+WpILZ6YyD+VO0Xw3r2tQvNpek3V3Ehwzxp8ufTPc+1U6GFw8HJ4uMVGyk27W96bSb5018T66teqEozdkovU6Lx3fQWXje/un07TtThuo4XhZ2LJtEajK7WHcEc+lRCzk8R+D9KtdLa1WexuLj7RbPMse0SMCsg3HlcDGe2K5U2N6L/APs82k4vN/l+R5Z8zd6beua0tW8K+I9Js/tmo6NeW1vkAyOnyrn1x0/Gut0sJhoYej9YjGorcl38VouOkebW6f2euolGbu+XQ6Iwf2hpOu+HrXWY9R1D7ZbzrNLKF+1KiFWVWY87SRjnkDNXdOmttN1Dw5pN3eWxubGzu/tDCZSkRkVise7OMj09TiuK0Tw7rmtrI+k6Xc3iRnDtGnyg+memfatTwToMd34rm0nWrOZDFa3DtC+UZXRCRnv1rgzBYOhRr89dS9nFylGPLzr3ORu11ZW1SstettC4U5ycbLf7jf8ADepafAnh+Gae0LS6Pd2o82TCRyO52hyDlQemeOtRXFz/AGFpkMd7puj6dHLqMEr2ttM00jrG2TJ99go7e+a5S98MeIbLTBqV3o15DaEAmV4yAAehPcfjWRXXh8twmLk6lCspxvrZ31UnK2jsmubqm9NLES5oaSVjt9e0e6j1TXddbW4ILC4E0kM8NwGa7DnKxbQc85wc9MVo25jR9IvmmgFu3hiS2D+av+tCPlCM5B5HHvXm9Fdc8onUpqE6myt8NtOW3ffrfbskRzHXandQvceDQLmNlt7aEPhwREfOJOfT15rT1mIa/purabpdxbSXUOuz3RiMyqJomGA6knDYx+RzXn1auka09hZy2M2n2N/ayOJPKuYyQrgY3AqQRx74pV8rnBRnRd5Rd185Xfa+76r1Q1LubPxJj8g+H7drhLhotIiUyI25Thm6HuPeo/hkxXWtQZW2kaTdkH0PlGsPW9UudWvftVysSbY1ijjiXakaKMKqjsBVKunD4GawKw9R6tO/zdyJanXeC4X1Pwjr+h2WG1CYwTwxZAaZYydyr6nkHHtU8tldaD8Pbiz1aI211qGoRPb28n3wqA7nI7DtXFozIwZGKsDkEHBFLNLLNIZJpHkc9WdiT+ZrSeClKo3ze65KTVtbpLrfbRdCbHrVzKkvi3xtpcVnbX17ciF4LadiFnCAFkBBBzyCBntXPa//AGhYeCrmG60LTdDjvbiNRbjzPPlKc7wGY4UdM+9cIrMrBlYhgcgg8inzTTTv5k0skr9NzsWP5muajlXspR966XLffeKS726J7P8AySiR0UUV7JYVv+BdBj8Q601rPO8FtDA9xM0a7nKIMkKO5NYFdJ8OrW4uvEBWw1n+ytQSF3tJDgCWQD/Vkk4GfxrgzSpKng6koT5Wk9bXt57P8nbccdyfUrPwZd6Ld3OjXl/ZXtqVIt74qftCk4O3b0I64qW00Tw9pOg2OqeKJdQkm1FTJbWtntBWIHG9i3r2FdPqcOqXPhfWJ/HmkadayxQZsrtVjS4knzwo2H5hWTq+k3vjDw14fvdBjS7msbMWN3bLIokjZTw2CRwR3r5ijmDlGMJ1XGnz2lLmUkvcukqllo3u3Zp+71Ro4+RJ4X0jT9N+KHh2TSNQF7Y3gM0LMR5iZRgUcDoRUdhoPg/VvEk/h6O91Q6nLLIsd4FUQGUZO3b129s1J4a0ez8O/Enw5Z/b0mvApe+AdTHDIUbCBh6DrWX8OXRPirZO7qqi9kJYnA/i71NV1JqriKVaTcaKae3M1KpZvTXb0d722BdFbqQeHvD+m/2Ld6/4iubiLT7ef7NFFbAeZcS9wCeAAKXXNB0i48ODxF4ZmvHt45xb3VrdAeZCzfdII4INamm2reJfAdzoOnvG2p2Opvdpbs4UzxsCDtzwSM0slrN4P8AXlnq2yPUtUvIHjtA4Z0jiO4s2OmTxXTLHVfrD/ev2vtElT0s4aa23ty3lzd9L9BW02IL7Q/CHh6SDTfEV1qk2pPGslwbMKI7bcMgc8sQCM1o+ENDbw98Sp7Hz1uYW0uea3nAwJI2jyppnjXwxqnirxD/wkHh9Ir2x1JI38wTKPIYIFZXycjGK1bO+sZPiVBZ211FNFpugvZGcMNsjpHzg/XivMrYypVwbSqucpU5OpH+WVl0+zZ3jbrv0uUlrschoWhaJB4SXxL4ge/lgluTbwwWYUHIGSzMeB7Cs3xXY6HbSWtxoGoPdWtzFvMUuPNt2zyrY4rpvA0HiaHwsLzwpqKXrvOUvdKkRGCDs+1zzkY6f0qv8ULa1hs9IluLGx0/XZUkN/bWZGxRkbCQCQrHngV62Hxs/7UdOVXmvKSsnskm7Sg0mkraTTd3boyWvd2OGooor6wzCiiigAooooAKKKKACirejWMmqavZ6bC6xyXU6QqzdFLHAJ/Om6paPp+pXNjIyu9vK0TMvQlTjIrH29P2vsb+9a9vK9r/eOztcrUUUVsIKKKKACitTSNFn1LS9V1CKaNE02FZpFbOXDNjArLrGniKdSc4Rd3F2fk2k/wAmmNppJhRRRWwgooooAKKKKACiiigAooooAKKKKACiiigAooooAKKKKACiiigAooooAKKKKACiiigAooooAKKKKALGmrC+o2qXJAgaZBKT/d3DP6Zr1jUb2OPxZrFlIfEF1axwzI9gYY1tFgCnaVy2AoGCD1/GvH605tf1ubTBpkurXj2YAXyWlJXA6D6e1fOZ3kk8xqwnGSsk079LtO60eqt0cXt7ysbUqqgmdhbarqVjZ+BLezvJreN8l1jbG/8AfkYb1GM8H1NLfaje3y+O7S6uZJbaFd0UJPyRFZwF2r0XA44rgjd3X7j/AEmb/R/9R85/dc5+X0554o+2XeZz9qnzc/6/94f3vOfm/vc881z/AOrMOf2nu8173tr/ABfab+mhXt9Lf1tY9durqC08aQWFm+vz2aQIsNhDDH9jltzHk8k4KkZJY965DUNTubL4dabb2FxJbW91fXaybDhmjyuEJ9Oeneucj1/W49MOlpqt4tkVK+SJTt2nt9PbpVJ553t0t2mkaGMlkjLEqpPUgdBmufL+FpUJQ9s1JRcfPm5YzV3olduV+rVvielnPEXvb+tj1mxutbh+Lun6bYtONGRIhBAoPkfZ/KB3Y6dec9c1meEzgeEj1/4nt1178LWfpvjOwsILaW3/ALaR7VAYtP8AtAa0EoXAbJ+bbn5tvTNcdFqF/EIhFeXEYhkMkWyQjY56suOhPrXnYTh7E14yhKCp2hGN7ayajVi5O3X3029VvaTNJVorrf8Apf5HW2eqX2qeHfF0eo3cs8KeTIiOcrEfPAyo/h444rqLG61yL4v2+m2jTjR0VRDAufIFuIsqwHTrznrmvJUuLiOOaOOeVEnAEqhyBJg5G4d+eea7ax8aWFjDBLa/20slvH+5sGuA1oku3G7J+bbk7tvr3rbOchqxjUWHpKamppKytFyhTin5O8HZ2tZu7XVUqy05na1vzZzDjQ/sExmfURqO5sBVTyfvce/Su31q68SQ+NV0vQVL6d9iRba2f/j1e3MILM3IXH3iTnrXmv15NaKa9rSaWdLTVbxbIjb5AlO3Hpj09ule7mGT1K84yi1PSStPVLm5dUl/LbRaaN+8jGFVL/gHTX2sanp3hPwlDp95NaqfNkYwttLETYGSOoHp71f8VxM0HjpYYjhdUt3ZUXoMtzgdsmvPZLi4kiiiknlaOEERKXJEeTk7R2554q3Z63rFney31rqd3Fczf62USndJ/vHv+Nc0+HpwaqUXHmTlLa171Y1FdrXRJq+tr7Fe2Wz/AK0seg6FHNZ6p4JWeErIukXT+XIvYtKRke4I/OsXSdU1e58I6/rEV5czav59vHJOpJljtzuyFI5C7goOPYVysmq6pJcrcyalePOgYLIZmLKGzuAOeM5OfrTNM1G/0u5+06deTWs2Nu+JypI9D6is1w5PllObi5vle2mlWVRx6uz5kvldp7D9utun/Asd7oF7ry6vFqOrpGLoaBcPbysAZZEAO1pM9/TOMgCsa8vr3Uvhl5uoXU13JFrAWN5mLMoMJJAJ7E84rnbjVNSuLyW8m1C6kuZUKSSmU7mUjBUn0x26VALif7KbXzpPIL+YYtx2bsY3Y6ZxxmuihkHLUjWaipJwei2UXK6Xl71unotiXW0sdlqE09j8I9FXT5HhS8vp2vGjJBZ14RWI/wBnnFaumSy3vhnwReag7SXUWvfZ4JHOWaEMpxnqQDXIeHfFF9o1nNYC3s76wmcO9rdxeZHvHRh6H6U3XPE+qate2lzI0Vstlj7HDbRiOODByNqjvkDmvErcOY2rUdHkio+0qVPaX1anGaUbWvdcyi9bckVbXRdMcTBLmu9krelv8vvOl0dHf48hVUkjWJGIA7BmJP5U2ymmTwN432TSLt1CHbhyMZmOcVTk+ImtfbV1C3stJtdRJBlvIrUCWXHZj6HHOMZrK0bxPeabBqdubWzu4NSO64iuI9y7gSQw9CCaxeR5pWhGdSlFOEcOlHmvf2VTnk72SV18P42H7eknZPfm6d1ZG74u1O+t/h54Ssba5lhhltJXlWNivmESEANjqBzx7mtjxd/YNtpXhuyuNc1jT4U0yKaGOytw0bMxJZ924ZbP5YrzzUNWvL6wsLG4ZDDYRtHAFXBCltxye/Na2keMr+x0uHTbmx03VLa3JNst9biQw56hT6e3StMRwxi6dGjKglzQqVZtRcU37SU2neUZLmSaWq2bSfdRxUG2pbNJfdbszsLmW51bxtpV9ol1cWN1baQZLrUdRtQpaNVI87aM5JU9fWofDbaMdD8Vw2Gt6tqsraVI8jXEWyHgjDAFid2fUCuQj8Ya4viZvEDXEcl26GJ0eMGIxkY8vZ0247Vft/H2oWrTR2mk6NbWc8bRz2kVqBHKCOrHqcdueK83EcK5pGhGhSimlGna0orWE3NxbcOZpXtCzjFdUjWOKpOTk31f4q3e3ruyz42uLix8JeEbSxmlgs5LA3DeUxUPOW+YnHUitbwZqGvT+PrHUtatxFcjRJWgkKYM0axHY7c8k+veuV0bxhfafpw02ax07UrJJDJDDewCQQsTzs7ge1QyeLtbk8Qya600Ru3haAfuxsSNl27VXsMdK9Crw5jquErYJ0Yaqtao3rL2rbSta639+99la/TNYmCnGfM+mnp/WhtfDy+vbseKhdXU04m0S5kkEjlgzAcHnvzXD1f0fVrzSftf2Nox9rtntZdybsxv1x6H3qhX1mAy6WFxuIrJJQnyWS/uxs7r7vkclSpzQjHqrhRRRXsmIVe03TZr6K8kjZUFrbNcNuz8yggYHvzT/DUdrN4i06G+2/ZXuo1l3HA2lhnPtXcveeIriDxlb6pDItrb2kiorRbVgPmAKqccDb2HUc15GY5hPDyVOCV9Hdu28lHRW1evl07lRjc89vbdbe4EUdxFcgorb4SSMkA7fqM4PuKg74716UZmstZ1OaO1vFT+y7JWu7JFaa1zGnzBT1DdDjmmywX0OqapqSTJeaodGjuLGUWvlzbSwVnMfP7wLnn8a44Z67JSj0Vtd21HeyskubXrZXUbD5Dz60t1mkkSS4ittkbPmUkbiBnaPc9BUABIJAJA6+1d5p8mrXkoutbt4/NfQ7wxysuJZUCnDOPbkA9xWktxr8N/4Qs9Pt2On3VhbCZFhBjnB4k8zjnC+vSqqZ1OnJx5U3Z/a00vez5ddv8AhrMOU89n06aHRrXVGdDFcyyRIo+8Cm3Of++hVMgjGQRnnmvSdKtdLkvPD9qwSTTxrV+sIOCrgbfLHPByQv1qDWLt77QpheQ6tqEyahCsL6hbRwiOQt80QIYnDDgjGBgVNPO5c6g4Xu/Syc5RXS2ltbteV2Dgee4OASCAenvV3W9Nm0nUprGdld4SoZkzt5AP9a7nxi93qOk6yyzXkEdpMjzWF9aqBbHdtCwSLxjnGMDIFT6nqd7c+L9b0eWTNgNLl/0faNm5YAwfH97IznrUwzurO01BWSk5K76cj35dXaXo97hyI84u4EgWArcwzebEJGEZz5ZJPyt78frUJBU8ggivTNDW4V4HsbdJboeEi8SmMNlxLwcdzWB4jlvb3wPp9/rW9tQ+3SRQSyriSSAICc9yA/APua6MPm7qVVTcVa9t9db20ttp3/ITjocpJLLLjzZZJMdNzE4/OiOSSNt0cjofVWIP6UyivcsrWsSB5680dqKKYCqzKwZWKsOhBwRSu7yMWdmdj1LHJptFK2twHpJIisqSOqt94KxAP1plFFFgHxySRtujkdG9VYg/pWh4Z01tc8SWGltIVN3OsbP1IB6n64zWZV/w/qUuj65ZarCoZ7WZZQp/iweR+IzXNjY1nh6n1f8Aicr5fW2n4lQtzLm2O1Gs+GD4p/4Rw+E9OGkfafsnn4P2r723zPMz1zzin6Noei6Pb+Mv7ZsV1D+xp41g3EqXO8hRkdAeM+1Q/wDFBjxH/wAJP/bVyYfP+1f2X9lPm+Znds3527d3f0q54V1Kx1bRPHGpa6JY7a9lhaUwjc0ReQ7SB32kj8q/OMTz0sPzUFVjC1JTvzqTm6sE+Xm1cnHmUnHR3WrO2Nm9bX1tttYzoX0rxd4a1hl0Ow0vVNLt/tcUlkhRJYgQGVl9RkYNa9t4dvdF0LSjpXgqLX7q8t1ubq6uYTKibukaDPGB1PvWGbzw74b8N6paaPqz6vqWqRC3aUW5iSCHOW69WOBT5b7QPE+k6Z/aeuzaLqVhbi1kJhaSOeNSdrDaRhua3r0cS/4KmsL7TaUaknbkX2U41OTnvp31tyiTj1tzW8u/3Xsal94WsLf4g+FvM0lrK11fD3GnTciFxkMn+70Ipnh650C/8aN4R/4RnTjp0sstutwyn7SGUN8+/PHI6DpWPa6x4b07x7ot7py3K6Zp7J51xIC0k7AHdJtzxn0FUvC2s2Gn/EWHW7p5FslupZSyoS21g2OPxFaSy3G1cLP2jqOUaD5Pii+fmqOOik/fS5Vq3Lvqxc8FJWtvr6aFXTfCuu6t9ok0nTpbuGGZoi6kDkfU1taPaWPh3whJ4g1HS7fUdQmvms7aC5G6KLYPnZlH3jniuQuZi11NJG7hHkZhgkcE11Ggajo2o+En8Ma5eyaeYro3VneCIyKrEYZHA5wfWvfzenjXRi6j5qXNHmUIyU+XW92pNy1tdRSfLfcxpuF9Ny9pmoaDqvifwreWGnx6bqn9oxpeW9uhEDDeNrr6H1FasOpaJefEqbw23hnTprK6vngkuJVJuWck5cPnjnoAOBWIuoeFNF1Lw9DpsjXn2K+W5v8AUvIKmQBh8iL1wAKz9L1qwt/ibFr0jyCxXUWuCwQ7thYnp689K8KplbxKqVKcKiiqU+S7knzc0nHqn25FLVK2hsqnLZNrdX/r8yzZaTYp4T8XyPAkk9hdQRW8rD5kBdwcfUAVW0mxs5fhxrmoSW8bXUF7bJFKR8yKwbIH1q/4f1bQ7iDxPpGp3sljBq0yzW915RcIUdmAZRzghqS91Dw3p3gXUPDunX019eT3UUzXHkFI3254UHkADueua7JVsYqs6DjPmlVpSTtK3Jalze9sldSTV773VtSUo2T02f36lzxQ+h6FoGkRW2g2k9/qejxPLPLkiIlfvKP75OTn6U7XbrRfBmpQeHh4b03U2hijOoXF2paSR2ALBD/CBniuf8a6vZapDoS2TuzWWlxW025CuJFHIHqPetzVbjwl4svLfXNT1ybSrzykW/tjamTzWUY3RsOOQO9csMFOjSoyxkajhL2jnbnb5rr2d1H3klHmtbROzetmPnu3y2vpbb5l3wrJ4dhj8cT2UM1zows4pI4XJRmG7Ownrjdxn0rOafTfEXgTWryTQdN0680poWhlsozHuV2IKsMnPTrUP/CRaEsfi2OztWsbfUbaKGwgVM/cbqx7E9fqazNA1ays/CHiLTLhnFxfrAIAEJB2MxbJ7cEVVPLK96mJUZqfPQtdu/Lakp3s+Vu3MpvVaPsDqLSN1az/AFt/wDsbXw7e6LoOltpXgqLX7q8t1ubq5uYTKibukaDPGB1PvVfVfCujQeNvDjahZvo9hqsfmXNnK+BBIOCm7spOPzrOlvtA8T6Rpn9p65Noupafbi1kJhaSOeNSdrDaRhuTVGe+8Hr4qsFWxubrRLeMRXDyMwkuGI5lxnjnBA9q5MNhsx9pNzlNVLVeblhPW6fLaUp8jd7OHKtLWfKrlSlCy2tp/W1/U3/FELWlhqNtrvgG306Dy2+wXunxfcf+Es4OGU9680r0jSdU8P8Ahi11GS28V3WswXFtJDDpv2d1QlhgGTccDHsK83HSvoeF1UjGrCUWo3Vm1OKemto1LyjbS+rTb01uY4i2n/A/QKKKK+qOcKKKKACiiigAooooAKKKKACiiigAooooAKKKKACiiigAooooAKKKKACiiigDV0Lw7reul/7J02e7Ef32QYVT6EnjNT6do91Y+MNO0vWbCSFmuolkhmXG5SwH4g1v+ObifTfB3hTS7GV4LWex+2S+WxXzJWPJJHXHSqmn61quraj4Uh1GAvHZ3iRQXbI26UeYvyljw2MV84sdjMRSlWSiqb50t1JcvMk73s7tbJK193YuyTsZ/i3S2Pj3VdK0myZtt7JHBbwoTgA8AAVDrXhXxFotsLrU9IubaAnHmEAqD6EjOPxr0ewjt4de+IeptqA064juDCl55RcwK7nLADnJ4FZnhS48PaS1/DdeNjqdle20kU1q1lL8xI4bJJwQe9edSz3EQpqNOPNyRhdcs5OTcYt2klyrR9b3e9lqU4I4TTvD+taits1jplzcLcuyQsiZDlfvc+3en6b4c1zUtQn0+x02e4uLdisyoBiMg4OT0H511cuqX2m/BnSlsbiS3a51CeOR4ztbaOcZ6gE9ai1i4uNO+E2hJZTSR/2pdXE15IjENIyNtUE9enOK7/7Uxk5WiormqSpx3+zzNyevaLslu+qJ5UcxqHh3XNP843ul3MAgdEkLpgKW+7z79qp6lY3mm3j2d/byW1xHjfHIMEZGR+ldzBqF5e/BDUYrqWSUW2pRRxO5yQpAO3PsSfzq7eaT/wAJld+DtXABF3GLXUG/umDlifqoP6VMM8q0ZS+tJKMZTi2r7xipp691zadHZXDkXQ861HT77TnjjvrWW3eWMSosgwWQ9D9K0fBGhSeIfElpp4hnkt2kX7S0P3o484LZPTFaPiC+0zxN46v7rUtSbTrEkpBIIDLhE+VF2jnkDNT+F7fS7H4iaAmi6zJqMT3UfmP5DQ4O/wC7g9RXTXx9b6jLmTjV5HL4Zcqdr25trr13BJXMvXvC+qWHiC802HTrsiISTRhlyzQKT8/096p3ug6zZGyW6024ie+G62Qr80g9l69xXeeCriSP4o+Ip2YyGG2vWUOdw+U5A57e1c74JvPFGr+MobyxukuNRVHk869YtHCuPmY56YHpXNSzPFxUufltThGTburtp272V1q9fQOVFO+8E+K7Gya8utDu44EXc7YBKj1IByKr2JX/AIRHUf8AiRmc+fFjUccW/wDsZ/2q9A+HlvYW3jH5vGbarezxTB4IY5DHIdjE7nbgjv064rnNK4+E/ikDgDUbf/0KsYZvWqSdKqk7SpWaU4fHO20nd2tvs9rbj5UYdh4V8RX0yRWukXUjPEsynbgFG+62Txg4OKLbTL/SPFFpZ6pos006zKTYuvM4z90eufaul+Juo3kejeFtPinkjg/smKZlRiu5jkZOOuAOPqa1LiaW51L4Z3FxI0kzxqGdjlmxIAMnvTeb4qVGNSpGPJNTVle65VJ3vfry9Emr7hyq5wV7p99fanqctlpE0McE7GS3RCfswZyAh+h+X8Kl1Xwn4k0uw+3aho91b23GZGUEL/vY+7+Ndxo95Pp958Sry2bZNEzlG7qTM4yPcZrG+G93dTaV4ut5riWWJtHlkKu5Ybh0PPeqWbYuNOc4RjyU+RO923zKLet9Lc27vfy3DlRzWheHdc1zzDpOmz3ax/fZAAqn0yeM1FqOi6tp0TTX2nXNtGkxhZpEKgPjO3645rq/G9xPpvgvwnpdjK8FrcWJvJvLYr5krHkkjripvEN/d6h8F9HlvJHlkj1N4lkc5ZlVWxk98dPwraGa4uUqdW0fZzm4Ja8ytzK972d+Xa2ndi5UcXpel6hqjyJp9pLcvGAzrGMkAnA4+pqxrfh3WdFhjm1KxaGKQ7VkDq6k+mVJAPt1rf8AhjHey2viWPTt/wBqbSmEYT7xO4cD3xmrHguJ7Pwrqb61FJFpr31mI1nUgNIJcvtB/wBnOa7a+PqU6s0rWi4q3V81ttfPtrboZNmAfCHiRdO+3nSZvJ8vzCNy7wn97Zndj3xWXdWN3a21rc3EDJDdIXgc4w4BwcfjXfwWmtj41/aHjuNovjK8xB2fZupO7pt2VHoFlbeKtNm0pWUR6XqpuVYngWkjHzPwGAfxNZLM5wSnUs42i210Ur+b6216q+iFzHHR6BrMmoQaemnzNdTxLNHGMZ8sjIY+gxzzinar4e1nS54Ib6xeNrhtsJDK6yHOMBlJBP412mh6rBrc/jK9a1ubiSeGPybe2k2Sm2VsFVOD0ATIA9arwywxeGbS3tdDvrOym1iBopLy7DkSL12JtBwQeT06Uf2hiFPllFaWT9Wr/wA3S+1nez1C7MjQ/BGtXes2Npf2c1pBcTNGzll3KFOGIUnJx+tZOs6FqWlmaS5tXWCO4MHmbgRuxkA4PXGDXV+fNP8AHXM0jvs1hkXcc4UMQAPwFV/C9tLq8viHwmQVmu2Nxah+MTRufX1Un9KI42vB+0qNcvLFtW2Tbu9+i39OgXZyNzY3dta211cQNHDdKWgY/wAYBwSPxqtXRfEG7hn8QtZ2rA2emxLZQY6EIME/i241L4F8KjxOmpqLv7NJZwLKhbGw5bB3E9ABk/hXbLHwoYX6ziPdWnyu9PzVy4ps5iiutk8M6VqniOx0TwpqkmoNIh+03E0ZSNCOrD/ZxWlb+GvAt9f/ANi2Pii8/tFm8uOeS3At5JP7oPXGe9c1TPMNTSclLa7XLK6W15K10tHvqVyM4Ciuq8P+Dbi88RalpmqXK2EOlRvLfTY3bEX+6O+eo9qvv4b8Jappd9N4b127N5ZRGUw30axiZR12n19qqrneEpz5Lt7XaTaXNtdpWV/y12DkZw1XbnVtUuYEguNSvJYkXYqPMxAX0xnpW34T8M2l/pNzr2uag2naPbuI96JukmkP8KCrmoeFtEvtAu9Z8J6rcXYsRuu7W6jCSon98Y6iprZrglX9nNN8rtzcrcVJ9Oa1k9V162YKLsctbalqNtdC6t7+6in2hPMSUhtoGAM+nA4pP7Qv/t/2/wC23P2vOfP8078/73Wuk8OeG9Gbw4fEPiTVZrOzaYwwQ26B5ZWHU89B/hTvEXhrRV8Mf8JJ4b1S4u7OO4FvcRXMWySNiOOnXt+dJ5lgvb+y5Xdvkvyvlv8Ay81reXa+m4crsczcahf3Fy91Pe3Ms7qUeRpCWZT1BPp7Vpan4kv7iC2t7S5urSCOxitZY0mIWTYCNxA9c1v6d4M0ZfDml+Ita1x7KwuUfzgI9zlw2FRAOTkAkntiqmh+F9KubG+1/VNUmstBguDDbuse6a4bsFX6dawlmOWzvLluoPl+F25r25Vpq7rZXtuPlkcl50vlpH5smyMlkXccKT1IHY8CtfxPF4hhSxOu3NxKs8AmtvNn8z5D3HJxWtr/AIY0d/DEviPwxqdxeWlvIIrqG5jCSwk9Dx1FdP4103Q5NK8Nah4g1Oe2txpccUUFtGHmlbqTzwFGRzWVbOqHtqLhG93JNcr500r2S3TfXy121BQdmea3mq6pe26W95qN3cQx/cSSVmUfgarm5uDK0xuJjI6lWfedzAjBBPcY4rpfGnhvT9L03Tta0TUJL3TL/cqGVNskbr1Uj/PSuVr2MDWw+JoqpQVo6q1rWadmmujutSWmnqa2i61Np63u5ppHnsWtImEhBhyysCPQDHQetUtQv77UJhNfXk91IBtDSyFiB6c120ngvQdN0PS9c1zXLiC0vrVJBFFEGleQjJVR/dA7n1rN8VeF9PttAh8SeHdSk1DSnk8qXzU2ywP2DD/PavNw+aZdOupU07yfLzcrtzLTl5mrX0+b8ynGVjkqK9Am8FaBpen2Gqa7r8ttaXlmsscaRbpXlPVQB/COOT61Q0PwtpK+Hx4i8TapNY2E0pjtIoI9005HUgHoK2jn2DlB1IttXsvder10jpq1Z3tt1FyM46tC/wBH1Cx02x1G6hCW18rNbtuB3AHB4HT8a3vEXhfTV8PDxH4a1OW/05ZRFcJNHslgY9MjuKr+IdHmtfC/hy8F9c3Rv0fZbvysRDYwn1q4ZrSrOn7OVrycWmmndRbt0s9L66W9UHLY5miu8ufC3hPQTFZeKNevI9TkRXlhs4A62+egYnqfpWT4l8I3el65Y6fZTJqEOpBWsJ4xgTBjgfQjIzRQzrCV5qMW1dNptNKSW7Tas+/prsDg0czT4o5Jn2RRvI2M7UUk4/Cu9m8K+CdP1FdD1TxNeDVciOWSGAGCKQ/wknnr1rY+GOhW+gfEW+03ULuUalbwyrEsceY5YimS+eoOMYFcWJ4kw9PD1K1OMm4x5knGS5l3V1tqrvpe+w1TdzyeirutR6bDqDx6RdT3VmANkk0exycc5H1zVKvoKc1OKklv30f3EBWhZaveWej3+lQ+X9nv9nnZXLfIcjB7c1n0VNWjTrRUaiurp/NO6fyaTGm1sbng3w9P4j1KS1j81Y44XkeRI920gEqD9SMVUt9C1m4uHt4dMupJUmEDosZJWQgkKfQ4B/Ktj4Xsy+KCFYgGzuM4P/TM1Nod5dWvw01yS3nkjklv7eNnViG2lXzz15xWM6lSM2l5fiznlOSk7eX4mLYeHNcv5riGz0u4ma3cpNtXhGHYnpmpNM0yS38RJp+raRfzOobfaRArKflJBHt3+grXgiitvBlhNrmsaglndTyy21pZxruLA4Z3ckenTmuoG0/EbwyyRzoDo/AnOZMeXJjce5xWdTESV+1n36ef9epEqrV/n+B5vp2i6tqCRvZafcTpIzKjonykqAW56cZH51bsNIuLPxLBp+s6PfyseWtIgRLIMHG3/PatKa5nh+FFjDDK6JNqs3mBTjcBGhArotBkeXXvh/JK7O5sZQWY5JAeQDn6U6leaTfTVfcn/kOdWST+f4Hn+n6PquoKj2On3E6O5jVkTILAZIz7Ag03UdL1LTr0WV9ZTwXDY2xsvLZ6Y9fwroTczwfChI4ZWjWbWZBJtONwESnH510fh5jPceCpJW825XTrz7OX5JkVn8sc+hAxTniJxvK2mv4Jv9Byqyjr01/A4a78L+IrVQ1xo15GCjPkxngKMnPpgc81j13Hw4uNUlvfECzS3EkbaXctc72Jw+04Jz3zn9a4etqU5OTjLpbY0hJttPoFFFFbmgUUUUAFFFFABRRRQAUUUUAFFFFABRRRQAUUUUAFFFFABRRRQAUUUUAFFFFABRRRQAUUUUAFFFFABRRRQB1uleJ9Lm0C30TxPpEuoW9mzG0mgm8uWIHkrnuM03WPFyXOo6N9g00Wel6PIr21p5mSx3BiWbHU49K5SivLWT4RVHU5X1druycr3aV7Ju71S6vuyuZnV2XjKSDxTq2qyafHPZasz/a7GR8qyMc43Y6jscVYk8U6Dpun3kPhbQZ7K6vYjDLc3Vx5rRxnqqDtn1rjKKUslwcpJ8rtorXdny7cyvZ287+Yc7Nq8103Hg+w8PfZdotLmS487zM7946bccY9c10nhiWYeAmj1nRG1nQPtZ8s202Li0lxyeBwp964Gr+j61q2jyNJpWo3Nmz/AHvKcjd9RU43LFUoezopJ83Nq2tW7tpp3i7vdelrApa6nfeIruGP4RyW8OknSbW51FBYwSEmWRVGXkYnk5P4cCm+Fr7UvDfwq1ua7he3+1TiGwEilW3uuHZc9tvf2rmNRs/EWt+HJfFmpagby2gnFsTNMWkDHHQYxjkVlaprGq6okKalqFxdLAu2JZHyEHsK8bC5XTxNCWHjOMkqt6mrdpLlfLd6t7czeur01NJXi02umhQq/wCHtRbSNdsdUWMSm1nSbYTjdtOcZqhRX1tWnGrBwmrpqz+ZidkfFul2fii+1nSdJuFS+tJoZYp7gZDydWBAPA9KyPBWvN4c1f7YbVbuCSFoLiFm2742GCM9jWJWvc+HtQt/C1t4kkMP2K5nMEYDnfuGeox04PevJrYXL8NTVGs7KraGrd5WTsr33te3UuKnK7XTU6PRPF3hnw/q8d7onhqcA5WZ7m63uEIwVj7A+5+lZNx4hso9B1rRNPsJo7bULuOeJpZQWiC84PHOa5uitIZNhYz9o7t+7q5Sd+V3ju+jFzs2vFGunW00tfsvkfYLFLT7+7ftJO7oMdenNXl8WfvvDDmw40JdvEv+v+bd6fL+tcvRWzyzCunGny6RvbV/aTT69U2LmZ0q+Ktp8T4scjXiesv+ozIX9Pm647VU8M66dFg1WP7L5/8AaFk9pnft8vd/F0OfpxWLRT/s3DckqfLpK19X9lJLr0SX3BzM9DsJj/wgmmp4l0CXV9KDv9gubKfEsBz80b4HAz0zUvxAuwPhtodm2nLpfmXkkttZ870gUEBmJ5JJOcnrXFaNr+t6MrrpWqXVmrnLLFIQCfXFVtS1C+1K6N1qF3NdTkYMkrljivIhkdT63GrJrljNzVnLd3+y3yp63bW/ZXZXPoaXhfV4tKstZRmmSa7tBFA0fVXDg5z26dao6rq+qar5f9pahc3fl/cEshYL9Ko0V70cPTVR1Lav/K2hnY0jr2tnTf7NOrXhs9u3yfOO3b6fT26VTtrm5ti5triaAyIUfy3K7lPVTjqPaoaKuNKEU0orUCayurmyuUubO4lt5kOVkjYqw/EVY1HVtU1K4juL/ULm5lj/ANW0khJT6en4VRopunBy5mte4EwuroXv237RN9q3+Z528792c7s9c+9dH4e8Q29nf3PiDUp7281tUZbXOChYrtDu3XjPSuWorOthqdaPLJeXy7ejBoVizMWYksTkk9zXc/DEldB8YFTg/wBlH+Zrhav6XrGoaZb3tvZTCOO9i8m4BQNvT05HH4Vy5phJ4vCujC1247+Uk/yRUXZnX/A6WNfFN5C0aySz6fKkKMcb24O3PuKZpWsaXNrdvYWXw7sRqHnBY4/tEoZXB7+mCK4qyubiyu4rq0meGeJg0ciHBUjvXXS/EzxO8LbWsIrl12tdx2irOR/vf/WryMxymvPFTr0o83OktZzhZq+r5fiWu2/3lxkrWNZNS8V/8J14i1qx02yaa3i26naeYJY2jAwR6t07UmhweEvHT3Vlb6DJompJbvMs1tKXhyo/iU9K4nQde1XQ9UOpaddtHcNkOWG4SA9QwPWtrVPiD4gvrCayjFjYRTjbMbO2WJpB6E9awxGTYuMksNFRaUUpqUotWVvejqprsn00fcFJdTo9NvLKD4OWks2hwazFaajItxG8jKImIOH+X64/Gq+ga55mia5eaD4L0+zt1s2ivLgXT4CMOg3cE+1cf4Y8Sat4dmkk0ydVSYbZoZEDxyD3U1b8R+M9b1yxWwuGtrayDbjb2kIiRm9SB1onkVb204cqlCc+a7nNWTd2uRaN9ne2ze2pzqxsW+m+HdA8FaXr2r6bPq91qTP5UXnmKGJVOOSOprU1G8S++C2o3EGiW2k239pRCFIA2JBxliWOWOeM+1cp4f8AGms6Nph0yIWd1ZbiyQ3cAlVGPUrnpUx8feIpLa9tbiW2ube7TYYZYFKRAAgeWowFxmlXyrH1KynJKTjUUk3OVuVSukoW5U0tL/5gpKxoeMmP/CsPB654/fnHvmn6uj3XwW0WW1BeOzvplugv8LNnaT+Bxn3rkb3WNQvNKstLuJg9pZbvs6bANm7ryBk/jVvwx4m1fw68v9nTJ5UwxNBKgeOT6qa7HlWIp4eHJZzhUlNK7s03LS9tHaXZ6+QuZXE0/RdTufC+pa1DMItPtmRJQzkeaxPAUdGIrofiwT9m8LDPA0ePH51ieJvF2seILaO0vHghs4m3LbW0Qij3euB1NZ+r6xqGrLaLfziUWkIghwgXag6Dgc/jW9PCYytiKWIr8q5XJ2Wtk4pLWyu76vbsthXVrI6vXGC/CTwyxUOBfTkqeh9qy9X8SaXe6dNaweEdJspJAAs8JfenPUZOKyLjV9QuNGttHmmDWVq7SQx7ANrN1OcZP41QrTCZVGCbrbqc5Kza+KTkr2tf53By7HofxPtbo+DPBl8FY2q6asTMOiuQDz6ZH8qi0KOSz+DPiC4u1KQ3lzElqG43uOpH+e1aninxNqnh/RPCK2EkLwTaMnnW88YkicjGCVPf3riPFPinWPEhiXUZoxBCP3UEKBI0+iivDyzDYzFYWnScYqmqjlzXd7RqN25bb3W99vMuTSZ0HxWY/YfCi54GkJgfjTvHKPdfDjwhfW4LWkEMkEpXokmec+mcGuS1fWNQ1ZLRL6YSrZwiCABAu1B24HP41e8M+LNZ8Pwy29lLDJazHMltcRCSJj64PQ/SvQhlWJoYeh7OznSlJ2u0mpcyavbR2l230J5k2zf8Ixva/CnxZeXQK210YIYN3SSQNk49cZFXNSmht9A+HU9xjykkZnJ6AeaK5fXvEmu+KprWxuHj8sOFt7WBBFEGPAwPX3NbvxNt303wv4V0a7aMX1rbyGeJXDGPLZAOK4amEn9bpKu0p1Zyk0ney9k4eV9ld2td2KT0djT+JOr6Tp3jO/h1DwVZXcruHW5knkBnUgYbjj249Kt22p3Efi/wRBqeiWuj2kRZrWJJy5COMLuB5X5sda5HTPiF4isrGGzc2V6kA2wPd2yyvGO2GPP51z+s6tqOsam+pajdPPdOR854xjoAB0A9qWH4erSpxoVopKMXHm55yveLimovSOjd9+y7g5rcueLLG+h8Z6hYzQyG7e8cKuOXLNwR65yK7X4e6Vf6L8V5NO1O4S4uo7CUuyyF8ZTIGT3FYdv8SvE8UEas1jPPGu2O6mtVaZR/vVh6T4i1bTfEP9vQXJe/JYvJKN2/d1Deua7K+DzLFYOeGqRjH3HFWbd5OyT2XKtNtXr5CTincyB0oq9rupzaxqcmoTw20MkgAKW8exBgY4FUa+lpuUoJzVn1W9vmZhRRRVgW9I1G80m/jvrCYw3EedrYB4IwQQeop9zqt/cRXULz4huphPNEiBVZxnBwBxjJ6VRoqXCLd7ak8qvexsaV4m1rTLH7FZ3YFvuLqjxq+xj3XcDg/SnSeKtekltJpNQd57QMsMzKDIAwIILEZPU9fWsWip9jTvflQuSN72LD3t02nR6e07G0jkaVIuMByACfyAqzb63qtvNZTQ3sivYIUtTgfulJJIHHqT19azqKpwi+g+Vdiy19dtpy6cZ2NospmEXGA5GC35AVe0jU86hpiard3YsbJiIzAQHgBJYlf+BHNZFFJwTVgcU0ejXniZbay1CSfxPHq8s9tJBbwQWpi5cbTJKSBkhc+vNec0UVFKjGle39fcTCmobBRRRWxoFFFFABRRRQAUUUUAFFFFABRRRQAUUUUAFFFFABRRRQAUUUUAFFFFABRRRQAUUUUAFFFFABRRRQAUUUUAFFFFABXod34B0fStO0zV9c8RNa6fe2kcwCQ7pmkYZKIozwARlj6ivPK9E+MTH+yvBy5OBo8ZA99q18hxFXxjzDA4PD1nTjVdTmaUW7RhzK3Mmk79bM68PGHs5zlG9rW+8mvPhzo7afbeILDxQn/COupae5njxJHg42hR94k8Y4wap6j4M8P3fhK917wrr1xfCw5uYLmHYwX1HA+vvU94x/4Z/shk4Ortn/AMepvwx/5EXxv/15J/7PXx8cZnFDBVcZLGyk6GIVJLlhaUPaxg+e0buTUt042stL3b7OSjKahyL3o366O19DCttDnk+HF14gGpyrBFerAbPB2MSB83XGefTtWpo3gzR4fDdrr/izXX0y3vc/ZYYIt8ki/wB7v/KrGn/8kE1L/sLJ/JKk0/xNod14X03QPHGh33lWin7FeQZVtn0OM8Y9QeK7sXmWb1oV44Zy5Y4mUZezUPaKmoJ+4pKzfM1d6ytsRCnRTjzdYp63te/X+rGZ4u8H2Fj4dg8S+HtXOqaVJL5LmRNkkT+4/ToO1S6F4N0lfDNv4i8V642mWl2xFrFDHvllA79/5VP4i8J6W3hK48QeEdeuL7TLeQC6tZwVeInHPYHqO34mpdK8TaLN4T0/w9420K9a1tsmyvIMqwX2zjPXtntxUvM8yr5ZBYOvUquNVxqWhGNeMEm+XlmlFzV43ajrHVLqHsqUar54paaatxv6rp+pn+K/B2nWnhqPxN4b1htT0sy+TL5keySJj0z+nYdRVG+0OeH4dWGvtqUrwz3jQraEHYhG75hzjPHp3ra17wnpM3hK717wfr1zeafbMDd2lwNrx5xz2B7dvxp2sY/4URouen9qPn8nrbCZ1XdHCwjiHUf1nklzwUaijySlyTTS95ae9FK6tbrdToRvJuNvdvo7rdar/Ir6N4J0yHw7Br/i7W20m1uv+PWGKPfLKPXHOB+FR+JfBdlD4dPiTwxrH9raZG2y4DptlgPqR6cjsOtaXx33jUdAWPP2QaVH5Hp1Ocfhto+EWW8LeNEnz9k/s8Fs/d34fH4//Wrjp5rmqymHETxLfNNXpWjyckqihyr3ebmSd+bm+LS1i3Spe2eH5em+t72vftYyvCngf+3vCc+uDUo7RYLvypjKP3ccQUM0hPXjPTvWnpngfwp4ghubXwx4oubnVIIzIIri32JKB128Z/n1pNFkdPgFrAViN+qKrY7jEfH6VD8Av+SjW/8A17y/+g08yx2bvB5pmEMXKP1ac+SKUOVqMYytO8W2ne2jVt9WFKnR56VNwvzJXevXscCylWKsMEHBHvSVLdf8fU3/AF0b+dRV+rRd4pnksKKKKoArS8P6Nea5evZ2PleakLTHzH2jaoyeTWbXReA7m3tb3U2uJ44Q+l3MaF2C7mKYCjPc+lcGaVq1DCVKlH40tNL6+hVNJySZO3gu4FnFqH9t6KdNdjG159oPlpIP4D8u7PPYEVX/AOER1Ya9daQ7W0bWsQnnuXlxAkRAIct6EEY780TXNufhlBZieM3I1iSQw7hvCGBQGx1xkYzXVX19p+pXmt6PDqVpHJqOl2K28zSgRmSJVJjLdATyOe4r5qrmOZ4dvmldXkr8uyU4Lm03tGUpPo+XS2t+hQpv+vJnJ3nhTUo57BbKS21OLUJDFbT2khZHcdVOQCCOvIHHNbmleEY7W016e5vNK1MWemTFlt5i7W8wxtJBA9DyMitHw3e2PhG30jTtUvbd7iTU2uZ/IlEotYzCYgSVyM5OcDsKo6PpCeHrDxG1/rWmH7Tpc0FosN2rm5JwQQAeOnAPOTXFic2xlaMqftLLTlajrV99p2ttyxS20d+b4dCo04rW3/A0Maz8G6hcQ2wa+022vLuMSWtlPPtnlU/dIGMDPYEjNTw6BJeeFdMt7WxH9q3GrTWpJ+VsKi/KSegByfzrrLq8XVdTstasW8MR2PkwtLc3YXz7VkUAgqSGYgrxgc8Vk2urQ3lvpso12Cwu2165uDc7BmMMo2uyZ4Vjwe3JqI5xmVdKcrJp3as/dlyz92SirtKyuviur9VZ+ypr+vQ5rWPDU+n6a2oQ6lpuo28Uohna0lLGJznAYED0PIyKwq77xZb2h8OXdxrFroVrq/mp9kfTJgTcAn5y6KSoXHIPHNcDX1WRY2pjMPKVR3adr2Vnono07SWtr2XZq6Zz1oqMtByKzuqIpZmOAAMkn0rZv/CfiWwsDf3mi3cNsBlpGT7o9SOo/GovB93LYeKNOvYbJ714JxIIEXLPjk4Hrjn8K7S0jt9V1HUZ/Cnii7XUbyKXzdP1GE7pFIJdA3KkgZxx2rfG4yrQqJJLltdtpvr5fD6tNGDdjidN8Pa5qQgNjpdzcCcMYmReGCkBjn2JFR3ml3+larFZ6rp08Mu9SYXGC656A+/TIrqtavL62+Enh+3t5JIoJrmcTFCRkg/KpPp1OPapDNNffD7w9dX7tJPb619ntpHOWaL5SRnuAf5VksdW+KSXK5Sj1vpez/Db536BdnM6vp81zruox6do1xaRwEyNaHLNboCBgnr1I/OrEOkXWmRalDq/h+6ef7EJYiTt+zAtxKwHbqMGu3t7iW0+JPjm6hOJYrG4dDjOGDJg/ga5rwXc3F3pPi+a6uJZ5W0nl5HLMf3i9zWMcbVlSvZcqUOrv71ut+n4iuVdR8H31p4Lste+zXe+V3M6so2xRDGx/XnNc/fWV3Y3ZtLy3kgnGMxuMEZ5FdRrUsh+Feg5kfm/ugfmPIwvFL8VVZ/iLOiqSzCAADqTsWt8JiqznyVGndz/APJZJL8xpnNvpWpJqv8AZTWM4vt237Psy+euMVc1fwt4i0m0+16lo91bQZAMjKCoPvjpXb6tDqb/ABb8QXGm30Gni3hd7m7mTcIotgDEDrn0xVfw/wD2QnhrxXBp+s6jqbnTS8hmh8uIYYcjLEk+/HesHmlXlhNJaqLas38Xnst9L3uLmOcvdNsovAeiamlvm7uL2aOVgxy6qRgY6CtDS/Cv/CQ+L9RtYNKvdKs4I3fyQdzQuEyiEn1Ipl7/AMkz8M/9hO4/mK6ZXdfjVrwVmANrcEgHqfJrGtiqsIVOV6r2jT16SXTb07Bdnmt/pOqafCJb6xnt08wxbnXA3gZK/UVC9jeJp8eoPbyLaSOY0lI+VmHUCup8J+ZrfgvXNBO6W5h26jaA8sWX5XA+oI/WmfEiRbKTTPDMLDy9JtQsuOhnf5nP6gfhXpQxk3X+rtLmTd/8Nk7/AHtL7x31scmzMwAZmYAYGTnAptaN5pbW+g2GqmYMt3JKgTHK7Mc5981QdHTG9HXPTcpGa74TjNe75r7tGMbRT/Lk2lvLfC9TtOB9aREdyQiM5HXaCcVV0MQEg5BIPrQzMzFmYsT1JOTWjpulteaTqWoCYItisbFSud+5tv4YqvqNvDb3skNpci8iXG2ZUKhsgdjz14rNVYSm4rdf8B/qhFWinOrI211ZT6MMGh0dMb0Zc9NwxmtLjG0U4xyBBIY3CHoxU4P40COQoXEblB1YKcD8aLoBtFFFMAooooAKKKKACiiigAooooAKKKKACiiigAooooAKKKKACiiigAooooAKKKKACiiigAooooAKKKKACiiigAooooAKKKKACiiigAooooAKKKKACiiigAooooAKKKKACul8a+Jo/ENposMdm9udNsltWLOG8wgAbh6dK5qiuKvl9CviKWJqRvOnfld3pzKz9dO5cakoxcVszpZ/E0Unw6g8K/Y3EkV4bnz942kHPGOvejwr4mj0XQNe0x7N5m1SBYldXAEeM8kd+tc1RXFLh/ASoVMO4e7OftGrvWfMpX3/AJknbbpaxaxFRSUr6pW+Wx0tt4kgi+HN14WNrIZpr0XAm3DaAAOMdc8VuWHjDw3qvhmx0TxlpV5O2njbbXVo4D7emCCR2x+Qrz6iuXFcK5fiU9JRk5uopRk4yU2uVtNPS60a2fYuGLqR9LW26HceIvF2ix+GJvDPhPSp7KyuZA91Pcvullx26nHQVY0vxh4d1HwvZaB4x0q7uFsMi1urRwJFX0IJHbj8BXn9FYvg7LXh1RXMpKfPz88vac7VnLnve7WltraWH9cq819NrWtpb0O613xdodv4YuPDfhHSriztbtg13cXL7pZQO2MnFZV94kguPh5YeGBayCa2u2uGmLDawO7jHX+KuaorpwvC+X4eEIpNuM/ac0pNyc7cvNJt3emltrWsiZYqpJv0t8jvtK8Y6FqPhy10LxppVzeJZcWt3auBKi/3TkjPp+A4qLxF4x0mPwy/hnwjpc1hYTtuupp23Sz+x64/OuGornhwdlkcQqyUuVS51Dnl7NTvfmUL2vfXsnra5TxlVx5dNrXtrb1OktPEsUHw9vPCxtHaS4vBcifeNqgBRjH/AAGm/DzxHH4V8TR6xLavdKkbp5auFJ3DGcmudor0amQ4GphsRhpQ9yu25q71ckk9b3WiW1jNYiopRlfWOw+ZvMmeTGNzFsfU0yiivXSsrIxCiiimAUUUUAFFFaFhpNze6TqGowNGY7AI0yE/PtZtoYDuAetY1q9OhHnqSsrpfNtJL5tpDjFydkZ9Fblh4X1W+h0t7ZYmfU3kW3jLYban3nbsF9/Y0/VfC89ppz6hZ6lp+q20UixTtZSMxidugYEA4PQEZFcLzvAKqqPtVzN2+fM42b2V5JxV92mldo09hUtzWMCiupm8E6hFDMn2/TX1GCEzzacsxM6IBk8Y25A5IBzTNN8HXF5bWTzavpVlcagoaztriVhJMCcA8AgZPAyRWH+smV+z9p7ZW+fZu6VrtWTfMvdsm72H9Wq3tY5miuqj8NWy+CdT1O6vLeHULO+WDymkbKgK+UwBgsSuR7A0t54b1DUNaeHyNN0yK3sYbi4lDlYIoygw7Hk7mz0HfpULiPAuc481lBtNvTVcm3WV+dWt106q7+rVLLTf/g/5HPaVf3Wl6lb6hZSeVcW7h42xnB/wrpJvHM4+0TWGh6Rp99cKyy3kER8zDfe25OFJqpL4P1D+0NNt7W6sr2DU5DHa3UEhMTMOqnIBBHoRRe+Erq30y8vI9R066ksMG8toZS0kAJxk8YODwcE4qKuaZPiJw56iblZLfrLltLt7y5bS2lpuS8NU193b/h/+Cb7682lfDnw9A1pZahbzyXPn21ym4Ehl2njlSMnn3rmte8T32rXNkzQW1rbWJBtbWBNsUeDnp3JxyauS+Cb+OGSN9S03+0Yrf7S+necfPVNu49tucc4zmuWrTK5ZfiXKph5KbTbvr9ptprumtFJaNLRkToyp/EjdfxTqTavq2p+XbCbVYXhuBsO0KxBO3ng8D1qnpGr3OmWmo21usbJf2/2eUuCSFyDx78VnUV6yw1JR5VHTT8NvuIsbcfiCT/hFf+EfnsLW4iSRpIJnB8yFmxuxjjtWlN45vJlhnm0rTJdUgjEceoNETKABgHGcbh64rkqllt7iGKKaWCWOOUExuyEBwOpB7/hWM8Hhm1zRV23973++2q2fUOU3oPGGqR+JLvXJI7WaS8jMV1A8ZMUqEAFSM+3rVu08cS2fnwWug6TBp9zGY57RIztlz3Zs7jjt25NcjRRPL8NPeHRL7tvu6PdBZGlLrV3Jo1lpLLCLazneeLCnduY5OTnkVoQ+LtQj8XzeJmgtnuJwyyxFT5bKy7SOuelc/GjySLHGjO7EKqqMkk9gKmWxvWupLVbO4a4jBLxCJi6gdcjGRinUo4ZJqaWzv6N6/e9xqN+h23w63QeIJvGTLaabpVoJC8aSjk7OIlUncc5FcTqV5NqGoXF9cHMtxI0jn3JzUHb2qSC3uJ1kaCCWVYl3yFELBF9TjoPelDDxo1ZVpPdJeiWyvfV3e/oJLU9C8IW8Nxp3hdZoUm8uS/ljicZDyIm5AR3+YDis3T9V1LxB4a8RLrk73aWtulxBJKBmCXzAAqnsCC3y+1c4t7rNtZWEiyXMNvbytJZyBNqq+RuKtjk8DvU+seJtZ1a1+y3lynkF/MdIoljEj/3m2gbj9a4VgZyqOUWnrv1jabbtpu72e23UTi7ndSavfL8T7PRo5RHp0iQxzWyqPLlDQjcWHc89T7VRhuLbRfCOkva63caM91JPJNJb2vmGVlkKhWbI4CgfL71xJ1jUzq6asbt/tybds2BkbRgcYx0FWdI8SaxpcD29rcoYXk8zy5YlkUP/AHgGBwfpUPKpqMVG2ijdd2lK97p909U9hcp12tNayW3imW1t5IPMtbJ5VeDyt0hcbmCdg3X8asazdSac3jG6tFSOdGshE+0ZjJABZfQ4zzXATaxqkzXrTXssjXxU3JbBMmDkZ+h9KW71rVLoXYnu2cXhQ3A2j95s+7njt7VUcrnopNNafh7Py/uv8A5T0DQSutS+F7/WGF1crb3reZIm9pGi5jDD+PB7d6z7rUrfVPDmpx3Op3/iB0aJ4DJZbPs7mQDG7Pyqwyu3pXGQ6tqUK2aw3kkYsXZ7bbgGJmOSQffFamuav4nv9Lja/SeKxeQSB0tfJjkfsxKgBjUvLZxqp3Vr6dLe85aadnbRr5oOU67Vr241j+1rPTdUaNhav5uhahalRbqgy3lkfKGXBweDSaTqMsyaPpVjqUmj3f2VIhpd5ak2t4WHD5XrvznLVy174k8VXOmzLcSSiFkWOe4FsFd1I4DyAZII9+aWPxB4u03SrdT58NuqeXbXEtoNyr6JIVzj6Gsf7Nqez5Fy+Wq3t/h1+7mt9oXLoc7cxvDcywyKFeN2VlHQEHBFR1bi0/Urm3e8isbuaEEl5lhZlHrlsYqwmh3z+HH15UJtkuBARsbPKlt/TG3jGc9a991oR+KS7fMu5mUVf1CyRb1otO+1XMQCfM0BVtzAcY+vA9ar3dpdWkwgurWe3lIyEljKt+Rqo1IytZ7gQUVaudPv7X/j5sbqD5d/7yFl+X15HT3qtTjJSV0xiUVZu7C+s0R7uyubdJOUaWJlDfTI5pRpuoGGSYWF2Yov9Y/kttT6nHFL2kLXuIq0VZtbC+umVbWyuZywJURRM2QOpGBUcVvcS3Ito4JXnJ2iNUJbPpjrT5466gRUVPNZ3kN19lmtLiK4/wCeTxkP+R5rR0rw7quow3U0VrMi29q1yC8T/vVBAwmByTn9DUTrU4R5pS0C5j0U945EVWeN1V87SVIDY649akFpdGQxi1nLggFRGcgnoMe9XzLuMgorRtNP2aqlnq8d5ZKVJYfZ2Mg4JHynnrU8mg3VvpumapdB1s76RlysbFowrAZPGOc5Hris5YinFpN77ee+33MVzHoq69hJNqc9ppkN1eBHYIFhbzCoPUqORUC21y119lW3mNxu2+UEO/PpjrmrVSL6gQ0VNeWt1ZzeTeW01vLjOyWMo2Poahqk01dDCiiimAUUUUAFFFFABRRRQAUUUUAFFFFABRRRQAUUUUAFFFFABRRRQAUUUUAFFFFABRRRQAUUUUAFFFFABRRRQAUUUUAFFFFABRRRQAUUUUAFFFFABRUtrbz3UwhtoXmkIJCIMkgDJ/Srq6FrTX8Vgul3ZupoxLHD5Z3Mh6Nj0rKdelTdpyS66vp3Cxm0Veu9I1Sz1BdPutPuYbtyAkLRne2emB3p2r6Jq+j+X/amm3NmJPuGVMBvpUrE0W4pTV5barX07hZmfRWndeH9ctdOXUbnSbyKzYAiZ4iFweh9qpy2tzEYfMgkTz1DRZX74JwCPXmnDEUqivCSfo0FmQV0PgC+trTXja38qxWGoQSWdy7nCqrjhj9GCn8Kz7fRNYuLlra30y6lmSTymRYySr4ztPocA06w8P65qFvLcWOk3lxFCSsjxxEhSOorhzFYXF4Wph6tRJSVr3V1fZrzvqvNF05OElJLY6+DWtLi8dCwF8iaTBpsmkW92OUXdGVMvHYuSc++ag02GLwfoeptqF7YXNxfPbxwW1rcLNuVJVkaQ44AwuBnnJrktJ0fVdWleLTNPubt4xlxEhO36+lJBpGqTamdMh0+5e9BIaARneMdcjtXgz4dwq/c+3tFKnzrS79nJzUm/s80neTtr0s9To+tS3trrb56f8Mdhr+j2d34g1XxK3iGzj0q5Mt1DJDcA3Ds4JEXl/eBycHPbNaWiLptg+g32mHw7FYqkEl7e3cgkuVlyPMUITkEHphffNed6ppmoaVdfZtSsprSfG7ZKm0ketVKU+GJ4rCwovFOUEuVaKzjy8quk7Sl1u7xv9gaxSjJyUdf1/r/AIc7/XIVk0TxbaJdWbTLrEd6FFwnzw7JPmXn5vvDgc1e1C80/Vf7X0OHUrSKa+07TzbzPKBG0kK/NEW6AnPfuK8yoq/9Uk0uas7ppp22kvZNO13dc1JO3ZtX6h9b8v61/wAz0rQp7Hw6fDWj3upWT3MesNf3TxzBo7ZCgQAuOMnGTXO+H7y1itPFizXMSG5snWEM4BlYzKcL6nGTXL0V0UeGYR9pKdRuU+VydktY1HU0XRXdra6Ldu7Jlim7WWi/ysequtndqW8Q3vh/VdGFr+71Pesd8MJ8q7VO4uDgYIP1ryodKKK6skyR5Upr2nMpWsrcsVa+qitE3f3uVRTsrRRFev7W2gUUUV7xgFep6r4e/tjwB4Su7nU7PS7C2tZFluLhuNzPwqqOWJwfyryyvQPHkd0fhh4KlAY2qxTKxHQOW4z+AOPxr4ziqNaeMy6FGp7OTqyXNZO37mpeyel2tFe6v0ex2YRpQqOSvp+qMPxb4RuND0+21W3v7XVNLuSVju7Y/KGH8LDsap+K9BuPDt/BZ3M8UzTWsdyGjBACvnA578V0ml+ZF8ENaa6yIJtRiFpu7uMbyPwFM+NQI8R6cxBAOkW2D68NXLlOd4+eZQwFeamoyrRcrJc3IqUovTRNc7jK1k2noti61CmqbqRVtE/S9/8AIyj4f1DSr/w5PDdw+fqflz2rBT+6YuAu7PXBxXVeCY7+H4ra7FqlwlxfLaXYnlQYV22jJApfE0MtvqXw6hmQpItvBlT1GZQat6J/yWzxP/1wvP8A0EV8zmWbVswy2tOrytyoVndJX92typX7Wtps3qdVKiqdVJfzR/K5w3hDwpdeIILq8a8ttO02zA+0XlycIpPRR6mu18MeG10nwz4s1Cy1ey1awm0iSITW5IKOOdrKeQcc1isJJPgTH9lyVi1km8C9gVO0n2yV/SpPhhHdf8Ih41lAb7J/ZhUnsZMHH44zXdn+Lx+NwmKruuo06deFP2fKtVGpBXcvi5m3zKztays73M8PCnCcY8uri3f5P8DD1iHWE8BaHPdXkUmmPPOLSBVw0bA/OScc5rTu/h//AGZLGdc8RabptvNGjwSOGYy7hk4Uc4GQCTxSeJf+SReFf+vq6/8AQqk+Ncjt4nskZiVTTLcKPT5c134THY7EYilhMPUVKM6mK5nGMb/u6tk1dNczv7zad7tvXUznTpxi5yV7KPXujF8TeE9S0TXLbSt0d614qPaSW5ys6scDH41s3Hw8aKY6aPEukvrgXP8AZwc7i2M7A/Td7V1mntAvjL4bm5xs/szAz/eKsF/8exXm0kGpf8J21uyy/wBo/wBpYx/F5nmdf61ll2dZrmSjS9uqcqdNzcuVe+1UqQ1T2ivZ3ly2fvKzRVSjSpa8t7u2+2if366ehD4t0O48Oa9Po9zNHNLCFLPGDtORnv8AWsmu1+Nv/JStS+kf/oAriq+x4cxtbH5RhcVXd5zpwk+mrimzixMFTrShHZNmh4bjtpfEWmxXu37M93Esu7ptLDOfbFdPql74rm1/xJZ/vJYBHOtxBOf3MUKngqCcKQANuK4itW88Ra5eaeNPutUupbXABjZ8hgOgPcge9dmJw0qlRTST0tr01vdf0umpztHaXt41x4z8LaPezkaUbeyaSAnCOxUcsO5zgc06XUVkn8RRXD+Ib/NtP9qt7mNFhhI+63LfLtOMYrzq5urm5kSS4uJZXRFRGdiSqr0A9hV+/wDEWu39iLK81W6nt+Mo78Njpn1x71xPKn7qTWis/vvdabv5bLUXKd9oZuLHxH4c0281bVZrlY4PLtLGIJbpG3zAMc/NwfmOPxrB1K4uY/AWqwRzzJEPEBi2K5ChPLc7cemecetYEfiTXo7OOzj1a7SCLGxRJjaAcgA9ce3SmS69rEqXqSahKyXxDXKnGJCO5Hr70U8tqxnzSt0/B37eb7+rvcLHeavd3FlJ4tuLWQxTCwsVV16rkICQexwTzSeFJpb+y8NT3cjXV5Gb8WrTHexkWPdGuT1w3IHrXnk2pahN5/m3s7+eqrNlz+8C/dB9cYGKn0bUhb3lmL9rqaxt5C6xRTFChPVkPZuh/CpllUlQcb+9+PwctvvDl0On0S91q88EeKjqc11PCscXzTkkrIZBkAnpwOR7CovBcfh6Txlpa6eL133SMFvAm0yCNjGBj/bA603XvFME+i3llDqWq6lNebFaS8RUWKNW3EAKTlicZPtXHxu8ciyRsyOpBVlOCD6itKGEnVp1brk5r2S2+FLbTr6Akdno15q+oaJ4pXXJrma3S08w/aCSI7nzFC7c9DywwO1b2uX3iKP4q6daW7XQtn+zqkC58qSJlG8sOhBG7JNcBqviDWtVt1t9Q1O5uYlO4I7cE+p9T7mtfxL4y1K61K7/ALL1K9gsJ1VREW2kDaAw9gcdjWNTL6sqt+WOqlp0V1Fdt9Oy7eYWNrxXcX+n+DtPXQ5p4LH+0btfMtyQeJTsXI5x1wK0NYe6h03VtRtw0fiBtIsWumQYlQMT5rcchiAme/NchH4pu7Hw9pVjpN5c2txbGbz9v3WDPuX64+nFY8GsapBqbapFqFyt65JefzDvbPXJ70qeW1ZR1SVnJ+cvevr5O3n00DlO+8LS3N1a+ErrVGkluhrEkdu8xJd4AgJBJ5K7s1meH9a1e7uPFM0uo3TOmlTmMLIQExIgG0DpgdMVy93rmr3eoRahcalcvdQ/6qXfgx/7uOn4VFpmp6hpl213YXckE7KVZ1PLA9QfWt/7MdpNpXe3Ze85W2217fIOU3ddhmn8KeFfLjkkLrOg2gnLeb0+tdP4gubrTpfGslvI0M6rZx71PzJnaDg9jjIz71wVjr+tWNm9nZ6lcwwOSxRW4BPUj0P0qvNqOoTCcTXtxILjb526QnzNv3d3rjtTll9SckpNcqbfreal+luo7HoPhq4nvF8IXF1M88w+3R+ZI25toXgZPPc1lm6un8OeCo3uJ2ja+nDKXJU7Zk25Ht29K5K31LULcQCC9njFvu8kK5Hl7vvY9M96fHq+pR6cmnx3sq2scomSMHhXHO4elL+zZKfMrb//ACf/AMmvuDlPQtQktbXR9buPtOpWry69MlzLYKDJtAyiscghc7vqRSPqTx6lDe/2bq8p/sQrdXWUS78ovhZwATyBheeSPzrgrDXdYsbue7tNRuIprgkzMGz5hznLA8Hn1pE1zWE1U6qupXQvm4M/mHcR6H29ulZLKZ6ptP7+yVtP83000Fym54zjmm8P6Vfx6vc6jp/mywwfbIdk8bDDMCcncvIwc1yVXtW1bUtWlSTUr2a5ZBhN54Uew6CqNerhKMqNJRlvrt5v0X32VykFFFFdIwooooAKKKKACiiigAooooAKKKKACiiigAooooAKKKKACiiigAooooAKKKKACiiigAooooAKKKKACius8KeH9Lk0K58SeI7i4h0yGQQxR24HmXEnXAz0ArW0/wAL+E9d0rVNW0e71GFLG1d3tJyu9X6qdwHKHB98151XM6NKTTTsnZu2l+1/mTzI89ortvDfhfRLrwaviTV9QuLSGK7aO42YJZMcKgx94k/SmaN4e0HVrzVtY+03ll4Z0/aSzgGdyeiDtkn+YpyzOinPf3dHp1vay7t32DmRxlFd5baB4T8TWl3H4Xk1K11O2iMyW94ysLhR1AI6Gsi80Gz/AOFfWfiO0kmaf7W1teIxBVDjKkcZGRj86cMxpSai007pWa1Tauvk7aP5BzHNUo5OB1ruNc8FWth8OrTxBHPM1+RFJcwkjakcmdpxjI/h7+tQLoOhab4d0DVdYkvzNqUrs0cDKNsS8AgEdc4/CpjmdCceaF3q47dUr/kHMjmhpd8NVi0ua2ktruR1QRzqUILYxkHkdaTW9NuNI1a50y72efbvsk2HIz7GvR/iR/Zf/C1LLyBd/wBpfarb7QXK+Vs2rt2989M5qLx1B4Ls/G2ojXZNTu7q4n8yQWhVUt1IGAc8s2OfxrjoZtOo6bcH70OayV3e6/ASkeY0V0Hj3QYvDviBrG2uGuLZ4kmgdh8xRhkZ965+vYoVoV6cakNnqUnc6j4WMyeOLF1+8qykcekbVqeCrj7b4c8SyXQ1G/vpPIMgt5sTvDlt+CQSVztyB2rlrXT7pdFn1qG4MIt7hLcqpKvl1JyCO2BVK0ubqznS5tZ5reUfdkjYqfwIryMXl8cbOrKEtfcXo4Sc7X31uti07HpdjcX0D+GotO0S6MsbXMltHf3Y86SEphlXCgqOpX36VVgtLEWFjfb9WsdKi1q3+1WGpgMjFjyyNgE4AOfauCnvr+5vPts15cy3K4PnNIS649+orRvBq2q6BLrN/qk11HbXCW4SaRmOWBORnjtXDLJpUnFuajd2b1bu5SdtW0/i0ejTu+tlXMdfpsGtxfELXbjWFuVsPJujeSSg+U0RRvL5PBGdmKzdS02+vj4Ma1tZpo2solEiqSoKytuyegx3rlJ9U1SaxSzn1C7ktF+5E8rFOPbpTYdU1GGyeyh1C6jtW+9CspCH8K3hlGIjJVFKKkko2SdrKMlf1127JK/UXMjv/Fd1dWmleMPs00kJk16NHZGIJXa2Rn0qlrEGt3H/AAiUnh5Lp4BZRC3aAEqlxuPmbscA5657Vw7T3EodGnmk8xt7guTub1Pqfep7PU9Ts7aSCzv7u3gk++kcrKp+uKdPJZ0YR5HFyT6rR+4ofp9111uHNc7+dY38HSx3lte6hOusXB1E6VKqjzeNrMApyv3sdqsXNzff2lcxtoN1Mi6HFDfwm8H2wxb8q+VGd4GMjHTGa820+/1DT5GmsLy4tWIwzQyFcj3xSQX99DffbIby4S7Jz5qyHeSffqaxeQSvL3k1q18S1bT2TSVraW8u2r5zpPHFl5GjaLdQ3WpGzkWVLe01BAJYAGBOCOqEng+xrkq0ok1XxBqDh55bu5WF5WaeXJCIpZuT6AHiqmnWdzqF7BZWULTXE7hI0XqxNexg4rC0HCrNXjdt7WTbev8Am97Nsh6vQgort2+HN6xmtbTXNGvNVhQtJp8M+ZRjqB2JHpXOwaHdzeGrzXg8a29pcJbyIxO/c3TArHD55l+JV6dVPWK6rWWkd1tLo9n0ZcqM47oyqcysoBZWAIyCR1rS07RLq+0HU9YikiEGneX5qsTube2Biu7v9Ph1ST4e2tzcWkMR05Wb7S2FkAkHyD1J6AVhmGfUMHUjD4leSlbeLjTdTa2rat944UXJX/rex5hRXeeJvBv2r4h3mj6Nd6Yok82ZIYnOLdU52MAOG9q5Xwzo9z4g1u20mzeNJ7gkI0hIUYUtzj6VthM7weJw31lSslBTd/sxabu/uf3ClSlGXLbyM2iuj8O+DtW121urixa32WtwsEvmPtC5zlyegUAcmnW3g+8vPENzpOn31jdRWqCSe+WTFvGuOSW/SqnneXwnUhKqk4K8vLbf1urd+gKlNpO25zVdVpPjzXbCwt9NZbK80+CPyxaXNuHjYZzkg98nrRrHgu5tdIm1bTdW07WrO3IFw1nJloc92U9veuVrKVPK8/o2nGNWMX1WsZW7Ozi7PTZ63RSlVoPR2O1ml8XfEV1trOxh+yWK/Jb26rDBDn68ZNMi8fa1b2MOnXtjpV9LYjyree7tRJJCBxgE8HGP0rqPCen6R/wqXUoz4kW2juZ4muZxA/8Ao7cfuyBy31HHNcKnhzzPBt74kS9DR214LYR7Pvgnhs9uvSvnsNhspxPPha1CKpUpqMFySVpS3d+8m3ddtZXTNPbVU+ZS1e5HqfirW9Tv9Pvr+5We408gwOyDOd275vXmiDxTq8HiG816KSFb28V1mPlgqQ/3sDtTvBPh1vEuo3Fmt0LbybZ59xTdnb2qbwX4TufFFrqUlpcJHLZxo6ow4fcccnsB1zXs1qGS4WnOnOnCMYRUWuXRRnK9trWctX56szVWq3e7uV/CnijVPDck/wBhaGS3uF2z208e+KUe4NaOofEDXbq0uLGCOwsLCeFoXtLW2CR4b7xx/e960tL8DeH9WlfTdK8ZQ3OrqpIh+zMsTkdQrnr+Fc74X8L6lr/iB9HtwsMkJb7TJJ92EKcEn8eK46mH4exlepjK1KPPCzk5waf92VpJX2spWb6JlRrVoxUIydivJqmo6lpWm+Hf3bQW8zfZlC4bfIecn6mrHjmbXJNfaHxCsa39tEkLKgAAUD5enHQ11Ol+DNAm1q2g0Hxhb6hqNvOkjW7wmNZArAsEboTgGjxpop8RfGm80hbgW5uHH7wruxiMHp+FKhmOXxxq9nBRjCFSbbg4yV5RcmrpO0tW7LVryJbm42b7fhscvHq91rOpaLbapqK2UFkEt4bmOLmBAeGOCM4POc16fLD48l1RFkt9DMAYK/iJEiWRoO7b85BK+lefeI/CdnoOjvJfa7AdYDgDToxuZUJ6sexxzitJvBWj6VY2q+K/Fg0y5uYxKtpFA0pRT03Y6V42d4DAY6NKeHlFRXNGMXRc93zSlBRcZPe7vzU3o2r79FDEShfmv99vv3/zMT4l6rb61431PULRw9u0gWJx0ZVAGfxxWZq+jajpMVnJfweUt5D50B3A7k9eOlanjbws3h37Hc29/DqOnX0Ze2uYxjcB1BHryKf4w0fVLOHQFutSk1E3tor20Zz+6UkAIM+5r6jLKuGw2GwmHws17NR5VdO7UI28rNW965zVJSnOUpbvX7zmKltYZLm5it4V3SyuEQZ6knAru5/Avh7S5Y7HxF4xhsdTdQWgjtzIsZPQM3b9Kwtc8Mah4f8AF9vo0tyolkeNre5jzgqxwrj8f5V00M7wmJbhSlrZtXjJJpdU2lzJeVyHBoyNZ0280fU5tN1CLyrmAgSJuBwSAeo9iKp111/4avbr4mt4avtVNxdSTLG94ykliUBzgnPTAq5/wheg6fenT/EXiyKwvmchIY7cybBn5TI3RcjBx2zULO8NTp0/aS5pyipe7GTun1SSbt67dQ5GcLRW94p8L3+g+JRobFbqaTYbdohxKrcKQPrx+FdDc+BdC0100/WvGVtZaw6gm3EDPHGT0DuOla1M6wcIQnzXU1dcqcm13sk2kurYcjOAorp/G/g+68K22mteXKSzXiyFkQcJtIHB7g5zXMV2YTF0cZSVahLmi72fo7P8US007MKKKK6QCiiigAooooAKKKKACiiigAooooAKKKKACiiigAooooAKKKKACiiigAooooAKKKKACiiigAooooAKKKKACiiigAooooAKKKKACiiigAooooAKKKKACiiigDvWhk1P4MWy2KNK+m6g7XSIMsFbJDEenIqf4W2F0nhrxVqTxuls+ntEjEYDtyTj1x/WqXw6ST7FczaH4gGm6+rgLb3EirBcRenI5YHNb+q6nqmlaBrFx4n1u1u9UvrcWlnaW8quI1JyzELwP/rV8ripTXtMLBr3pp9ebVpvS1muvNfRGb7GASf+FJRj/qLn/wBBqbwtDJqnwq1/TLJTJeQXUV00S8s8YxnA74wa43+0r7+yhpX2qT7CJfNEHG3f/e+tLo+qaho98t7pt1JbXCjAdD1HofUV6k8BUdOai1zc/Ou26dmVY6/4MWs8fimTWJVaKxsLaV7iZhhVyuMZ9fapPhvGPEGleIfC3AN2q3VuCejo3OPwwKwde8Z+JNbs/seoakz255aNFCK31x1rJ0nUr/Sb1b3TbqS1uVBAkTqAeorOpga9dVKk2ozfLa12lyu61sur102FZs9UF0mt+NfFPhWNh5M+ni0tQegeADH67jXKfFS4QeKLTR4D+40m2htFH+0AC36muXs9U1Gz1T+1LW8livdzN56n5snqfxyahu7me7u5bu5laWeVy8kjdWYnJNGFyp0K8Z391RSt/esk39yBRsz0D4gg/wDC64eDzPaf+gpXO/FD/koGtf8AXyf5CoNW8W6/qkdml9fGQ2Th4H2KHVh0JOOfxrJv7y6v7yW8vJmnuJm3SSN1Y+prTAYKrR9m6lvdhy6eq12XYaVjr/jH/wAjHY/9gy3/APQao/DxRHcatfxwpNeWWmyT2iuoYCQFRvwepUEmsLU9RvtTnSbULqS5kSMRqz4yFHQU3TL+8029jvbC4e3uI/uuh5Hr+FN4Cp/Z/wBWur2t5Py9Hs/IqHu2O80+9uvEHgmEa2/mxvr1tC1yyhWZCDuBIHOMnntmtDUL6yk1TWtIur+e7s4opkGmx6VtW2CA7WVs/LtwDu71wGreItZ1SA297fM9vuDCFVVEBGcEKBgHk/nUl54q1+809rG41F3hdQkh2qHkUdAzAZYfU148shrylzLlim27J6Rvy6q8Hrp05elmac6Oo1fWtY0ez8KRaXGkaz6bCzhYVP2pskbWyOR2x71fu9M01L3VNJVVj09vE9pGyg4CqwO5fYDJHtXOX3jTULe10q30a+liS2sI4ZA0SnZKM5ZM5xwRyMVzZ1C+a2ltmupTFNMJ5FJzukGcMT1zyaKGT4iceayg9dVe79+6b0WsUtNXu9kDkjvLbUr/AFfXfEOh6rHH/ZsNtclYPKVVtPLz5bLgfLjAHvmjSIYLuz0jxlNEjRaVZSJdqQMNNDgQgj/a3p9cGuTv/FWv39i1ldai8kMgAl+VQ0oHQOwGW/E1PcarZWvgtdD06e5llu51ub4yJsRCq4Ea8ndzznjoKc8prQjGMUouTSajdrl5Wptuys2vxjHdhzI1YNZ1DTvAunXlnKsN1Pqk5knCKXIwhK5I6E9RW5qOoXE/i7xDorLCum/2dM4tkiVUDiMPv4H3t2Tn3rzVry6ayismnc20Uhkjj7Kxxk/oKmOr6m19NfG9lNzPGY5ZeMupGCD+HFdNXIlOUppRu+fXzck4vb7KTXlfQXOehx3Vro8fh6xtdWktoprOCZ7OPTBOt48g+fc2fmycrjtisy4vF0jw3rc+ixm1I1vy4HeMebCmxsqM/dPaub03xRr2m2K2dnqDxwx58rKKzRZ67CRlfwrNN7dmyeyNw5t3l85oycgvjG4++DWVHIqim/aNNXTf960r6pRWvq5ddbDcz0qw1C7TxNaXscgjnvPDLz3DogHmSLFIQx465ANYnwYl874hxSzsGuJYJ2jY95SpIP161zVprmrWt7bXkN44mtofIhLAELHgjZgjBGCevrVWG9uoNQXUIJjDcrL5qyR/KVbOcjHSitkE6mExGGTS9pT5E+3xWvptZr7rDhU5ZqXZl/w7BrsviqC30lpU1kzMEIbayvzuJJ6d85rpbZJ1+E3iZbg75k1iHzSDkbuMnI96q3HxH1+SKUxwaZb3kyFJb6G0VZ3B6/N6+9ZXhfxTqfh4XMdqLe4troAXFvcx+ZHJjoSPWsMXhM0xkPaSowjKDptJSu5ck+ZrmsrL+VW3u3a5pGVOLtd9fxNzwnDIPhR4wuChETPaordiRJkj8Mj86v61/rfhr/17Rf8Ao0VzWqeNNb1DT7nTSbW30+4VVNrbwKkaBW3fKOxyOT1NULnXtTuP7K82ZP8AiVIEtCEA2AHIz68jvWMckx1avLEVVGLlOUrJt2Toqmley1uteltrj9rBR5V2/W56J4f5+PetAcn/AEv/ANArmvgpDLL8SNM8tGIiEjycfdHlsMn8SB+NUr/xrq914itvEEUdnZahBnMlvDt80nqXH8WelW5PiLry3K3FhBpmmy798rWtoqmY/wC36jvjpmuOeTZr9UqUIU43q0I0neXwuKmr6Rd01K6t6PuUqtPmTb2d/wAi7pMkkfws8YeWxXdqMKNg9QW5FT+An01fhl4l+22l1dRi5gNzHbS+XIY+xzg/KDnNcZFrWoR6Pe6SkiC0vZlmnXYMllOQQe1O8N69qfh++N3pkwRnQpIjqGSRT1VlPBFehisgxFXDYiEWuadWFSOrV+VU9G0rptwdmr20fkRGtFSj6W/M7LwvqmhW9jrcnh/wzq8itYPHdtLfK8caHoxG0dD/AFrzkdBXTa7411bVNMfTEt7DTrKRg00NjbiISkf3scmuZr0sjy+rhnVrVo8sptfblN2Ssryl130SslbcitNSsl08rHe6F/yRXxD/ANf8P/stGnf8kO1X/sKRf0rAsfETWvgzUPDf2MOLydJjP5mCm3HG3HPT1q94M8WWuk6VfaHrGljUtKvGDvGr7XRh3B/AflXHiMBioxqzjC79tGaV1dxSje2tr6PR2JUlp6Gn8D0ZvEOpuFJVdMm3H0zij4XyPF4P8aSRsVYaaMEdvvUad490vQWlg8OeGxb2c8brP51wWmlJGFJbBwFyeO9c94b8RNouja1potBONUtvILmTb5fXnGDnr7VjXwWMxjxFR0uVTdKybje0ZXlezaWmtr7eegJpW1L3wh4+I2j/APXU/wDoJrp/DRddO+JTWufte6Tbt+9s3ybsVwPhLWD4f8RWesLbi4Ns5byi+3dwR1wcdfSr/h/xdeaL4qutctYUZLuSQz2znKujsSVJ9s9a6M3yzE4mtVnSjf3IWu93Cbly/NaX21CMkkih4QM6+KtJNru877ZFt29fvDP6Zr0of8nH/wDbT/2jXPp4z8L6ZcHUvD3hEWupn7ss0+9Is9Si+tZw8auPiIPGH9mru3Z+zedx9zb97H49K5sbh8bmNSrUVBwTozgruN3J2stG9Ozv3vbS7TUevUxtbFxfeLb5FJeea/kVST1JkIFdf4k0nwnoOofZPE+r61rOrJGvnJb4Cx8ZC7mOe9cLPeyPq8mpRDypGuDOoznaS24fWu11bxh4U1qUanrPhKWfVtoEjR3ZSKUgYywHNd2Po4uMqChGTgotPkcVK+ltW17u+z3sTFrUs/E+Wym8AeEpNNtXtLMrN5UTvvZV46nue9R/EprhI/BMlqjPcJpsbRKq5JYMCOO/NUfE3jSx8ReFItNvtG8m+tWP2OS3fbDEhI429+Bj9azfEXiqXUzoUlvbm0m0i3WJH37t7KQQ3Tjp0rgy7LsXBUFOnbklVvdp6S5nHW7bveze+90VKS1On1nWfBXiS/aXxVpmq6HrGAs8sIypIHUqeRx7Vl694fm0HxhoTDUm1Kyu3iltLhiclN44IPTGR+dW7/xl4R1u4XUfEHhGWbUtoEjwXO2OUgdSP/11h+IvF0+s+IbDUWs4re10/YtraRn5URTnGfU460svwmNpyjThTlCCjJSjKUZRTtoqbu5Wv3srdAbR19z/AMnHD/r8T/0UK4HxpI8njHWXkYs32+YZPs5A/QVpzeMC/wARv+EwXT+fOEotjL6IFxux7elc/q95/aGrXmoGPyzc3DzbM527mLYz3616GUZfXw9WlOpG1qMIPb4le6/rQmUk18z13VBE3xo8J+djb/ZsBGf722Tb+uK8v8aGc+LtYN1nzftku/P+8a1NX1++8U+LNIuLCBLG9hihtbf99kb0J2tuIGMk10XibXtIGsP/AMJN4HaXxFDhZDHMVhmYDhiB1B49a8zAUsRllWjzU+aXs+VxTjzK0m76tLld7Np6NIp2kmV/iuZz4S8FG5z5v2F92evRMfpivOq9I+Nl5cTweGre+CJfpZNNcRqMCMuRhcdsbSMV5vXr8L3/ALMg5K13N6bazk9PLsTU+IKKKK+gICiiigAooooAKKKKACiiigAooooAKKKKACiiigAooooAKKKKACiiigAooooAKKKKACiiigAooooAKKKKACiiigAooooAKKKKACiiigAooooAKKKKACiiigAoFFFABRRRQAUUUUAFFFFABRXS+B9Hi1mDXIzavc3MNgZLVEznzNwAwB161U1zwtr2i2iXeo2DRW7Ns8xXV1Df3SVJwfrXmrNsJ9alhJTSmmlZtJu6T0V7vcv2cuXmtoYtFXL3Tb6zvY7O6t2juJVR0QkZIcAqfxBFaCabPaafrsF5ossl1ZmNHn80AWbb8HcP4t33fat6mNoxjGUZJ81rWa1TajdXaurtbb7K7aTSgzDorqvFHh//AInulabodjJJNd6ZbTeUmWLSOmWPPT+Qq5aeDL3T9E1+61zTipt7ISWsqyBlEnmKCMqcZwehrzpcQ4GNGnUlOzna0brmfNJRWl+718ky/Yzu12OJore1HSLq7vrK10/Q5rWZ9OScxeZvMwCktMPQEDOPam6l4T8QadpZ1K709ktlIEjB1Yxk9N4Byv411wzXCPkjOpGMpbJyjd30VrN3v5EunLXQw6K3NO8JeItQ0walaabJJbNny23AGTHXYpOW/Co7fwzr0+svo8emym9jQSSRnA2KQDuY9AMEdfWq/tXA3nH20bwvze8tLb310t1uHs56aGPRWpr2g6tockS6naGETAtE4YMjgdcMODVGztri8uorW1heaeVgscaDLMT2FdFLFUa1L21OacO6aa+/YlxadmtSGitzW/CXiDRrL7ZqGnmO3DBHdZFcIx7NtJwfrWbfafeWP2b7XA0X2mFZ4ckfPGSQGH4g1nh8fhcTFSo1IyTulZp3a327DcJR3RVorYj8Ma/JqFxp8elzyXVsEaaJcFlD429++RS654Y1zRYYp9RsWjhlbYkiurru/u5UkA+1QszwUqkaarR5pbLmV3pfRX1019NQ9nO17GNRXSw+BPFkocro8oK5wrOoZ8DJ2jPzfhWXo+h6tq99JZafZSzTxAmUfdEYHUsTwPxqYZrgakZzhWi1HdqSsvXXQbpzVtDOorU1jw/rGkXcFrqFk8UlxjySCGWTJx8rDg81taH4B1661ezt9QsJ7S2mujBI+5Qy7T85AJ5xg1FfOsBQoqvOtHlabTutUt7a6/IFSm3ZI5GitDxDpc+jazc6dcIVaJztywJK5+U8cciur8IaTpdt4IuvFN5o763Ol19nS2DEJEMAl2xz3/lWtTMKUaEa8feUrWtbW+2u34kS93RnCUV1fiW78KanoEd5p2njSNXSbbJaRlmjkj/vAnoa1r638O+C9M06HUNEj1nV7y3W4m8+QrHArdFAHeoeYWjFezlzNtcul9N3e9redybnn1Fdn4s0fSb3w7YeKPDtq9pDc3H2W4sy+4RTdtpPY/4Voa0PC/guWDRrjw/FreoCJZL2aeZlVWYZ2IB0+tSszjJRUINyd/d0urb3u7aeut1YOY4vQLGLU9ZtrCe8jso5n2tPJ91OCcmq17CtveTQJKsqxyMgkXowBxkV3MOi+Fr/AMfaFDpbibS9SAaa0MhLQNg5Qnr6frWTott4ZtvE+qHXmYWNmZfItlJBnYNhUyOgojj05OSUvhT5ba7tffpbt1uFzlq29F0FtS8P6vqwuRGNNRGMZXPmbjjr2rsPDK+HPGct3pS+Eo9LdbZ5Ybu2lc+WVHAbPBzWX4I/5J34w/64w/8AoVZVsxm4SSi4yi4XTs9JSS6Nra4XOIoqVbe4ZQywSsp6EISDXZeD9M0B/A2ra1rNnJO9ldRhAjlWcEfcz2BJ5OM4rvxOKjh4czV9UtN7t2Q27HEUV6Xpcfg7xB4W1DWLrw//AGa+ksrulnM2LhT0UlumTxmq0CeHfE3g/W57bw/DpN9pcSzRPBKzB1Jxhs9elcX9qq75qclZpPbRu1uuu62FzHntFdtoem6LovhGHxNrmntqk97M0djZlyqYXq7Ec/hU13ZaD4m8Kajq2k6T/Y+paWFkngjctFNGTjIz0NaSzKCn8L5b8vNpa97d776Xta4cxwdbVjoLXXhHUfEAuQq2U8cJh28vv757V0wtPD3hHwzpt5q2kLrGranH56xSyFY4Yu3TqTWjeSaJc/CDWL7RbR7ET3cIuLUvvWJ1YfdJ5wQc1zV8zk+X2UXyuajzaWfvWfW/fWwuY4LWtLt9PstNuIdRhu2vIPNkjTrAf7rc9ay66vxdo+nWOleGJrdBbtf2YkuZCSQW3AbsfT0rTu9Y8E6deJpuleFYtbtlCq93JK4kmY9doHSt6eOl7OLhGU2+bstnbXVL06sdzgaK6j4m6JZ6D4pa009ZI7aWCO4SNzkx7gcrn2Irl67sPXjiKUasNmrjTuKrFWDKSCDkEdQa6+2+JHi2GBIzfQTNGMJLNbI8ij/eIz+dcfRWWKwGGxaSxFNSttdJlJtbFrU7+81O+lvtQuJLm5lOXkc5JqrRRXTCEYRUYqyQgoooqgCiiigAooooAKKKKACiiigAooooAKKKKACiiigAooooAKKKKACiiigAooooAKKKKACiiigAooooAKKKKACiiigAooooAKKKKACiiigAooooAKKKKACiiigAooooAKKKKACiiigAooooA7j4ULeuniZNO3/azpEgi2feJyOnvUXhBLmDwR4ua8SSOwa1RFEgIBuN424z/FjNcrYahfae7vY3k9qzgK5icqWAOQDj3ANXNa8Ra5rUUcWqancXUcZyqO3yg+uB1PvXzGLybE1sVUlFx5Kkqcm9eZezs9NLO9tNVy767G8asVFd1f8AE6jxhY3d18QNFS3t5JDNaWHlkKcMBGuTn0GDV7xB1+Jv/X1B/wClArjI/FHiGPS10xNYu1tFXasYf7q/3QeoHtnFU5NU1GQXgkvrh/tpDXW5yfOIOQW9eea5KWQYy1GFSUbUlFK19VGpCd3orNqFra2fV9LdaOtuv+TX6nqJEzaleR2Of7Sfwdbi12/eJ2rvC++3Nc14Kh1GPwH4xaSOZLI2kYwwIUy+YOme+K5RdV1Nb2C+XULkXVuqpDL5h3RqowoB7ADtVvVPE/iHU1ZL7WLuZHQxshfCspOSCBweQPyrOnw5i6VP2EZRcZOm23e6dNp2StqnbS7Vm29bg68W7+v4noOnyPD450KaNirp4U3KR2IgkINcl4Mkkfw54x3Ozb9MVmyep85Ofryawf7W1T7RHcDULkTRQfZ43EhBWLBGwH+7gkY96r291dW8U8VvcSxJOnlzKjECRc5wfUZANdVDh2pTpyi5K7VJf+C6jm/vvp5iddN7d/xVjtPiBDqMviTRH02OZ7drC1/s4xAlRhRnbjvvzmuh8S3F5b+NvFpl0ltT057S3TUkim2SopRcMp6nkHPGPWsLSdc0lNGtbWLxRrGjwKgF3YrCZhI38RifPyBh24rD1jxXqE3i+91/SriewedtqBG5EYAUK3Y8KM+9eJh8rxeJnHDumlGlCUU5Kcbv2lOSu1bVqDfNBySl713flNHUjH3r7v8AR/1qafiCx09PC2l6pY3OrNov25ojp94Qro2AzFGAwQRxnHWmeGby2/4S/S5vCGiXH2yJnYwXV2GEw2nIBwMHGa57Wtb1bWpEk1S/mujGMIHPyoPYDgVTtp5rW4juLaZ4Zo2DJIjYZSO4NfR0cmrSwUqVeV5tTVrycfevpK3Lz76yaUn66mLqrnulpodxJZ6ZqHh3XrnQTrOkNBEs17Z3TB4JgHxtD4ByCcgHJqt45tLm6/4RJbe3kl83RoI49qkhm8x+P1FYmseKPEGr2v2XUtWubiDO4xs2FY+pA6n602z8TeILPS/7MttWuorTBAjVuFB6gHqM+1cuHyfMKMo1eaLkpN2cm7JwUfj5eaTTV/eW2nNoinVg9P637Hpt/FfnxR8QIdPEn2v+yoFUR/e4jj3AY74zXIeFY7iL4feJmvEdLJjbrAJAQDceYPu577c5qp4d8SSWtl4gmvNRuv7SvLSOO2m3MXLqwx83bAH6Vl6v4i1rWTCuq6lcXUcTZRHPyqe5wOM+9efgMixtNSwslHki6N5a3fsoU/h0s03G265dd9i51ov3vX8bnXfEu311/idbNbx3TSMtt9hZASMbV+7/AMC3Z/GtPxptm0vxsmkfPKNWga8EPJMflgN07eZuzXO+K/HGqPr162g61eRafME2KMrg+WqtgHleQemK5fStW1LSrw3mnX09tOQQzo3LA9QfX8anAZDjquEws6ijGVKEFGOurUoTfPp7rXLbTms25eQTrQUpJdW/12OvsVmi+HGlLfK6l9eVrFZBg7MDeVz/AA5/XNT31xNcfHsNNI0hTWBGm452qrYAFcZqutatqt5Hd6hqE9xPHjy2ZvuY5+UDgfhUBv71tR/tJrqZrzzPN88uS+/Od2fWvUp8P1m6lSo4qU41VpeydRx2dlorauyu9bGbrLRLpb8CXxACuvagCCD9ql4I/wBo11vgux8TW/hmTXvCWpzyXKz+XdWEKbiB2Yqfvfl/KuP1bUb3Vb577ULhri4cANIwAJx06U2wvr2wl86xu57WTGC0UhUn8q9qWFrVMJCk7cySun70Xbdapaedkznnq3Y9I8VLd3/w8utU8WaPb6fqyXCLZSiIQyzg/e3L+dVvH+kah4oh0rxLoVrLqEE1nHDOkC73hlXggqOa4C/v77UJRLfXlxdOOjSyFiPzp2n6nqWnFjYX9za7vveTKVz+Vc1LLKtFRnTklJNu1ny2aV0tbra/r0IUTutZjk8J/DzTNH1ABdTuNSW/e3yC0Ua9A3oTgfrR8SvD2qa54gXxDoVnNqdhqUUbpJbrv2NtAKsB06d68+uZ5rmZpriaSaVvvO7FifxNWbDVtU0+No7HUru2RvvLFMyg/gKuGXVqUlVhJc/vXutHzW87q1lYLM7zQPD9v4c+I/hex+1GbUHHmXsQwRC5U4UEfjT/AAZZwzar4uvLfT7fUdYtWZrK3mUMCS7ZYKep6f5NecC4uFuPtAnlE2d3mbzuz656063urq2uRdW9zNDODkSI5DZ+tKrltWpF81S8nFK9u0nLo9ne1uwcp7H8PLjxxeazI/iDzbSx+zypHbSQrAJZCvG1MAnHNch4Rt7i18B+NLe5hkhmjjhV0dSGU7uhFclLq+qy3sd7LqV49zH9yVpmLr9DnioJ7u7nlllmuppHmOZWZyS5/wBr1rOGUzTlrFKXI7JWtyyv+PcOU2tO8a+KNPsYrGz1eaG3hXbHGAuFHp0rX0Qs3wh8RMeSb+Ak/lXD08SSCMxiRxGxyUDHBPuK762ApyX7tKL5lJ2W9ncdjtPBwP8AwrXxfx2g/wDQqPh3/wAip4y/7B6/+hGuLWSRUaNZHVG+8oYgN9R3oSSRFZUkdVcYYKxAYe/rWdTAOaqLm+KUZeluXT/yULHqeg6l4gu/hnYJ4SmJvtNkeO8tkRWkZCcqwB69e3vVXVrrxsngq/vvEmrSafHLiCGzlt1WS5z144KgetedWV3dWU4ns7ma3lHR4nKn8xTr+/vtQlEt9eXF04GA0shYj865VlHLVcko2cua7jeW97X9eu6X3i5TvvFelXvivwv4f1vQ7d742tktldQQjdJEydDt688/pUsmh3eh/BzV4tQXybue6gle3J+eJdwC7h2J5OK890/UdQ092ewvbi1ZuGMMhXP5Uye7up3kee5mlaU5kLyE7z7+tWsurpRpKa5IyUlpro723t8wsz0DxHBaXEfw+t9QbZaSWqLMScDaXGee1aniR/Hlr4huNK8OaUNL01G2wTW1qqJ5f99pSPz5ryiWaaVUWWWR1jG1AzEhR6D0q1LrGrS2YspNTvHtgMCJpmK4+mah5VP3dVJLm0krrWV72vutv8g5TsvjlbXK+JrS8dXkgksIUW4AykjDO7B79c/jXn9Wbm/vrm2htbi8nmgg4ijeQlU+gPSq1ejgMPLDYeNGTvy6FJWQUUUV1jCiiigAooooAKKKKACiiigAooooAKKKKACiiigAooooAKKKKACiiigAooooAKKKKACiiigAooooAKKKKACiiigAooooAKKKKACiiigAooooAKKKKACiiigAooooAKKKKACiiigAooooAKKKKACiiigAooooAKKKKACiiigAooooAfBsM8Yl3GPeN+3rjPOPermux2K61cR6THci03gQrOv7zGB1HrnNQ6X/AMhSz/6+I/8A0IV6nebbLxv478QrGkl5pkKta71yEdwo349QB+teJmOYvB1lZNvldleybcoRV9O8t+ivoyoxujyu7sry0Cm6tLi3Dfd82Mrn6ZqJ45I9u9GXcMrkYyPUV6D4H1nU/FH9r6Br15LqFtPYSzo053GGVBkMp7VUuLebxP8AD7Q5bceZe6dd/wBmv3PlyHMZPsDxULN6lKr7LEQSs0m09EpJuL1S6rla9GPl00OY8P6TNqutWGn7ZY0u5kj8wIThSwBYeuKt+MrCws/EE9ho9pfpFbAo/wBo+ZnZWILjA4XpXY3WqyW3xY0XR9LuXitNMeHTRsbAcAjzM+uWzn6UaHfXl98RvEzXl1LOYdOvYYy7Z2IG4Uewya4JZtifaLEuNoKnzct31el9N7W9NR8q2PM0R5CRGjOQMnaM4HrW/f6PaQeAtL1xDJ9quryaGTLfLtXpgetX/hP/AMhLV/8AsC3X/oNSXsay/Cjw5G0ixK+qTqXbooPc+1d+Mx81i4UY6JTjfzThN2/BCUdLnF1ZNhfC1+1myuRb/wDPUxNs/PGK27jStJ0a5sr5te07V4UuU863tw24oDknkYxx+tegyX2vajrs+p+FfE+nazZShtmjzSeXiMjHl+WcZx+FRjs7dHllSj7rT1lzRV1bS/Lo33lZAoHmmh+HrjVNF1XUo2dRp8aOEERbzdzBcA+2c1lW9vcXM3k29vLNL/cjQs35Cu88Eapq1h4Q8XRw3VxZtaRI8UasR5DmUBseh7Uw6jeeHfhppt3pMzW97rN1M11dJ/rNqHAQN2GealZnio16tPlTvNRhr3gpu+na7666bahyqxws8M0EphnikikHVHUqR+BqWC1m8zfNbXHkROonZYz8gJHX0PpXaandz+IfhrBrGqN52o6fqa2q3LD55I2UHax74Jq/8T9e1H/hOn0GCbyNOFxbtLEgA85zsYs56k5xj6CnDN69SrGgqa5vf5ve0XI47aa3Uk1t5hyrc4HXF08axcLpK3Ast+IBOP3mMd/eobqyvLRUa6tLiAP90yRlQ30zXrMVrCfiX4z1ZpbWK40+PfbS3P8Aq4pGwBIfp/WqmnXnmWepWPinxxpGrWN1bvtRpy7xzYyjJkcc1x0+IZKEeSF0owb1bk+aKelo2bSaerV32HyHmNpZXl4W+yWlxcbfveVGWx9cVC6sjlHUqwOCCMEGvSdA1EX3g3S9L8P+Kbfw/qFqXN1BMxi+0uTkN5mOeO1c38Sv7abxCsmvWdtBePAmZLc5S4A4EmQcEmvTwma1K2Llh5xUfi0bfNo7J2aSaa1vFu2lyXGyucxU9rZ3l0GNrazzhfvGOMtj64qA8Amu/wDGusal4ZuNN0PQryWwtrazimYwnaZpHGSzHvXq1Kkk1GK1f6GM5NNJbs4HBztwc5xip7myvLaNZLi0uIUf7rSRlQfoTXeeHNRh1jxRqfiabS4orix0p7oRYykkyrjzMY/Go/Aev6t4g1+XQ9cvJdQstRhlDpNyEYIWDL/dII7VjLETSb5dlrr+Rm6sld223ODjgmk2eXDI+9tq7VJ3H0HqafNaXcM4t5rWaOY9I3jIY/gea7eDUrrR/hTbvYyeVcNqssSzr99F287T2JwBn0pur6tqN18PtD1ea7lfUbfUpYorrP7wKFyBup+3m3tpdoftZX262KniTRdB0PWtM02eLUnUBHv5xj94GUHEY9RmuWliWW/kisY5pEMjCFNpLlc8ZA74r0zW769uPjJolrNdSyQQy27xxs2VRmjUsR9az4LmTQ/D3iXXrDCalLqzWaT4y0KZLHb6E56/SsaVeajG+raXXuzOFWSir6tpfic7o+gpNomv3N/DcQXOnwRyRIwKcs+DkEelYlrZ3d3u+y2s8+3lvLjLY+uK7zRde1LVvh54ng1Od7uS3hjaOeTlwpcZUnuMjNaesw3Wk2GlaXo/irTtDhjs45pEaUpJNIwyXbA5HpT+sTjJxktb/LZeQ/ayTae9/wBEeWLHI0nlrGxfONoHOfpUq2d41sbpbScwDrKIzsH49K9Ogm0+8+I3hW8hvrG9v5EdNQe0PyNIqnDfUg/pVDwZ4k1a9+JEWny3Tf2dPPJbmzA/ciP5gFC9Kp4qdm1HZX/Py8h+2la6WyueeQQzXEoigiklkPRUUsT+AouIJreUxXEMkMg6rIpUj8DXbW1zN4d+H0mpaU32e91DU5LdrhfvxxID8qntk1R/tq58UR6PpGrxmedL1Y/t7H5zGxA2E459etaqtJttL3V95aqNu9tDm4rK8lt2uIrS4eFfvSLGSo/HpVevWtevNTs/Esiad4y0bTbOyk8qGwMpVUReNrrtwSe9cJ8Qf7KPiy8k0WWCSzl2yKYT8gYj5gPxzU0MQ6js1ur/ANaCp1XN7GBRRRXWbhRRRQAUUUUAFFFFABRRRQAUUUUAFFFFABRRRQAUUUUAFFFKiPJIkUYzJIwRfqaTaSuwSuIeBzTRIhO1W3H0Xk/kK6rTtL0iOQx7o7u5QfOXYMR/wHoK04Jbby28iSHZH97YRhfy6VyPFdkaql3OHEVwelrdH/tg/wDhQYpx1tbofWB/8K7qCeG4j8yCVJU/vI2RUlT9Zn5D9mjzwyIDtZgp9DwacK7+REkXbIiuvowyKxdU03R2lWHzIrO7kH7vY23ce3y9DVLFP7SF7Psc1RSNuSbyHRvO3MpVVJ5HXp9Kak0bRiQNhScAnjP510qcXszOzH0UjMF6/hQGBOOQfQjFPmV7X1FZi0UUEgdSBVAFFFFABRRRQAUUUUAFFFFABRRRQAUUUUAFFFFABRRRQAUUUUAFFFFABRRRQAUUUUAFFFFABRRRQAUUUUAFFFFABRRRQBc0SGafWLOOCJ5XM6fKikn7w9K7fxN4gOg/FLxA0lql7ZXRNvd2zNgSIVXoexB6GuG0vUL7S7sXenXUtrOFKiSM4OD1FQTyyzzPNNI8krsWd3OSxPUk15WJy761ieerZw5HG2t9Wnfytyq1tb9rFKVkdc/iTw/pWmX1v4W0q9gur+Iwy3N3MHaOM9VQD19a1fhJdXmh6dr2s3Nsw02O0EiNKhCvOG/d7c8E5z09q85q7Nq2pzaZDpct9cPZQnMcBc7FP0/E1zYvJIVcPLDw1U2uZybbaVtn30sui39RT1uSaLqjWPiK01iZGuHhuVuHXdguQ2Tz71raF4pTTvGV5rklj51ve+ck9uX58uQ8gN6jiuYor0a+X4evze0j8UeV77f113EpNHbaf4o8OaEL6PQdEvCL21kt5Zbu4BdAy4AXAwADgnucDpWFd62s/g7T/D/2Yq1ncyTmbfkPv7Yxxj61jUVlSyrDU5+0s3K6d223dJpbvs2g5mWdMu5LDUba+jVHeCVZFVxlSQehHpXaJ4o8HQa3/wAJHbeHb9NUEhmWH7Sot1lPfgZxnnFcFRVYzLaGLfNUvs07Nq6e6dnqgUmjqvDniWzhbXY9ctbi4g1lf3xtmCujb9+RnjGaNE8RaWNDk8P69p1xeaas5ntZIZQk0DHrgnggjqK5WionlOGm5OzV2no2rOKsmrbO2mm63HzM6bxH4jsrnS7PQ9E0+Sy0q1lM5Esm+WaQ/wATEcdO1VvE+vrrXi99eFq0CtJG/kl9xGwKMZwOuPSsKitKGW4ei04rVKSu22/eacr922lq/kJybOvHjTb411PXP7PEtlqYaO6spH+/GQMjcO/GQaWXxB4Z03T7yLw3ot2l3eRGFp72VZPJQ9QgA6+5rj6Kx/sXCe7ZNJJKybs1Ha6vrbz32d0PnZ11rr3hq+0Ox0/xFo9201gpjiuLGRUMiE5w4I5I9azvGOvR65c2i2tn9jsbG3W2tYS+9gg7s3cmsKitKOV4elW9rG91dpNtpN72V7K//DCcnawV148RaBqljZp4m0q8nu7KIQpcWswQzRjorg+nqK5Ciu2pTjO1+hnKCludZ/wmtwvi0azHYwraCD7J9iz8ht8Y2E+uO/rU0PiPw7o8d1P4b0e8h1C4iaJZbqcOturddgHU47muNorN4an2/rzJ9jA2JtaWTwfb6B9nYNDeNcmbf97cuMYx+uaJtaWTwla6D9nIaC8e587fw25cbcY/XNY9Faeyj263+ZXJH9TqLnxVHP46s/Ev2JlS3aEmDzMltiheuO+PSl0fxPawy6taapp7Xek6nMZpIVk2vE+4kMp9RmuWoqHh6drW8vu2J9lG1rHYTeJ9FtPD2o6DoujzxW96i757icNKXDA5OBjAAxgeuaZH4g0HU9Ns7fxNpl5PcWUYhiubSYIzxjorg+nrXJUUvq0PO+97u4exidYvi6KPxdpusQaWkNlpyeXb2kb4OzBHLY5Y5yTiszw5rS6T4sg1xrYzLFO0vlB9pOc8Zx7+lY1FUqELNW3VvkP2cbW+R02ieIrFNNu9G1uwlu9Nnn+0J5Um2WCT1Ung8dRSa74is202z0nw/ZS2Nlaz/aN8rhpZZezMRwMY6VzVFHsIc3N/w33B7KN7na3HiTwrqV8usavoF2+p8NKkNwFgncfxMCMjOOQK5fXNRl1bVrjUZo443nfdsjXCoOwA9hVKiinRjTd0EacY7BRRRWxoFFFFABRRRQAUUUUAFFFFABRRRQAUUUUAFFFFABRRRQAVd0FQ2uWmegZj+IQ1SqfT51tdRtrhjhEk+Y+gIwT+tZVl7jKhuizqsj6Tr9xLEp/fISoA/vjA/wDHhWba3TW0NxbojKtxGIs+oyDu/wC+d35V1niDSpNRMMlvJGkiAqS+cFT9PcVW1Hw+07W4t5Y0RIVik3ZyQO4x9TXCnG1mbalCzvbqytrewsIV+0z/AL1yVycvyoA6fdAyTUjeIb5bd4ZFjS6WQLuKcY5yCPUECtHWdFe5uI7qymEEyADnIHHQgjoRVM+G5vsjZuI2umcNubO0DnPPUkk5z7Ulbr/Woxq6zrFvafaLqCIxyqPJcgDJPPY9MAn8qoyzXtxq1nNfDDuYTH8oXKeZweD9etdFdaT9o0aCxaULJCq7XAyNwGOnpgmsyHQb9biCa5u4GjgKcl2JVFOcDIoi0l9/5Ayjq/7vXL4rxsDuPqYwP5vVAR4in5zkxxxkj7nVj+iD86kvZprm8vbiPyys7jyyc/KoYEZ9c7RTJPMMDRJhSXDh8/dO3HTHP6VrGEnHVdvuIcknuNRTtAdixLlST3ACkD/x4/8AfIpxUAMBwAhcD0II5/XH40m1tmN244GSe5Hfjoev50KrfxH0zzknHTJ4/kK1dOWsbddyeZb3EbcsTHeSfLDZx0JFDJhp1f5yuVjJ4KkSKM0Mr5HRlAxjOMj0P8uMU5wzbjxliSwBx1bdwfqBUyhUkrNP+mNOKYq7goDHJxyfWihAwQBjk45PrRXWjIWiiimAUUUUAFFFFABRRRQAUUUUAFFFFABRRRQAUUUUAFFFFABRRRQAUUUUAFFFFABRRRQAUUUUAFFFFABRRRQAUUUUAFFFFABRRRQAUUUUAFFFFABRRRQAUUUUAFFFFABRRRQAUUUUAFFFFABRRRQAUUUUAFFFFABRRRQAUUUUAFFFFABRRRQAUUUUAFFFFABRRRQAUUUUAFFFFABRRRQAUUUUAFFFFABRRRQBZs7++swFt7lgg6RuN6j6Z5H4GtCPxHeqP3ltbye6sVz/ADrGorF0IPoUpyN8eJm76efwmH+FB8TN/Dp5/Gb/AOtWBRU/Voj9ozYk8R3zDEdvbx+5JbH8qz7y+vbwFbm5ZkPWNRtT8h1/HNV6KtUILoJzkFFFFakhRRRQAUUUUAFFFFAH/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data:image/jpg;base64,%20/9j/4AAQSkZJRgABAQEAYABgAAD/2wBDAAUDBAQEAwUEBAQFBQUGBwwIBwcHBw8LCwkMEQ8SEhEPERETFhwXExQaFRERGCEYGh0dHx8fExciJCIeJBweHx7/2wBDAQUFBQcGBw4ICA4eFBEUHh4eHh4eHh4eHh4eHh4eHh4eHh4eHh4eHh4eHh4eHh4eHh4eHh4eHh4eHh4eHh4eHh7/wAARCAHpAx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jaKKK/VT5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JpLa4jt47mS3lSCQkRyMhCuR1APQ0R21xJBJcR28rwxY8yRUJVM9MnoK9HkVdQ+E+naPtBmS0n1C39SYpiHH/fDE/hTdNVdO+Fep6ZtAnutPGoz+uGmVYx/wB8qT/wKvhnxfP2b/de/wC39la/2efl59trJr/Fpc7vqavvpy3+dtv66HnE8M0EnlzRPE+AdrqVOD04NR16I3he1u9d1T7TJqWrzWdpbSRWkcyi4uN6DOCR91fQDPIrNsfDujX3jD+zYv7St4RaNO1pcBY7gzKM+QrMACT2bFd1Di7BTpylK/uwU5NLRXipeuzVm0o7q900s5YSaenV2/Q5CKOSaVYoY3kkc4VVGSx9ABTWVlYqwIIOCCOQa7QaPYxeLdCtbW31vRbqe5CTw3IxJDyNrxvtGc59OMVC+l6HpelJquurqF697dzx28VvKsZCRthpGYg5JJ4FbriWhKUFGLbmlyxS95tue2vLa0G781rK99rr6tLXXb/gfPqchRXcf8InpFvqWrfary7fT7XTY9RtnjCiSRHK4UgjGeSPrz7Vn6totjd6VpOo+HbW9D3801ubSVxK2+PacqQBkEN0x2q6HE+BrzjGN+WVveatFNw9ok29U+VNvTS1nbS6lhZxTv8A1rY520tbq8m8m0tpriXGdkSF2x64FWbjRtYtoWnuNJv4YkGWeS3dVX6kjiut+G2n6hpviXVLW98zS7j+xblhJLlTECBh+OQB14rO1xbxNKmL+PIdTXABtVuZmMnPowx781yy4gnPMfqtHlcPcd7Tlfmvs4pxW3V/gUsOlT5pb69unqcpRXoK+GfC6+J7fwyzao91d26OtyJUCwu0W8Dbt+YevI6/jWV4W0fTLvTvMm0nWtXuzOUeOy+SOBBj5i5Ugk88cAY5rWPFWElRdZQla0ZK6SvGfNZ3bSS92XxNbeauvqs72uuv4f8ADnLpDK8UkqRO0ceN7hSQuemT2zSQxSzSrFDG8sjHCoikkn2Ar0aDR9L0OHxxpV9NdSWNobU/u9olk+bcq56A8gE1H4W0vS/7e8M+INF+0xW1xfvazW9w4dopVTdwwAyCpB6Vwz4yo+yrVYQbjFXhK3uyvRjVSb3Tab6W0Wt2kWsHK8U36/fY87OQcHg0ld1pfhWBtGh1a80jWtWa+ml8uPT8AQxq5UsxKnLEg4HHSiTwjpOm6lry6tc3rWmmQw3EXlBVkkSQjCEEYDc49jn6V1/635d7SdNNuUdLJXu1NQaSTvpOSWqV91dJsn6nUsn/AFtf8jhaK7rRvDmi3WhprC6brOpRT3MiPHZSqXsY1PBcbSWJBz2FcZfxwQ31xFbSPLAkjLG7ptZlB4JHY47V6WX5zQx9apRpJ3g7O9t07NaN2afe11rG61MqlGVNJvqQUUUV65kFFFFABRRRQAUU8xyLGsjRuEb7rFTg/Q0ykmnsAUUUUwCiiigAooooAKKKKACiiigAooooAKKKKACiiigAooooAKKKKACiiigAooooAKKKKACiiigAooooAKKKKACiiigAooooAKKKKACiiigAooooAKKKKACiiigAooooAKKKKACiiigAooooAKKKKACiiigAooooAKKKKACirFjY3t/KYrGzuLqQDJWGIucfQU28tbqzmMF5bTW8o6pKhRh+BqPaQ5+S6v26gQ0V2/jrRoU0nwkNK07NzeaeZJRBGS8rZXkgdTXI39hfafKIr+yubSQjIWaJkJH0IrkwOYUsXTU46N30e+ja/QbjYrUVI8MyQpM8MixP91ypCt9D3ojhmkjeSOGR0jGXZVJC/U9q7OaNr3ER0VKsE7RecsMjR7tu8KcbvTPrTryzu7OcQXdrPbykBgksZViD0ODS9pG/LfUCCir1zo+rWtsLq50u+ggPSWS3ZV/MjFdL8OdPsb7SfFUl5axTvbaU8sDOM+W4Bww9648XmFLD4d1/iSaWnm0v1GotuxxlFXv7I1b7F9u/su++y4z532dtmPXdjFVYoJpY3kjhkdIxl2VSQo9z2rrjWpyvaS0FY6Ox8VfZP+Ed22bMNJEqSgvxOkjEsvTj5SR3pb7xWlzPr7CxMcWp20dtbxiTi3jQrtHTnhQO3rXMxo8jrHGrO7HCqoySfQU54Zkm8l4pFlzjYVIbPpivGfD2W+19pye96v8A5+e17/z6/htob/WalrX/AKtb8jqp/Eei6jqd3Pqel3SpPDAkU9vKBPbtGoUlSeCG7j6U6/8AFOlX2rWpvdKuLvT7exNmpmnzc9SRLvxjcCeB0A4rn7nQ9atrc3FxpGoQwgZMj2zqv5kYqnBDLPII4Ynlc8hUUk/kK56fD2WStKm3aK5VacrR91R010dktvXdtj+s1P6R18ni6xt5dDhsre/uLXS7w3Re8nDTOTj5FI4VeOnPNVYte0e/0tdN16xvHit7qWe1ltZVV1WQ5aNtwwRkA57VzxsrwWX202k4td2zzvLOzd6bumfapbTSdVu7dri10y9uIV+9JFAzKPxAxQuH8rpQTTcWn8XM01K8m3e+755X8na1g+s1H/w3p/kjcvvFwurjWG+w+XFe2CWNtGsnEEaFduePm4Xnpyay7nVhL4ZsNHWFke0uZpvND/e3hRjHbG39a3tf06yg+FXh7UI7SOO8nup0mlC4ZwGYAH6YrjK0yrL8vlDmoU7KE2lq94J0r76+7333eupM61R7vf8AXU3fB+uQaNqN1PfWs15Dc2Uto6JLsba+ASGIPpS3914QezlSx0XV4bkqRFJLfo6qfUgIM/nWNa29xdTLBawSzyt0SNCzH8BUt/p+oae6rf2N1aM3QTxMhP5iumplmEli/bc0o1HbRTlG/LteKaT+71Eq0lDl6eiN4eKo/wDhOLTxJ9hfZbpGph8wZbbHs64/HpTrfxDpc3hqz0nUrbUf9BkleNbW4CRz723fvBjOR0yO1aPwu0azntdZ1rUdJbUUsLTzLaB1OyV+fTr0/Wp/h9pNnrHiTWNU1LQcW1rbyXEdkEZYvMHRPw9K+fxlHKqTmvZy/wBnUEmpWeikoxXvXvapJNvvvdK2sa1Tvvf8bf5Ir3njLRrrUNbkn0i6kttajgWZPPVWhaPqUOOegxn8arQeLNP0260aHSdPuBp2mXD3TLNKPNuJWGCxIGBgAACq9vqunDUNbmvvCyo1zbFILeJCFs3xw+DyPX8a5mCKWeVYYY3lkY4VEUkk+wFdOE4ay5wdOVOSiklZzbi/3ap30lvGHu3+erswliql7319PO/5nT2fiDSrnSLbTtcttRxZSSNbS2U4QlHbcY2B46kkEetVp/EUDxa7FDpot4tTWNIkSTIgVGBGc8sTj86ydQ0zUtPCm/0+7tA33fPhZM/TIqCCGa4mWGCKSWRjhURSzH6AV6VLJMvvKrG7i3zfE+VPmU20r2V5JN/Po2nm69S1v62t+R0egazoNrZWn2uy1K3vrSQsLnT7gRm4UnIV8+nTI7VkeItSbWNdvdUaFIDdTNJ5a9Fz29/rUWoabqWn7ft+n3dpu+758LJn6ZFQJDM8TypFI0cf32Ckhfqe1b4XLcJSxEsZTbcpXV3JtJN3aV3om+nTZWWgpVZSioPYLeKSeeOCIZkkYKozjJJwKs63pWoaLqD2GqWzW1ygDMjEHgjIPFRXNpe2XkyXFrPbeYN8TSRldw9RnqK9S8Y6f/wlWreBtZjXcNVjjguD1+ZDls/+PflXnZvn7yzF4fnt7Coql31UoR51re1nGM+m6NKND2sJW+JW/HT/ACPO9e8O61oUVtLqtjJapdAmEsQd2MZ6fUVFNomqQ6FDrktqyafNIY45iRhm54A69jXq3xSvY/FPgzV5oFUvoWsGFdo/5Z4CZ+mT+lY3xMjW3g8IeCVbaIII3uB6PIQOff735181kvGmOx1LC069OMa0pzVRa2jCEOe61vdqVNa3V29DqrYKnBzcXdJK3q3b9Gcp4b8EeJ/ENr9q0vS3kt84EsjrGrfQsRn8KoeIvD+seH7pbbWLGS1dhlC2Crj2YcGvWfif4d1jUdSg03Tta0rT9KsYEjhtJL0REHHLMv8AKqOu2c8fwhvtP8QazpuoXllMkti0V2ssgXIBXPXu34Vw5dx/iMTPD4hzpyp1pRj7OKl7SCm7Rk5XcZNXTkuVWV7PQupl8YqUbO6W+lnby/Iw/Ff/ACRTwp/18zf+hPXO+GvBfiXxFA1xpOmvLADjzXdUQn0BYjP4V03iOPzvg54PhzjzLyVc+mXYU/4239xp+p2Hhaxke206ws49sUbFQzHPJx16fzrXJszxlP8A4TsByqpVrYqTlNNxjGFV3fKnFttySS5l1bFWpQf7ypsox26to4rxH4e1nw7dLbaxYyWruMoSQVcezDg1a8M+DvEfiOJptJ015oVODKzBEz6AsRk1YvvF13qfgu38M38P2l4LgSQXkkhLovTbgjkcnvXTfGa+uNJTRvCunyvbWFvYJIyRsVEjEkZOOvQn6mvbrZxnkJYfL5QhHE1JT97Vw5IWfOoqXNeV0lFyVne7sYKjQfNUu3FW063fS/6nFeJfDGu+HJUj1jT5LYSfcfIZGPoGHGabp3hzW9RsI76x06a4gkuPsyMmDmTGduOvTnPSu48D3dx4g+GfijRdSle4TT4FurR5DuMZAY4BPb5f1NLoGpXem/ATUJrKZoZZdUMRkQ4ZVZUzg9uOPxrircU5pQhLCyhB4iFanSb95QaqJSjNK7a0equ9U9dS1haUmpXfK4t+enQ5jW/APizRrEXt9pLiDIBaJ1kKk8DIUkjnippPht40TTjfNor+WF3lPMXzAP8Aczn8K6T4H6rfWumeKTHcOVt7D7RErHIWQBvmwfw/Ksr4ManqEnxMs3kvJ5Gu/MFwWcnzPkJ59eQK5sVn/EeHjj1ei3hEpN8k/wB4nDn5Uuf3GldXvO7toio4fDSdPf39N1prbtr+Bw1vBNcXCW9vC8s0jBUjRcsx9AK62T4ZeNo7L7U2isV27tiyoZP++c5rqvhXp6f8Jf4t1SEW63NiJVtGmICRuzN8xPbp+pqjZeG/F9rra6yni/RzeiTe0jamDv55BHce1XmfGtf67Uw2Gq0qXs4wb9opS5pTjzcq5XHlSTV5Pm1ekdApYKPIpSTd77W0toeaSI8cjRyKyOpIZWGCD6EU2u7+OUdh/wAJv9qsJbeQXVsksxgcMvmZKnkd/lB/GuEr7jI8z/tXLqON5eX2kU7Po+q+TOGvS9lUlC97BRRRXqmQUUUUAFFFFABRRRQAUUUUAFFFFABRRRQAUUUUAFFFFABRRRQAUUUUAFFFFABRRRQAUUUUAFFFFABRRRQAUUUUAFFFFABRRRQAUUUUAFFFFABRRRQAUUUUAFFFFABRRRQAUHgUUHpQB6d4p1O88EeF9D0TQZTZXF5bC7vbmMYkdj0Gew/wFYOu+MB4g8Gx6drUUlzrFtPugvcDJj7qx6n/APVW/qFinxD8N6PcaVeWqazp1uLW5tJ5QhdR0ZSev/16yPEug6P4Z8H/AGO/ktbvxLczhh5ExYW0Q6g4OMn3HevhcueBTpwrwvilUbdl797v3m/5OX5Wsl2NZX6bG/418R3+h+CvCkGlSfZbq508b7lAPMEYx8gPYE8n6VSvtUvfEHwXu7vWJTd3VjqMaQzuPnAOM5P4msz4lXVtceH/AAglvcQzPDppWVUcMUOV4bHQ/WjTbq2X4M6vaNcQi4fUomWIuN7KNvIXqRU4bAUoYPD1o0/f9tdu2v8AEa33tb5WG3q15E3iv/kkPhT/AK+Jv60eAP8AknnjX/r2j/ma0LPTG8YfC7StN0i6tTqOmXEhltpZQjMrZ5GfqKm03T7Hw38P/E+l3mq2L6xcW6u8EUysEGcKgP8AE3UkDpxUVMVSWFnhL/vPbX5eqXtlK78rddgs738hngzVP7F+EF/qkcEU1xBqY+zeYu5UkIAD47kZNReA7+41K517xvrrDULvSrMGASKMbznbwOOP61mWV1ar8FdQtDcwi5bVI2WEuN5Xjnb1xTfhbqmnRHVvD+r3AtbTWLbyRO3SOQZ2k+nWtK+CTw+NrRhebqWbS15Pc5kutmr7biT1RJ4f+JWuwayZtdu5dS06bctzauFKlSP4R0FafwmurG3ufGF7Da77GOwklSCXnMYJIRvXjiodH+Hf9mamuoeKr/TF0SDLu6XOftAHRVA55/OoPA99paxeN2haGyt7jTZltIZJMHBztUZOScY9anHRy3EYeusBDRqCbirR+NaafaS300Vrsa5k1zE/w88beJb/AMd2Nte6nJPa3kvly27AeUFIPCr2xUngaa1s/ifrnh2RQmn6nJc2RTsPmbZ/UfjXLfDWaG38eaPNcSxwxJcgs7sFVRg8knpUPiK+a28d6jqVnKrGPU5JonQ5BxISCCOoruxOU0p4uthqMFBTpLZWXMpOz06rQlS0Tfc6T4Y6ONO8Z6lfamuIPD0csspI4LrkL/U/lWd4N8RXUXjK81ldIk1bU7oSNboo3GORjnfjHOOldr8V9Q0+z8Itc6aNk/iiSO4m9diouR+ePzNc78G7uGMa7YQ30Nhq15aBLGeU7QGGcgHseR/kVwQxMsZgMRmVenfmUYcuqslZSvbW3M5Xt0iVazUUdT4ET4mN4mtpfEEs66ZMxFxFeSIAykHhU65z6Cuc+G9vFD8aZrWFQkSy3SKo7DDcVa8JeHL7QvGWn6p4u1u0tyk/7qNrwSyTOQQOhOBzyTTvD1sdB+OLyapPbW8UrTzpI0y7NjhtuTnAPtXBUlT/ANsjRlBqVF25I8sW1zbavmaurteg+3qZEmtX3i7xVZeF2ZLbRGvhHFaRIFVUUnv1JwDz6mrPj7xzrlj4nn0vQbxtM0/Tn8iGGBQAdvUn157Vx+kakdJ8WQasg3i2vPNwP4huOcfhmu58V+CW8S6zL4h8M6lp0+n3x86TzZwhgY/e3A//AK69nE4bAYLGUliYJUeR2uvd521dvpzNbN6vUlNtO2474l6l/bXwz8Nal5McMlxcyGVY12qZOQxA92BP41zV18PPFdtZS3k1jAsMUZlci6jJCgZJxu9K3viQ2j23w90LR9K1K3vTZXMiSNG4yzYyzY67SxODXnBlmIwZZCPTca3yCjX+pJYVqEeeppKLbtzu32o2073FNq+p6NZXsng74V2WpaXti1XWp3DXO0Fo41zwuenT9TU/gDWr/wAZW+p+FfEU7agsto81rNKAXikXpg/j+nvVXQltPGPw9t/DIvre01jTJ2ktVnfas6N2B9ecfgKueHtKX4dWeo63rl5af2nJbNb2VnDKHcs38Rx24H614+KWH9liKc4/7W6jcdPe+L3HF78qjbbRK9yle67EXwt1nVYPB/iiGO+mRLCyMlqAeInJbJFSfCbxBrVx/wAJH5+pTybbGW6GT0mPV/rxWN8O7q2g8L+MI7i5hikm08LGruFLt83Cg9T9KPhPdW1t/wAJF9puYYPM0qRU8yQLub0Gep9q6cywNKUcfL2avzQtp5Qv+N7hF/CXfhtf3mpR+Mb6/uHuLmXR3MkjnlsDHP4AUeE5v+EX+GV34os0T+1b26+yW8zKCYUHUjPfr+lUvhVcQQad4pWaeKIyaRIqB3C7j6DPU1Z8GSWPiLwJdeDbi9gsr5LgXVg87bUkPdCe3f8AP2qswpKFaunH90p0uZJacijrouidrrtfoKL0RW0nx9dT6XqWleK3uNXtLqEiItgvFL2YE9q3/AWl6xYfDh9X8M2IuNb1C4MQm+XdBCvUruOOSP19qzbLwdY+GLC/1Pxo9lKRAyWVlHcbnklPRvlI4H9aTwnLbeJvAR8JnUotP1S0uTcWRlk2JMDnKZ9eT+lZY/6pUoTlgY2pc8HN2vTas9opq6T5ee1l3vZjV7+8dX4Q03xvqIvNE8bWcl3pl1A22W4kRmhk/hIIOa5z4WzRaZ4V8YXFxbpdLaLG4jkGVdlLbcjuM4NQQeEY/D9jeaj401QKFiItLO2vd0s0nY8dqpeCLq2i+H/jKGa4hjmmgjEUbyAM5yfug8msHh4VcPXdKSlCU6S9yLjC/OruPvO7tbmastF1HfVHOeJPEOr+IrpLnV7rz3jBVMIFCAnOABXpHwn8U6LY+DZodXu7eK70maW4sFlcAuXjYYUd+S35ivIqK+hz/hbB51lyy+fuQTTXLZWte6XSzTafk2PDYmVCpzrU9E+DetaXDqOraf4iuoYLHUYhI7TuFUyK+QMn1yfyrnfHmuNq3jq/1i3kDqLgfZ2HTamAp+nGa52inh+GMJQzitmsW+apFR5fsr4U2vNqMU/KKCWKnKiqXRO/9fez1bxHpek/EaSDxBpOt6fY6k0KpfWd5JsIZRjcD/ntWB4u07wv4d8Mx6Rb3Ntq2vyS757uAkpAn9wHp/k+1cQQD1ANFcWX8K18E6VGOMm8PSd407JPT4YymtZQj0jpeyTbSNKmKjO8uRcz3f8AwO53XiLVLGT4UeGbG3voHvra5leWFXBeP5mIJHbtW7r1lpfxJtbHWNP1mw0/WIrdYb21u5Nm4j+JT6dfwryiggHqM0p8IKHLVwtd06sJ1JqVlL+LLmnFxejjtbZqydwWMvdTjdNJW9Nmd94wt/DvhzwdF4etLmy1TXJZ/OuryABhCv8AcVvwHH1PetjVINL+JGjaZeW+sWWna7ZwC3uYLt9iyAdGB/X8cV5TQQD1GaT4RmqdOpDFS+sQlKftGk7uatJOHw8jSSUVa1k077n1tXacFytJW9Nte56dfvpPgXwPqWiW+q22p65q+EnNs25IYx2z9Cfrn2rKttS09fgpc6WbyAXzasJVt948wptX5sdccGuGHFFaUOEacYKVatKdV1Y1pTslzSjZJWWiikkklt3FLGO/uqytZL1O6+Fepafp+m+KY769gtmuNNaOESOFMjYbgeprP+Et7Z6d4+0y8v7mK2t49++WVgqrlGAyT71ytFdmJ4co11jk5v8A2qKjLb3bQ5NPlrr1IjiZR9np8H+dzv8Awb4j0vTfGeu2+pybtH1hpYJZU5Cgsdr/AE5P55qxD8NtNhvVu7zxhox0VWDmVZh5jpnpj1IrzijAznAzXJiOGK8a8q2AxUqLnGMZ+7GXNyqykr/DK2l9VtpoXHFR5VGpC9tvn+hs+M7nRrrxFcyeH7MWmmghYUGfmAHLHPPJ5rGoor6XB4aOFoQoRbaikryd27dW3u31ZzTlzScu4UUUV0khRRRQAUUUUAFFFFABRRRQAUUUUAFFFFABRRRQAUUUUAFFFFABRRRQAUUUUAFFFFABRRRQAUUUUAFFFFABRRRQAUUUUAFFFFABRRRQAUUUUAFFWBZ3R086gIWNqsohMnYORkD8qPsd1/Z/9oeS32Uy+SJexfGdv1xzUc8e/kIr0UUVYwooqza2N5cyrFBbyO7o0ijbjcqgkkZ6gYP5UpSUVdsRWooopjCiiigAorV0zw7rWpWYvLHT5JrcuUEgIALDqOT7iquqabf6Xc/ZtQtJbaUqGCyDGQe49RWUa9KU+RSV+19RXKlFFFajFpKns7W4vJjDaxNLIEZyq9dqjJP4AGoKV1ewBRU89rcQQQTyxMkdwpaJj0cA4JH41BQmnsAtJRRTAK2PCcHh+fUWTxJeXVraCPKtbpuLNkfKeDxjNY9FZV6Tq03BScb9VuvTcEdL8RPEUPiLXElsomh0+1hW3tI24IRe5HYn/CuaooqMJhaeEoxoUl7sVZf137g3d3A0HnrzRRXQAUtJRQAUUV2Sab4d8P6Jp13r9nd6je6jH56W8M/lLDDnAJPUk1z18QqNlZtvZLd/kJs5nRtNu9X1OHTrFFe5mJCKW2g4BJ5+gNVZFZJGRvvKSp+or0PwnY6Pa/FDQpNCvTcWV1G0qq7AyQExvlHx3FRaLp3g3WvEMvhyK11AXMrSLFqJnGDIMnPl4wFyPrXBLNFGbbi+VRUttVrK97vpbbffcXMef0V0Ph2HwzBp93fa8091PHKIrewgk2NJ6uWx0FXfFWkaQfCdp4k0iyvdPWS5a2ktrh94yFyGUkZxXXLGxjVVNxertfpe1/X52t5jucjRXfeI9N8G+GNVhtbuy1DUWngjlZFuNghVh64yzHk+gpk3gzTo/G1/ZNeTJotlaC/llwDIIioYL9ecZrCOa0XHmaaTV02t7W2631Xr0FzI4Wkr0Dw7pfgvxNcXcVnZ6hp0tpayzrG9wHE6qpwc4+Ug4JHQjNZujaPo9j4Yg8Qa9bXd8byVo7Ozt32ZC/edmx0ycYFV/aVO7i4tSVlbS+t7dbbJvewcxyVJXVeKNG0v+wLXxJoaXUFpLMbee1uDuaGUDPDd1Irla6sPXjXhzR9NejXQaYUUUVuMKKKKACiip7e1urhJZLe3llWFd8hRSQi+p9BSbsIgooqa0tbm8nEFrBJPKQSEjUsxA68ChuwENFKQVJUjBHUUlMYUUUUAFFFFABRRRQAUUUUAFFFFABRRRQAUUUUAFFFFABRU9va3Vykr29vLKsK75CikhF9T6ChLW6e0ku0t5Wt4yFeUKdqk9AT2pXQrogooopjCiiigAooooAKKKKACiiigAooooAKKKKACiiigAooooAKKKKACiiigAooooAKKKKACiiigAooooAKKKKAOl8Fn7dbar4fbk31sZLcf9N4vmXHuRuH4iteOwt5tR8PeFroMYba1e8vI1OC8roZSv12qq+3NcXp95caffQX1pJ5c8DiSNsZwwqw+s6k2unXPtJF+ZfO80AD5vp0x7V5lfB1J1JSg7Jptf4rct/SxLRv2Vrp3iXTHmj0220uaG+t4Q1uW2vHKxXBDE/MMZzVfXJtKd9U0y28PiA2khS2uICxkUK+0mXJwQfoMHFZ+p+IdQvrdLfZa2kKy+eUtYREGk7OcdT6elS6l4o1S+tZYJBaxtOVa5lhgVJJypyN7Drzz7nmphhq6mn0vtzPTb79n99tgszpbjSdPaz1WyuNN0uyms9PeaONLhpLtJEAOXI+XnnI7ZoZbTU38N2s+nwIn9kTyfuywOVEmB16ZGfqTWCfGOqmSeVodPMlzG0d0/wBlXdcBhg7z3/DHNVIvEWoxQ2UcYtw1nFJDFJ5Q3+W4OVJ7j5jj0zXPHA4q3vPX1ejcWvzFZmxBHpWmRaBaT6NBfnU4UmuZpGbfh3KhY8HAwB155p17Z6boOk3kzadb6hdQavLaRvOWK+Wqg8gEZP8AiayNM8T6np9pBbxLay/ZiTayTQK725PPyE9OefY1nzajeTWBsZZd8Jna4OQNxkIwST1rojhKzn7z0vrq9dX92mlv8kOzOxfT9BtNf1aLyLKGTyoJLGO9Z/syF1DOpYd+flycdaxtZ0eNtemhf7BoaGJJUWS4MkT5HWNlBypOSPTpmq8PifVEnuZJvs10l0kaTwzwK0biMYQ47EDuKoavqV1ql39pu2QsEEaKiBVRB0VQOABRh8LiITvKXRK929bLZPTo979+rBJnURw6S3w90tdUvrq3VdRuhG1vCJN/yx5zkjHatC4s9Pujo6Hff6RY6RcXkHmErJOVYko4H3QG7AnjvzXCy391JpcGmu4NtBK8sa7RkM4AY56n7oq3aeINUtfsPkTov2EOsH7tT8r/AHlb+8p54PrUVMBWteMtbyfkr32sr31+V35BZmwtpZ65pVlqFvo8cFz/AGklpJb2jFVuFZdwA3E4YYIz7ir2raZp11oWoSLbaPa3NrcwJELGZpDGruVIkJO1vqO4Nc9c+JdTlms5Ifs9mtlL50EVtCERZO7Y7njvT7nxRfzWN3Yi20+G2uwPNjitlUFgch+Od2f50nhcTzRcXZJ33eivqvPT/K9gszqtPbS7PxZqmh2uiwxCzs7mOK5DN5zMsRBZ+cEHnjHHFUdNsdKutFtodP07T764azJuYpJ2ivBNgndHn5So4IAByM1jt4x1ooxDWgnkiMM1yLdfNlQrtwzd+Px6Uy38VarDawwqtoZbeHyYblrdTNHHyNof6E4PUVl9RxKV1vp9p6tJ6vra76PzFZm3Dc2UWkeE7W60q2vTcB45DOW+VDMRhcEYPJ5+lVry003QNNur3+zYNQkfVZ7OIXJYpFHGAegIyxz19BXONqd4y2KmQYsP+Pf5R8vzbufXn1q5aeJNRga68xbW7jupjcSRXEAdPN/vgdjz2roeCqx1i9LttXav7zfy3/Qdjo5/DmnXlzfafp9qY7mWG0vrUFiWijkwJI/cDeD68U7xJo+h28Gpa1Y2ajTmtEjs0LsQs5kaMnOeThGb8RXMW/iTWYNdk1yK7xfSKytJsBG0rtwB0Ax09MCq8urahJokWjPPmximadI9o4c9Tnr+FRHBYpSi3PTS+r8ub8lZ+cgsyhRRRXslBRRRQAUVe0PSb7WtRTT9Nh865cFlTcFyAMnk1TdWR2RhhlJB+tZqrBzdNP3lrbrZ7ffZ/cA2iir9vpGoT6Lc6xFCGsraRY5ZNw+Vm6DHU06lWFNJzdrtL5vZfMChXf6jpr+M9D0W60e6szeWNmtldWs06xsuz7rjPUEVwFXxo+oHQjrnkD7AJvIMm4ffxnGOtcuMgm4T51GSel+t9LWur39RWudl4ftdD0D4jaHb2+pRSmGJvt9yZh5IlKNkK3TA4H1NZXw3ube2+JFnc3FxFDAs8hMkjhVAw3c8VydFZvL+aE4ym25R5W/v1/HYVj0Xwb558IXX/CMyWCa/9tPntOUEogxx5ZfjGetTeKU1C8+GskV7rVtqmoWd+ZroJcK3koUwFHY/8B45rzSnIrO4RFLMTgBRkmsZZZ++9rzL4ubbX0vfbt28w5dTqfipcW914qSW1uIp4/sUC743DDITkZHeupu9U0qbxnqmmzahbx22raLDaJdBw0ccojXGSPcYNedaNpGoavqqaXYW5ku3ztjYhTwMnr0qfw7qY0PVZJLjT7e+hZHgnt5hwyng4PY+hFZ1cFTdNUYSvKEdtL6tWf3x06MHHQ7rwD4Zn0LVNQm1S7sxMdNuFghhnWRnGzlzjooHr1JqHw1qeq6l4GsNM8O6xFY6pp8jrJbySInnxschlLcEjnj3rAPiPRdPsL2Hw5os9pc3sJgkuLi58wpGfvKgA746muUrOGX1cTKVSvvdWulbRNaxu9NX1v100Fa+52/j241KHRbPT9X8SNqOoPKZZ7WJkeKAAYXLKOX5PeuIoor1sLh1h6fJ+SS/BFJWOl0fwTrmrWljd2ccLQ3jOFdnwIwn3mf0FV4/C2qXHiabw/YiG9uYj80kL/uwOMtuPQc10ms3c9v8FdFghkZEuLyRZQDjco3HB9s1P8OIrOP4e+I7m41A6b5skcEl0sZdo0OOMDnnOK53iKqjKb72Wnna/wDwDldWai5edvxMq6+HWsJazTWN9pepyQDMsFpcb5E/DFc94e0TUte1IafpsHmTYLMWO1UUdSx7Cuw8KxeEdA1611W38bOxhbLILCQeYvdTUei+JtD0vxp4gaQSvpGqh4hLCpDorHO4A89zTVataSSvppo0CqVLNLX5WKd58O9Wjs57iy1DStTa3UtNDaXG+RAOvGKoeERrx03XP7HeFYBZE3wkxkxc5xnv1rpdG8Mqly954B8YwT3fltiCRfKmZe4wev5VS+HKSR6R4yjlUrIumOrqeoI3ZFT7ZunK7TtbdWe/VfkHtG4u7vt0/Q5/wr4Z1TxJPKmnpGsUIzNPK22OMe5rvPhx4P1HRfGVnqAurHULLZLG89nN5ioxQ4DelY91I9l8ErJbQlBfX7i6Zf4sE4U+3yj8qb8DLq4h8a/ZY2bybi3k81ex2jIP5/zpYidWpSqST0V1b03JqynKE2noro5bT9J1DW9efT9NtzNO8jHHQKM8knsK6C4+HOsiCVrK+0rUZ4RmW2tbndKvrxjrWx8O4rWPwx4uvJr86exZYGuljLtEjMc4A55ziqXhu38JaHrlrqlv43cvA4YqLCQb17qfY1U8RU5pKHTybvpfpsVKrK7Uenk2cn4e0O+1zUHsbIIJkieRhIdvC9R9a3rD4eatdKkb3+lW1667lsprkCcjGRlR0Psa6LwJdWNz8YtUvNLcPaSxTSRMFK5yATweeua8/wBIup5/FNneySsZ5LxJGfPO4uDnNX7WrOTUXayT273K55ybS00TNrwN4duJvHEVhqEdrGbKcG5guWA3gHBUA/ePtUXxK0X+yfEly6PZeRcTSNFFbuD5SgjhlH3evSug17/kvq/9f0P/AKLWuf8AE0NhcfEjU4tTu3s7RruTzJkj3lfTjvzipp1JSqqbejjexMJSlNS8rnL11+m/D/VrmwgvLy+0zSkuBuhW9uNjuOxAxVDxDp/he1sBJo2v3F/c+YAYpLUxgLg5Ofy4966nWbrwl45Frd3WtyaLqUcCwvHPHuhOPQ9vz/CrrV5WThdLq7P8i6lSVk47en6HJ6p4V1XTdeh0a++zwSz4MUzygRMp/i3eldT8V/DUdja2F9a/2ZBHFZxpLHE6q8rk43hR94e9YnxC0zX9Oi0+PVNQj1KxERWwuIm3Js4yB+QrT+KqLJqnhyN+FfToVJ9ATWanOc6cuZddv6/4YjmcpQd+5l6L4F1XUNLj1O4urDS7SX/VSXs3l+Z9BWf4p8M6p4dmiW/jjaKYZhnibdHIPY1v/GyaT/hMEsfu21paxJBGPuqCuTgf56VLZu958E75bolxY6gn2Yt/DnblR/30fzqoVqvLCo3pJrTtfbUcak7Rm9n09TK0nwJrupRWM9utuILyJphK8mFiRTglz256Cqmq+F9Q0/SptUM1rcWkN21q7wybsOO/0NdH40u7iL4W+E7OORlhnWVpFBxu2njP/fRqH4YsNV0jXvCkhGby2NxbA9pU/wAj8qSrVeR1W9E/wvYFUnyub2v+FzmfD2g32uNd/Y/KVLSAzzPK21VUe/r/AIV2vhbwmt58ONRkaTSDc3LxvbzySpmBeMhmPKE+lUYs+HvhNKzAx3uvXBjAPBEKdfzwfzpnhr/kkviX/r5h/pSrVJzTcXZcyS+//MVSUpK6el0c9oXhvVNb1WbT9PjSRoSfNlL4jQA43FvT09a1tS8AavbadNfWd5puqxQDMwsp/MaMe4re8JW+nr8JL1rvVTpaXl+Ip7hYTISABhMLzg8/n70zwW3hHw1rsepReM2mQKySw/YZFEikdD/OlPE1Ly5enSzd/mKVad3y9PJ6mf8ADH/kB+L/APsEv/I0aD/yRzxH/wBfsH/oS1a8Dm3MHjs2ZzbGwmMJxjKZbbx9MVV0H/kjniP/AK/YP/QlqajvOT/vQ/QUvifrH9DD8L+FtU8QLNNaiGC1g/11zcPsiT2zVnxB4K1XSNN/tNZ7LUbAHDXFlL5iofeutu7PRz8L/Dtnf64dJguDJO+23aTz3z32+me/9Kg8LXHhDQbTVLf/AISxr23vrVomtzZSKu7HDdDz2qniqjblHo7Ws+9tx+2m7td9rP8AM4/Q/C2r61pzXunQpMi3C2+zdhtzd/p6mofFOhXHh7UhYXVzazymMOTA+5Vz2J9a6rwtd3Fl8HPEMtvI0cjXcUe5TggNtB5+hNef100p1J1JXeidvwRtCUpSfZBRRRXSbBRRRQAUUUUAFFFFABRRRQAUUUUAFFFFABRRRQAUUUUAFFFFABRRRQAUUUUAFPgilnmSGGN5JHOFRBksfQCmVv8Aw7/5HrRf+vtKipLlg5diZPli2Z/9jav9he+/sy7+ypndL5R2jHXmiXRtWhsBqEum3aWhAImaIhcHvmu98I61qlx8WLmGa8le3aS4iMBY+VsXdtXb0wMCqXgTWNS1PUfEMN/ez3EM2l3EjxSOSmRjGB0GM9q5HiKivdLRJ/eYOrNX07M4nT7C+1GfyLCznupcZKxIWIH4U2+s7uwuDb3ttNbTDkpKhU4/GvQNLjhs/hnpvk+II9EfULiV7ibY5eXYQAm5OQB1x71BrupaW/hjTo7nWY9ev7G/Vo3EThmgOMoWYc8j9RVLEyc7JaXt1/4YarNy0Wm39dDkf7C1r7D9u/sm9+y43eb5Lbcev0qrY2d3f3At7K1muZSMhIkLHH4V6g19c6x4mOr+F/GMf2iU/u9Kvi0YHGPLC/dYVz/hLUrbT7fXtG1K7n0K8upQv2yGMnymVjujOOQM+lTHEzcW7a6aa/l5eW4lWk09NTkr7TdRsLlba9sbi3mf7qSRkFvp61BPBNbztBPDJFKpwyOpDA+hFdl4vh16LwxZvJrFnrWlwXJMF7C5eSOQj7rFvmHritqXTYde8W6B4mlUCyubMXd83ZXgGHB/ELVfWrRUpba/eh+2srvzPNLq3ntZjDcwyQyr1SRSrD8DSW0E1zOkFvDJNK5wqIpZifYCt15LHxJruo6lrGsLppmlMiboWk3AngcdMDFbegLDonhfxPquj3oubiJoLaC8WMoVRz8xUHlT2zWk67jHb3tPTXzKlUsttTj9U0vUtMKrqFjcWpYZXzYyufpXQeJvDEq3unwaFpt1ceZpsFxMI1L4dgcn26dKpHxDq914XvdJu1l1C2MiyiaYs7WzD0bsD71vfEjWtTtRoVnZ3k9rEmlQS/uXKFnIPJI64AGKzlOrzxjpfX06EuU+ZL1OKFjem8azFpOblc7ofLO8YGTx16Uy2t57qYQ20Mk0hBIRFLHA68CvV0kab4p6RcyHMs2heZI3dmML5J965L4SZ/4TiLGeLef/ANANCxTcHK2yv+f+QKs+Vu2yv+ZzNtY3t0ENtZzzCR/LQpGSGbGdo98VLa6Tql1ey2Vtp9zNcxErJEkZLIQcEH0rrdG1S80n4SSz2ExguH1YxiVfvIpjGdp7E4AzTdX1C+0z4e6K1jdTxTarNPcXtwjkSSsrYALdff8AGm6872SW9l+Y/aSvZLrY5zSNLk/4Siw0vU7WaHzbqOOWJwUbazAH9Kta34b1FdX1MaZpV5LY21zJGrpGzAKpI6960dN1vUtY1fwsuowF2tbxI0vWDF5h5g+UseDitG48Qaw3xcCJf3EcKal5Cwo5EYTdjG3pz3qJVKql00T9NyXOfN8jz2itXxgix+LdYjjUKq30wAA4A3msquyMuaKZ0Rd1cK6/QfDOjjwyniPxNqk9nZzzGG2itot8krDqeeAOD+VchXeaNq2p6H4KtV1rQbPV/Dl1MzW4lbDI/fDDle/WvJzqeIjShHDys3JKyaUmrNtRctOb16XLhbqZfi3w9pVjpNnreg6s19YXLmMpMoSaJx2K+nFaTeE/DmiWNo3i7Wbu3vruMSraWkIdokPQuT39qfreleG7rwpB4v0O1utOjivkguLSZ96N3yhqP43Qyjxqb1sm2urWJ7eT+Fl24wDXj4fF1sVUpYT20o/HdtRU7xcbR6x0UrtrdL1KaS1sZfjHwsdFksbjT7walpuorus7hVwWP90js1bFz4U8J6G8Nh4o8QXcOqSIrSxWsAdLbdyAxPU1pIyaX4G8Dx6oNjHVjchH6rDv649OR+dc38Wra5t/iFqv2hW/fSiSI/30IG3Hr6fhSweLxWNqwwsqzil7T3la8+SfKujW2rstX5A0lrY0LHwXd2fxEh0FNWkgWaBp7e9t+C8ZUkEc98YNZXhHw3b6xc6jPqWpCx07TlMlzPt3OeSAFHcnFdN4B0bVNF+JWj2+qzB5pbB5kTzCxiQocKc9D7Vk+F9F0d9E1zxNrkdzdW1jOI0tYH2b2ZurN2HIqZZjVSmvbX9yklKMVduU5R0T0u7W1fKnqPlXYkHhfwtrGl6hN4X1q+kvLC3a4e3u4Au+NepBFJoP/JHPEP8A1/wf0rf+H+qWOoWXiRdL8MWumW0ekT750d5HZscKWPHTJwB2rn/D/wDyRrxD/wBf0H9KwdevJzo1nL3KtG3M4uSvJOzcdPQLLf1OHrpRpUn/AArd9a/tC48sah5P2TP7snbnf9afB4m0iPTUtW8HaTJKsXlm4Zn3k4xu64z3rQX/AJIfJ/2GB/6DXuYzGV70rwcP3kVryu6d+zdvwZKSMbxhoEWhJpLR3Lz/AG6xS6bcoGwtngY7UuoeH47bwZpWvJcSPLfzyQmHaMLtPBB962viyrC28LSEEI2jxgN2JBOR+oqfxLZ3MPwo8JwSRmOWa7lZA3Bwx+U+3Y1yUMyrPD4SUp6zm09tUlP8rIbirsbeeE/COhTw6b4k8QXseqSIryra24aODd0yT1p3hrQbDQ/ipZafeaoZRHNFLZS26B1nYn5Q3Py98/SrOv8AiKOG+TS/iF4Tt7y+hjVTdQS+XMUxwcjhvzpknh+y0D4p+GV06WZrS8kguYkm/wBZGGb7pry44jFSoThiasrzpza+BwlZXvBrVK3SS1T7q5VlfQS+0ex1T4uTWOka1ewT3FzcNczCPY0MgZiVUg8j3rA8LeFxrF3qNxfX4stL07LXd2y7j1IAA7scV0nhP/kvd3/1/wB3/Nqg0tHu/hd4rtbRS9xDqSzzIv3jFnrj0BBNa/W8Rhoxowna8KK5mldc8pJvbtor6bed1ZPX1Kc3hXw7qujX194T1i7ubjT4/NntruEIzx92Uiqug+GNM/4R9PEPibVJbCwmkMdrFBHvmnI6kDsPesrwvo2qauuoSadMII7S1aW4laQouwfw5HUn09q7vW9S0y3+HfhS8uPDlvq9qtu8JeSV0EEgIyp2+uM8+ldONxGJws44WnWlPmml9nniuVytd2jd20bV7X3dhJJ62OZ8ReF9OTw9/wAJH4a1STUNOSQRXCTR7JYGPTcPQ8VyNehvq7yfD7V5NL8I2em6XcvHDPOt0xLOCCu0N94j2rzyvWyWriJ06ka7vyyaV3FytZO0uVtXTb+VrkzS6HSarr1ndeAdJ0GOOcXVncySyMyjYQ2cYOc559Kd4H8RWuji907VbVrvSdQQJcxofmUjoy+4rmaK9N0IODh0ev6mPso8rid/p198P/DtydV02TUdXvEB+zwXEIWONiOrE9cfjWX4O8S2VlqOpjXrP7VZ6ojLcGNBujJJ+ZfTqelcpRUfVYtNSbdyfYqzu73PQtHv/AXhi+GsaZd6rqd7ErfZ4ZIvLVSRj5j361j+GvEltZweJW1ASmfVrV0Ty1BHmMSeeeBzXK0UfVY2fM272/APYrW7udh4P8RaVHoV14Z8SQTS6ZPJ5scsPLwSeo9v/r+tbXhvxF4J8IX/AJ2lrqWpPMCs1zJGFMaddqKSMknGa81opTwkJ3u3Z7roKVCMr+Z0/g7xLb6RfX8N/atd6TqSmO6hHDYycMPcZrY0+7+Hmg3g1axl1PVbmPLW9rPEFRG7Fj3x+NcBRTnhoybd2r726jlRTd77nWeCvFEGl+L7nXNUjlcXEcoZbdBwz+gJAxXN6ZMtrqNrcSAlIpkdgvXAIPFV6K1VKKba66fcWoJNs63VfE1lc/E4eJ4YZ/sn2mOXY4AfaqqDwCRng96r/EGfQb3W31LRL65uDdu8s6TQ7BETjAHr3rmqKiNCMXFrorfIlUlFprorDkYo6uvVSCPrXoGqan4F8UGDUNVmvtHv0iWOZLeAPHIR3GP/AK1ee0U6lFVGndprsOdNSs72Oq8ceINO1DTtO0PRIJ49M05W8t5z88jHqT6CrnjbVvDuvaJp95Dd3cWq2trHb/ZTD8hweTu/PFcTRUrDRXLZ7frvcSoxVrdDv7nXPCniqxtG8TyXun6pbRCJrm3j3rOo6ZHrWf4t8RaXJoNt4Z8NwTR6ZDJ5sss3Ek8nqR6f/W9K5CilHCwi07uy2XRCVCKa8uh0niTXrPUvCnh/SoI51n05JVmZ1AU7iMbSDz07gVD8P7m6tfGuky2al5Tcqm0fxK3DD8iawa6Xwl4sk8N2sy2ulWE14zForuVMyRZAGB7f4mnOny0nCCve/wCIShaDjFX/AOCaXxl1SO88WnT7batrpyeQirwA3Vv14/CovBWr6DH4Y1bw/rtxdWkd7IkiTwxb8be2PwrkbiaS4nknmcvJIxZ2PUknJNR0lhoqiqd9rfeCor2ah2Ou8J+INLsLXUfD+sQz3eh3km5XQYkiYH5XA9cAZ+laNjqngnwwJr7RHvdX1JoykH2qELHDnuQeprgKKJYWMm9Xruu4Sopt67nS+EfEFrpVhr8N4k7y6lZNBGY1BAc55bJGBz2zSaZr1nbeAdW0CSOc3V5cRSRsqjYApBOTnPb0rm6Kt0INt+af3FOnFu/p+B2Xh7xBol14ZXwz4pjuRbQyGS0u7cZeEnqCO461Nc6x4V0HQ72w8Mi6v72+Ty5Ly6iCiNO4UetcPRUPCwbvd23t0JdGN/0Ok07XrO3+H2qeH3jnN1d3McsbBRsAUgnJznPHpXN0UVtCChe3XU0jFRvbqFFFFWUFFFFABRRRQAUUUUAFFFFABRRRQAUUUUAFFFFABRRRQAUUUUAFFFFABRRRQAVe8P6i2ka3Z6osIma1lEgjLYDY7ZqjRSklJNMTV1Zm5oviGTTfFb6+tqkrtJK/klyAN+eM47ZqLw3rb6LdXlwlus5urSS2IZtu0Pj5vwxWRRUOlB3utyXCL6HRaD4itrbRm0TWdMXU9O8zzolEhjkhfGCVYevpT9X8U+Ymn2ujWCaZY2E32iGIOXZpc/fdj1Nc1RU+whzc1v8AL7theyje52z+MNBbVP7cPhRf7X3eZv8AtTeT5n9/Z+uKoaR4qEaanba1p6anZ6lN9onQOY2WXOdykdPpXMUVKw1NK1vxf4dhexhY6PXPENpcaKuh6LpI06wMwnkDSmSSV8YGSew9K6BrjUvDvwmm07UInt7jUbpkto5FxIsOAZDjrgkAfjXntTXl3dXkiyXdzNcOq7Q0rliB6c0pYdO0Vte/mJ0k7Lpe5BW14W15tFa6hmtI76wvI/LuraQkBx2II6EetYtFbzgprlkaSipKzOm1fxHYtoUuiaDpH9m2lxIsly7zGWSUr0GT0ArO8S6y+tzWkj26wfZrSO1AVt24ID8345rKoqIUYRd0hRpxjsdQnjK5j8TabrcdnEr2Nqlr5RYlZEClTk9sgmr+meLNN0u/kvPDvhUxO6MJzJO0hCEdF4+UZ7+2Kw/DnhXXvEKu+lWLSxIcNIzBEB9MnvXa+A/D+seH5vEcOrWb25fR5SjZDK/0I4Ncdf6vBNbtaWv/AF3Oer7KKa69rnCDWX/4RP8A4R/7Ouz7Z9q87dznbt24/rV/RPEdpDov9ia5pY1OwSUywbZTHJCx67WHY+lZdho2p32nzX9naPNbwSJHIy8kM5AUY6nJIq/feD/EFnqllpdxYhby9QvBEJFJIHXPPBromqOsW/Pfqay9ns2WNS8V+dqGkNY6bHaafpMgktrQSE5O4MSzdSTjrWa2tOfFZ1/7Ou83f2nyd3Gd2duazrqGS1uZbeddksTsjr6MDgireraTqGlC2N/bmH7TEJYckHch78VUadKNkupShBaEesXralq15qDRiNrmd5igOQu5icZ/GqldLovgbxRrFgt9ZaaTbsMo0kipvHqATzWfqHh7WtPspby9sJYIYZ/s8hfAKyYzjH05zTjVpX5IyWnmCnD4UzKrovDfjLWtBsXsLY21zZO28211CJYw3qAelM8O+D/EOv25uNN08vADjzXcIhPoCetVvEfhzWfD0qR6tZNB5mdjghkb6EcVjiKeFxa9hWSl5MpVY83KnqT+J/FeseIY4oL6SGO1hOYra3iEcSn1wO9XNF8ea9pemx6d/oV7aw/6lLy3Evlf7pPIrlqvaVpWoap9o+wW7TG2hM8uCPlQdTWU8swPsFRlSjyLVKysn39fMpza1bJPEWuan4g1A32q3Jnl27VGAFRfRQOAK3dO+IniKzsobV/sN6LcbYJbu2WSSIdsMf61DH8PvFz6f9uXSW2bd+wyKJMf7mc0zRvAnijVrMXlpppELZ2mWRYy30B5NZ1sJltWlGlUjFwjstLL07EfWIK75vxKlr4m11fEx19LpptTfI8xkD5yMYC9OnQU7w74m1nw5dXRtDHtuOLm3uId0b/7yn61Dptvq2keK7aBLNhqdvcrsgcdXzwPxp/iBNY1Txddx3diw1WeciS3jXJD+gFazweEmnTlTi4uKXTZbK3ZdOw1Ud9zVh+IviOG+W4gNlDAqsv2OO2VYGDdcqOp9yaxZNf1JrC/09Xiis76cTzQxxKF3DpjuAPQVszfDfxjFam4bSwwAyUWZC//AHznNc9pWl3+qammm2Nu0t25IEXQ5HXr9KzoYHLoXlShHS17W6O6b9HrcFWUk2pFKvQ9ZsLjRPg9DY6kI4Lq61ITxQ+YrMY9v3sA15/NG8MrxSLtdGKsPQg4NXdb0vU9Lmhj1SF43liEkQZ92UPQ1eNwrxM6XvpKMua1tXba2unno/kUpJfM2tJ8ea5p+kxaWUsL23g/1Au7YSmL/dJ/rms3W/Euta1bJb6nem4jSZplBRQQzDB5A6YAwOgrT0/4eeLr6zW6i0vZG43KJZVRiPoTmue1TT73S76Sy1C2kt7iP7yOOfr7ipoYHL1WdSlCPPe90le/V+XmSqylopXOotfiP4ihtYYZ006+eFQsU11aLJIoHT5v8awrvxBq934gTXri8aTUI5FdJSB8pXoAOgA9Ku6B4J8S65aC70/Tibc/dkldYw30z1rO13RdU0O7FrqtnJbSEZXdyGHqCODSw+Ay6lUl7KnFSd07JbPdendD9spPl5tTVvPG2s3HiG315I7G2voFZQ8NuFDbupYHOTz1rO0HxBquh6o2pabcmGd8+YNoKuCckMp4Iqlp9ndahew2VlA89xMwWONBksa6L/hBtUZnt7bUNIu75AS1lBeBpuOoA6MfYE1hiHlOBj7CtyxTVrO3wpvf+6m3q9LmsYzlqhmu+Odc1bTX01hZ2VpIczRWduIhKf8Aaxyar+GfFus+H4JbWzkhmtJTuktrmISRE+uD0P0rBYFGKsCrA4IPUGkrrjlWCVB0FSjyPW1tL9/XzI5ne5u+J/FeseIY4Yb6SGO1hOYra3jEcSn12jvWFV7T9Mub6wvr2Dy/KshGZstg/O4QY9eTTda0640nVJ9Nu9nnwEB9hyMkA9fxqsK8JQf1WhZNX91fJv8A9Ki36obUrczKdFFFdxIUVd0nTbnU2uVtdmbe3e4k3Nj5FHOPeqWazjVhKbgnqt/K+wWdrhRRRWgBRRRQAUUV3VrpGi6R4Q03Wr/RL3W3v97O0cxjitwDjaSAfm+tc2JxUaCjdNuTskrevVpdO4m7HC0V1kGg6NrnjW203w/eSjTp0EsjSj57cAZdffGOtWof+EB1Oa40yK0utK2xubXUZrrcHZRxvXGAG9qxlmEVa0JPRN6bJ918norvQVzmH0q8XQo9aKp9jkuDbqd3zbwMnj0xVCvQdLOkxfCaG41iKa4ji1d/Lt4n2ea5ToW7KBk1Q1zR9J1Hw/pOs6BZzWMl5emxktXl8xd+OGUnmsqWY++41Iu3M436afO+3W1gTONorvNSg8DaHrB8P3mm3t68LCK71BbnYVf+IomMYHv6UyDwXaWXifWIdWuZW0nSIBcySRcPMjf6tR6E5/SqWaUuXmlFpWurrdaLTXzWjs9Q5jhqv3mk3lppNjqkyoLa+3+SQ2SdhwcjtzXUWth4Z8UafqEejabc6VqVnbtcxI1x5qTov3gcjhqh8Rq0nw68IpGrOzNdBVUZJPmelDx/NUhBKz5rNPe3K2tm10/MLnHUVq6RoOo6hrNlprW01u13MIleWIqB6nnrgZP4V0wT4ftrEmgPZ3kEas0I1Z7no443FMY25Fa1sbCk+VJydru2tl33/BXfkNs5OHSbybQ7jWUVPslvMsMhLfMGbpxVCvQPC8emQ/DnxB/ajyT2kGpRHFu2DOQMKAT0B9fSs/WLHQNQ8EyeINI0+bTZ7W7S3mgacypIGGQwJ5B4rCnmH72UJRdublT6apWvrfd9hXOPortLc+DLRLOyh0e+8QXMkStczxTsmxz1VFA5x71oW3gvSR8RdR8PzzTrZRWT3EUjH5o/kDDd64z+OKcs0pwvzxasm9Vulvpe/XqkHMed1ffSbxdCj1plT7HJcG3U7vm3gZPHpiut0Wz8GeJLxtB0/T72wu3RvsV5Jcb/ADXUEgOuMDOO1VL5Gj+ElrG4w6a3KrD3EeDRLMG5xgouLurp9nfXRvsHMcdV7RtKu9WmnisxGWgge4fe+35FxnHqeeldXbr4Jhu7bS7XRb/XmdUE95DOyHe3XYgHQe9LD4UsIfG+v6LJLcPBYWU00LK+1iQFK7vXrz60p5lG0lyuLtdXXS6W179etmHMcKKK7HStL8PweArfxJqkNzcTG9eAQRy7BNxkAn+EDkkjk9KdrOiaVqei6Nq3h+zmspL+9NjJavKZFD8YYE845rT+0afPytO13G/S6v536b2sHMcZRXe3UHgPTdcPhy8sb2by38i41QXO3ZJ0LKmMbQazYdB0240DxCbSf7TfaVMskU0b/JNbZ2kgfkfxojmMGlJxaTtZtbpuye/52fkFzlKK6ObSbKz8AwatdK5v7+7KWo3YCxIPmYjvk8VzldVGtGrdx6Nr7t/8h3CiiithhRRRQAUUUUAFFFFABRRRQAUUUUAFFFFABRRRQAUUUUAFFFFABRRRQAUUUUAFFFFABRRRQAUUUUAFFFFABRRRQAUHgE0UUAej/E67n0bQNA8N6fI0FqbITzeWceax9cdecn8an+FOsXtx4d8R6TcTSTQxWEk0O9s7PlIIHseOPao2Gl+PPDOmwvq1tp2uabF5BFy21Zk7HP4A/nV3w3H4d8JaTrGn3OvWVzql5ZSbmib92gCkLGG7sSf0rxpcqoOk179+3nuec7ey5Gvev+u5Q+HWoTaX8NvE99b4E8UkXlsRnaxGA31Gc1kfDO8u734kaTNeXU1zJ5jfNK5Y/dPrS+GdQsbf4aeJLCa7hjuriSEwws2GkAIzgd6yfAWp2+j+L9O1G7JFvFL+8IGdoIIz+tdPsrqs7av/AORRvyaVNNf+AVPFf/Iy6t/1+Tf+hmu98b2ceoa/4JsZf9XPaQo49QSMiqviDwdps2tXOsN4p0ldInmadmEu6XDHJUKOp5wKj+JPiDT5tZ8PalodxHKtnbIQgbJjKsCFb0OBUe09rKnydE/loTzc7jy+f5FP4t6teXHjO6sVmkitbArDbxIxVUAUcgDvWxruqXOrfBC0nvJGlnj1BYWkbkuFDYJPc4x+VHiXRdI8aXn/AAkmj69p9m1wim7t7uTY0bgYJ9+lS+LU0y2+DlvZ6VcG5gi1ERm424EzgMWZR6ZOB9KzUoctKCWqavpt3ITjanFLVNCiK28YeCdG0vSdet9PvLCLy5rKaTyxK2B83v0z361h+MLfxho/hi30PW7dJNOSbfDcg+ZhuflD9h14NW18PeHfE2g6fPoeoafpeoxR7L23uZSu9v7wJ/p61Nr9xZ+H/h5P4Zl1uHWL+6nWQLCxdLdRjufp+tOD5ZqMdddmtV53HF2kku+zWq87mJpvgtb2wt7v/hKNAt/OQP5Utzh0z2YdjWz8Hd2n654hMckcrW2nSlXU5VirDBHqOK86rs/hZqFjp8+ttfXcNsJtLkjjMjY3uSMKPeunE05+xkm738vM1rRlySu7jPhjqN9L8R9PuJLuZ5LmVlnZnJ8wFTnPrVfxrq+oS/EC9ujdSiS2vCkBDEeWqtgAenSq/wAOrq2sfGul3V5PHBBHKS8jnCqNp6mqvieeG48WajcwSrJDJeO6OpyGUtwRVezX1hu32f1Hyr2t7dDvfGwH/C7dIbAyzWpJ9TmorXV9P0X42atdak/lQvJLEJcZ8pmAw36EfjUHizVtMuvi1pWoW1/by2cbW2+dXyi7Tzk+1V2u/DF18UtXbWzFcaZdyOsVwGO1GOMPkdutcUIfu0pJ/B89znjH3Umvsl+Lwr4rstZ/4SDw5rVprRDmRWS5y0gPZgTg/TNUPhzPeXPxfiuNQgFvdySytNGE27X2HIx2q1pHg6LRtZh1Q+MtKhsYJRJ5kU/7x1BzjaPUcd6rQeK9Mb4wjxFzHp5l2byuDt2bd5H15+lO7nGcY+97r1tb5Du5KSWum9rfI4rWv+Qxff8AXzJ/6Ea7v4oXEVr4r8N3U8fmQw2VvJIn95Q2SPyFQ6v4M0xNWn1S48UaV/Y8krTEpLumZSc7Qo6nt1pPiPrWh6h4s0W+hMd7p8dtEJ4UbJVdxyhx3ANbe0jVnDlTaSf5GnOpyjbszZ8WaFdeMNXOueGfEtrdKyqY7ZrgxyQkDoB29e1cz4nXX9V8YaXp/ii1W3ucx2+5Vx5kZb72ejd+a1dV8FaTqOonU/DXiTSbXT5MMqSTlXh45HrVX4j6/aNc6FZ6bf8A9oz6PGu+97SyAjv3+7+tZUH70Yw10fSzjp1IpPVRjr8tUdB8R9B1TVdb+z2+uaVZ6faIsdvaveCMpgdSvr/Sqnie3dfhY9nrOr6ff39lcq9q8VyJH8skKVz1PU/gB6VD4h0nSPHV0uv6TrdhZXUyKLu0vJNhRwMZB71heLrXw1ouhW+j6fNBqermTzLq9jztQf3F7f8A6vepoxuqcL6p7W273f8AVyaavyxvqvIb8Mg32vWmt8/bV0i4Nrj727jO3327qz/B8WlPfRPdapqNjfCdPshtLYSHdng5LDBziszStQvNL1GHULCdoLmFtyOO3+I9q338ZSLN9rsdB0aw1AnJu4IDvB7lQSVU+4FceOweMVas6Ebqqoq6aTi1dWfMneLv0TestNT14SjZX6GrcWcXh6HxNqsscOqaha6sLCKW6hDqCdzNKU6Enbjnjmrul6fpWr22m+KLrS7ZXW0vZbm0hXZFcPbgFW2joDu5A44rlbfxZerqGqXF1aWd5BqknmXdrKh8tmzkMMHKkHoQac/jDVF1ayvrSK1tIrGNore0ij/cqjfeUgnLbu5J5ryKuTZnOLS0qW+NSsmvZcvJZbe/rorL4l72hoqtP5f8Hf7je07Wf7Y8EeJWm02xtriP7LiW0gEQKGdflIHBweh61P4ts4dW1DxbZxW6NqVrPDeQMq/O8e1UdPcfMpxXN3ni2eTSrrSrHSdN06zuijTRwRtlmVgwO4nPbGOmM1reENdZfFN7401K+sbeSGNy1sCQ9w5TaqqnORkDJzxiuerleKwftcZTp8lm3CN7u/7m0dL6SdOSdrpJlKpGVot3/p/5lTxLpentr66HDe6fpy6ZapDNPNkCebrIcqDk5JH0FWbN7TQ/Aj6hDY6dqF8urPbxXUkPmRhPLBJAbg57ZHc1xdzNLcXEtxMxeWVy7se7E5JrrtJ123074eJZPb2N+ZdTdprS4BJ2+Wu1xggrznke9etj8BiKWGoUm3U96PNHa+jcnfzd9G+XpojKE4uTexuWkNpLbnXLe0hs5NR8PXjTwwrtj8xDtLKOwPHHrml8M2/ktoVheaf4csLS5WMTRXgWa7uw5++MDcmQRjpXI3fi3Up7yWdYbSGJrJrCO3jjIjhhbqFGevfJzzU8PjS6jezum0rTJdSs0SOK9kjJfanC5GduQBjOM15VbIcxlScOVPmvb3ruPxcqu3Z8qaV7SateK6mqrQuXhocOq6Re6dptsgv9O1jygQPmeCVti5PcKwH4E1ieOGsf+ElurfTIo47S1xbRlBjfsG0ufUkgnNdD4X11NPuNc8WfabKyluYJIYbCJyXaZ9uGAOSFBy2c9eK4Qkk5Jye5r2smo4l4ypKq3yQWl7/FJRc12fK1o1de80tjKq48qt1/pCUUUV9Qc4V6H4YttWj0SyuvB3idIpWB+32dzcogjkz1CtwVPrXnlFcmLwzxEFG/3q6fqhNXPT7zXtF074h6ZdyS2jsbE22rXFmv7oyuCGYY644yRWRbeDLHT7ia+13WdPk0eJHaJra6Vpbk4+QKo5BzjNcPRXLDLZUklTqNaJPTor7dt3309Bcp1VzdWrfC21s1ni+0DV5JDBvBdUKYBI6496s2eq29j4C0Zkmie6tNcNyYA437QoIJHXHHWuMord4CElyt6czl999PxCx6Fr/he31/xFPrmn63pa6ReyefLLLcqjwA8srKecjmrb+ItI1zxL4j017xLWy1S0jtbW6l4UNF9wt6A8/pXmVFc/8AZfNFRqTb5VaOm2qd/N6L/IOU9B0PTR4Jt9S1bVtQsHuZLOS2s7a3uBK0jPxuOOij1rL1nUI4/BHhRbK9QXlo9wzCOQb4iZMqSOo9q5KitY4C81UqSvK99rLZq1vm2FjqNB8YapF4m0vUNY1C6vbe0uPMKyPu2ggqxHvgmtZvBti2uy6nea7pp8OtK0xnjuR5roSTsC9d3auBop1MD73NQlyXVnZLbfTs9Xr57BY663u9PX4da7aQzJG0mpxPBA8g8wxjvjqcdzUenXVovwy1OzkuIhO+pwOsO8b2QKckDqR71ytFX9SjZq+8lL7rf5DseseIJNUkED+G/EWmaV4a8iMBobhI2T5Rv3KPmL5zx1rRiS1n+J91qDXkM2nXmiyETRyBjsEYDEgcg/WvFq2fCWtLoV7dXDW5n8+zltsBsYLrjP4V5VbJpRpP2crvla2SbvbVvq9N/wACeU6vwpoNv4Y1pPEmqazpkmn2QaS3NvcB3uWwQoCjkdefSsy51CyuPh7aR3E8ZlbXZJ5oFceYI2Xk4647ZrjgKK9BZe5T9pUneWnS2iv/AJu7HY9a8RTas2orNpHiXTNL8LDYYjbXCptTAyCi/MX68U3UJbW3+I2v6hJe2n2W/wBIma2kE6kPlUAHXrweK8norlhkqirc/RrZK97O77vTV/ghcp1NzdWrfCrT7JbiI3KapJI0IcbwpThivXHvV3T9YttO8FeH5VmikubPXGuXgDjeFAByR1wcda4miu2WAhKPK3pzOX330/Edj0LVPClpq3iWbW4dc0waDdTG4kma5CyRKTlkKdd3UVneCLzTrf4hNaWaynSdQaSxCvyzRSfKpP44NcdW/wCD9dstAmkvn0lbzUE5s5nlIWFsEZKj73Wuerg6scPODk5+7ypaL5vXfz+5BZ2LvxPuIRr0Wi2bbrPR4Fs4/dhy7fif5VydPnlknnkmlYvJIxZ2Pck5JplehhaHsKMad72/F9X83qNKyCiiitxhRRRQAUUUUAFFFFABRRRQAUUUUAFFFFABRRTljkZSyxuyjqQpIFJtLcBtFFOaORVDNG6qehKkA0XQDaKVVZmCqpZj0AGTQysrFWUqw6gjBFF1ewCUU9I5HUskbso6kKSBTO1CaYBRT3jkjAMkboD0LKRmtBo9F/4RlZVuLn+2vtW1osDyvI2n5un3s471jVxCp8ujfM7aK9vN9l3Y1G9zMopyRyOCUjdgOpVScUg56c1tdCEopwRyhcI5QdWCnA/GkAJIABJPQCi6ASinSRyRkCSN0J6BlIroPEGh2mn+EPDusQyTNPqYnMysQVXYygbeMjr3JrjxGPo4epRpzetWTjH1UZT/ACiy405STa6f52/U52iinLHIyF1jdlHVgpIH412NpbkDaK2fBOir4i8U2OjvM0Mdw5DyKMlVCljj3wK3dE8O+Hta8X39razanDo9hayXEpk2md/LwCFwMDJPHFeJmHEGDwFSpTrXvCHPKyvZNtL5yaaS8uhvTw86iTXV2OJorauk8MtpmoS2s2oJeC5UWMM20gw8ZLkD73XpisdI5JM+XG7467VJxXpYbFKvFy5XGzt7yt0T07rW1+6a6GUocr3uNNFFOMcgQSGNwh6MVOD+NdLdiRtFKqszBVUsT0AGSaV1ZG2urK3owwaLq9gG4Gc4p8MjQzJKuNyMGGRkZBzTKKYHeajf+AfEUqahqQ1HR73YFmjtIVaJyO444/Ss7xn4i0++0yw0HQraaDSrEllMx+eVz1Y/r+dcp+tdzd6B4Q8P/ZbDxNe6s+pzRJLOLIII7UMMgNuBLHHJxXhY/G4fLp04SU5ylfljFOTst3bsrrVvqktWkKjg+bVPRd3ojhiAeooFd3YeAo38dz+G7nUMQGza6trtAAHTblGIPQev0NGneHfCGvPPpOgajqn9rxxs8D3SoIboqMkKAMrnHGSa46nGGWx96LlKKjGbkotxjCV7Sk7aLR36qzbVk7dawdX53tv1RwlFdToWh6RD4fbxD4muLuK0ac29tb2oUSzuBljluAopPEug6XHoln4i8PXdzPplxObeSO5A823lAztJHBBGcGu1cQ4R4r6v73xOHNyvk50ruPNtfR+V1y35tCPq8+Xm+dutu5y9Feh614a8FeH/ABMdE1S/1i4kkZAr24QCBWA278j5jznAxgYrkfFejvofiS+0fzDP9llKBwuNw6g4+hFRlXEeDzSUY0VJc0eeLlFpSjom1fs2r7bpq6dwq4adJPm6O3zMsAnoCas/2fe/2WNU+zP9i87yfO/h8zGdv1xXa/CAaWG18X320Tf2VcbhFtx5Oz5uv8Xp2q1p0Ggy/CmeW9ubyLTIdddo0RVM8uYlCqP4Qe5PQYry8x4rlhcZLDKi2ozpxbs3fnT+FLrpZbre9rGtPCc8FK+6f4Hm2BnoKK6vxNoOjjQdN17w5LfNbXk7WrW93tMiSrg4BUAEHNX7vQvBWiX6aHr2paq2qYUXM1qE8i2dh90gjLYzyRXof60YR04yhCcpPm9xRbkuR2nddFF2Xndct7mf1Wd3dq2mt9NdjhcDPQVZtLC8u7e5uLa3eWK1QSTsvSNc4yfxq54o0W40HX7rSZmEzQMNsiDh0IBVh9QRXT/Cu0gvNL8VWt5dfY4G05TLMVzsUOCTjucDgVpmue08LlazGg1KD5GtG7xnKKuktXo7pd+gqVBzq+zlo9fwRwZA9BRXbL4f8L65o+oTeF7rVEv9PhNw9vfBD58Q+8ylQMEenNRWeheHdL8PWGreKLjUWl1EM9raWOwMIwcb2ZgRz2FZf60YPla5Z+05uXk5Xz3ceZaduVN3vayet9Cvqs+6tve+nY44gHqKK67WPB4/tfRYtBumvLHWwDZSyrtZTnDK4Hde+K0YvD/gW41o+GrfVtWGpFzAl66p9maYcbduNwGeM5qanFmXxpxqR5pJpydotuMYtxk5LdWkmmt7p2TswWEqXadl89/Q4qDT72ewuL+G2d7W2KieUdELfdz9aq133h7S75PBHjDRxbvJepe2sHlIMkuJGGB+NYXi3RdP8PpDprXclzrS/NeqhHk2+ekeerN69hTwPEVHEY2rhG05Kdo8ut4+zpzc32V52votktWE8O4wU/LX1u1b8DJ0a3ju9YsrWbPlzXEcb4ODgsAcVe8X6XHpninU9NsUle3tZiik/MQB6mq/hn/kZNL/AOvyL/0MV3nj7xzrGkeNb+z0RobO2t5/3iCJT574BZnJ5PpXo4itXji4wpK94t2bst15P8jkbdzzKnmKUR+YYnCf3tpx+deg+K4dPi8XeHtettG+0xapbpdPp8I4eXuAPQnHH1rptAn8fXXiaAa2tpaaRPLsksp2iA8s9EVPvZ6Vz1s45KSqKKtZvWVndaNJWd3p6C5jxalaORVDtGwU9CRwa9J8DLY6bq/jgyWcc9rZwSlYHGVISU7V+nAFM8F+L9S8Ra/H4f8AEPk3um6jmHyjEqiEkHaUwOMGtamZVE5yhTvGCTetnZq+itul5ofMcfpOhSah4f1bV1uFjXTRGWjKEmTeSOD2xiobhdH/AOEetWha4/tbzn+0Bh+78v8Ahx713nhbVNW0fwZ4ts4LvB0mREtjsB2kyMGPTnOO9YutYk+FGjXEigySapcF3AAJ6k1nDGVJV3GXw86Ss+jhfXTVdfX01V9TjkikdSyRuyr1IUkCmjnpXs17L4maCwn+H1xYzaNFbp/okBjD7wPnDq3JJ/OsLwdOt58Ymmm0b+yy0cpls2H3W2c9hjPXpSp5xKVOdTkXupu3NqrdJK10380HMeb7H8vzNjbM43Y4/Ol8uTy/M8t9nTdg4/OvTfh34n1DWPFL6HfrBJo00Eqix8pRHGqqSAv5Uvw+8TalrviibQdQML6RcW8yCzESiOJVUlQo7YxVVcyr0ufmpL3EpP3ujv5b6Py8w5meXUUp616HpEGleEPA1l4kvtLt9U1XVJGFnFcjdFFGv8RHc/4its0zNYCELQc5zlyxirXbs3u9Ekk230SNqdPnb1skediiu91bV/Dfifwje3N3Yafo2vWjK0AtUKJcqeq7fXr+lXLddJ8D+DdL1S40i11TW9WUyxi7XdHBEP8AZ79R+ftXmS4inCmoyw8lWc+RQutXbmupbOPLq5fK19DT2Cv8Wlr3PNhRXpTjSfHXg/Vb+HR7TS9c0lBM32Rdsc8XOfl7dD+lN8J2vh+D4VXWu6tpkd5NbajiJTwZTtXajN125OSPaolxRGnSbqUZKpGcabho3zSV4tO9mmmrPTztZj+r3ej0te55vkV1Pw88O2OvXGo3Gq3U1vp+m2puJ/JALsPQZ+hrq/C+o6b4407WNJ1Lw7pVnNbWT3NrcWUPlshXseTnt+tN+EGsRxeFPEUJ0qwkNpYNMzuh3Tgk/I/PK15uc8Q4z6hiYU6Tp1qbgn70XZTatJPbXVbXT1LpUY88W3dO/wCByFvb+E5v7dkN7dwJFHu0pJPvyt6PgEVzld74Ug0/XNK8aapc6VZxyRWRmt0jTCwNg/c9OlWvAdj4e/4Vxqus65YLciyvUYBRh5OBiPd2BJGa7HnkcvVbnjObjKnDlum7zjGyjtfV633ld7E+x57Wst2ecUZGa9O8C3Ol+MfiC7XehWNnaDTpFFvCgKrt6N0+9z1p3grxFoeqeJLfwz/wielLpF0xhicxk3HQ4ZnPUnHOMdarE8TV6DqReFk5UoKc1zR91Pm0vfV+69Fo+/cjh07e9u7I8vyKK9N/4SHRNA8WHw3p/hfTLjTYrr7LPNdR+ZcSndtZtx4HPQY7VmeJNH8N6P8AFmbT9QL2+iRyCSREBOFK7tgxzjPH0rfD8SOpUcKmHlG9N1I7Scoq11yraWqstd97kuhZaS62OFyPUVPY27Xl9b2kbKrzyrGpboCxwM/nXpGneMrS/wBdi0yw8CaPPpMs4hRVtCZShON271xz0qjfQWXhP4vvZWen21zam4iSKK4BYRbypyOeozxWceIcQ5ToVMO4VeRziuaLulZNO2zTa0enmP2EdGpXV7HL6von9h+KzourXEZWGZFuJYc4CnBJGRnofSoPE0OlW+u3UOiXL3Onqw8iV+rDaM+nfNd38T76C/8AibFpEml2SLFfRCSdEPmThguQ5zyOagvvCdlqvxquvD1tEtpp6SB3SIYCxrGrED0yf51x5fxD+5o4rHOUX7B1JLTlsnC8rLXmd9F0TaepU6OrjDvY85yPWivRrvx5oNpqT6fZ+DdGk0SNzH88WZ5EBwW39iev9aqeLvDen6P4+0lLBd+lak0NxAj84RmGUPqP6GvSocQVPaKnisPKk5Rco3ad1FXadtpJO9n566EOirXjK5wmaK9S8ca1ovg/xbeafovhvSrmXeHuJLyHeFJAIjRcgKAMc+prH+LFjpaw6Drul2KWK6taNLLBH9xXBXkf99fpWeX8SyxdTD89CUIV1eEm1raPNZpaq6u0+vWw50OVS1u1ucLRRRX1JzhRRRQAUUUUAFFFFABRRRQAUUUUAFFFFABRRRQAUUUUAXNDs/7R1qy0/dtFzcJET6bmA/rXfeLvG+qeHvE9xonh9LWz0rTZPs6232dGE23hi5IycnPevO7G5ls72C8hOJYJFkQ+4ORXfayfAfifVT4guteuNJknw95Y/ZS7F8fNsYHHP+fSvh+JMPQnmFGpmFB1sOoTVlB1Eptxs3GKbu43UZW93XVXO7DSkqbVOVpXXW2nqbbeH9FXx3LrwsY/7PTQ/wC2xZkfJvx93HpnnFc3Z/EW8vftdn4pgi1HS7mJlEEcCIYG/hKEAEY+tWP+E+s28dyXz2cg0KSy/sw24++LbGM/Xvio7FPAXh6S41SLVm8QS+U62ljJZbVVmGAZC2QcfSvlMNl1SlTUc3wtSrUdOmqVk5OLV7x51dU5p2cptq6tq7WOqVRN/uZJK7v5/LqvIfZ3kng74c6ZqmlJEuq6zPLm7eNXaKKM42rkEDJrH8UeKIfEmi2I1KzDa3bykSXcaKgniPQMB/Fn2q5o2qaDrXhCHw34ivpNMmsp3lsrxYTIgV+WRlHOM0zWNR8MaTp+maZoSrqktveC6u7+S3EZlwRiNc8heK9nB4WFPHylWws5Yv2tSXOk0uR83J+8tyuHJyw5L/F9nS5jOTdP3ZpQstPPS+ne+tzrhfePd9o+j6bZ+G9EREWO3vGhQMoAyzbxubPt/Oobu38P6Z8crhb2OztrdoRJD5q/uFuGQEEjpjOT9ayfFs3gzXNdl8S3Hia9ljmKyHTRakzAgD92HJ2gcde1T+Ita8Fah45XV71jqGm6hZiKaMRMJLJwoAb/AGj9K+VwuAq/Zw84KpQqxmqdGcJKb5HZzm37WaSlabspapNuVjrlUX8ydpJq7T016LZbaF3xDP46g0PUo/E2l22u6XPCRFcWwjKW7dpFKDIA96wLa0S6+EFjGqoss3iIQ+ZtGQDGR19Kv6Ff+F/Bsd9eWHii51qS4tngisktmijJboZMkjiufTW7OL4Z2+jRTONSi1j7YF2HAQIQDnpnOOK9nLsFiORQwtDliq1NqUac6SfuyTbpSvy8vu80laMr90YVJxveUrvlfVPquq/pHSeNvFmo+E/ELeHPDPkWNhpypGyeQjGdtoLM5IJOc1p2ljp7/FPwnrFpaRQQ6zafapLdVGxZNjbsD0PBrD1ybwX4wvU12/12bRb2SNRfW32UyB3AwTGwPcDvSp400k/EfRtSSOa30PSIfs1uCm59gVhuIHckivOWV1ZYBU8JhpxxCoVY124yXPN07JczVqspVPei05WV9Vexr7Ve0vOSceZcuuyv26aFrwn4x1K48f2uhxR2sWhz3RtRYC3QoI8kcnGS3cknmqPhX7dpvifxHbeHPDxv79JpIbSYqGSzUSEbiG46AAZ9K5vwrqdpp3jiy1e5Zxaw3vnOVXJ25J6V02j+INDvLXxRo17qU+lRatfG5gvViLArvJ2Oo5wRj8zXs5tk31CdVYXC3pzp0lK0ZNNqq+aUlC0qjUdZK/NNaO6ZhRre0S5papu23bpfb9Dd1SHxBffDrxCfGE2n3dzaLHLaGN4mmhO7ByY+gPv71zviK0lvvAPgKzhaNZJvtaKZHCKCXTqTwKtaHc+CtN0DXfD6a9O82owLm/e1ZYsqchFXJb8TXO+JNZsL7wX4a0m3eRrnThcC4DIQBvZSuD34BrkyTAYqOMhClTcYRruafspU4KMsLOPMoN6Ln0ave71s5IuvUjyNt3fLbe7+JPf0HnwVqFrqem299cWBjvbtLf8A0e7SVhuPXCnjjvXQeLPHOqaB4ouNG0GO1tNJ06X7Otr9nRllC8MXJGTk57157p11JYX9ve2+BLBIsifUHIrvdY/4QLxJqzeIbnXrnS2uCJLyw+yl2L4+bYwOOa9zOMG1jKM84pvEUVCa92lKSU242bgud3cbqMtlrqrmFGfuNUXyu63fT10+46PRlTR/jHpq6OqWthrlmt3JAEUhd0btgEjK/MM8Yqh8PfFOuXev+JvtF3G2zTriZcW8Yw6EBTwvYduh71j2/jXT5vipZeIZ4pbbSrNDBCiruZYhGyrwO5JrK8E65p+k6trtxePIsd7YXEEJVCxLuwK59BxXzNThjEVsHVeKw3PVeHoq7ipS5lOd1fW8lHkUtXsvI6lioqa5ZWXNL8l+F7mhbTyan8LPEWo3nlyXc2q25aXy1U5OM4wAB9BWn4z8Qah4G1K38MeGzBZxWdvG1y/kI7XMrKGYsWB456Vy+maxY2/w21XRJJGF9cX0M0ShTgquMnP4Vuatd+EvGX2XVdV1yXRNUSBIbxDamVZ9owHUg8Ej1r1MRl0aWPlLG4dzwiqVPdUHNXdOiqcuRJ3irVIppNJvpuYxqXprkladlre3V31+4n8Ox6J42+JVvdx6WLeFbQ3N5akhY5ZkHOOwUkjP410WkzeNrnW0h1+30ObQZ38uez8+22RRHjK4O7IH54rjx4u0bTfHFpfaNpgTR7a2+xumwJJcxkYZ2x1Y9efSnW9l8ONPvjqza5c6narl4tLNoVdj2V3zjAryszyutNpVKElTdGMaUXSlWnB3ldKSmvZ1NY+9K2yXN7rNqVWK2kr311ST28tVvp+Gps+ELa10ybxRpmgX2nQ6/Hd+XYTXZUgwg8hGbI3f/WrI+I0/ib+wrW08W6GBfRzlotUUIN6Ef6slBg+v4VneHpvCOpafqFhrajSLqa4860vYojIsS/8APMrn7tXte1fRdN8CTeFtL1m51yS5uUmad4jHFAq9kDEnJx/OvQp4CrQzuFR0ZVKvPC7lTkmlyRjKcK8XyKG7dKV7yuraozdRSoNXsrPZ+ezi9b+ZwdFFFfrJ5IqttYN1wc16T4x8O3njPWk8SaDPZzWl9DGZt9wqG1cKFYOCcgDGa81pQSM4JGeteLmeWV8RiKWKwtVQqQUo3ceZOM+VtNc0dbxi079NU0zalVjGLhJXTt5bf8Oew6Re6bqPxQNnb3ivZWOhPYtdDo2yPDOPUDJ/KsfwX4auPCmvDxNrV5Yx6ZYJJJDLFcq/2pipVQgByc571yHg3Wo9B1K4upYHmWWzmtwqkDBdcA/hWJ/CBngV8nT4RxUZ18HSrctCdKnTk3FNyS5+ezuuWT5tW01rotDreLhaM2ryTb9Nrep6l4V1jV9T8Dpp3hu7soNWtL2WWS1nSImaKQ7soZARkEnpWb4/u9bh0Gx03Xdctp72W486XT7eGELAo4VmaMD5jnp6VwdtDNcXMcFvG0k0jBI1Ucsx4AFd/N4I8N6EkcfjDxQbW/kUM1pZx+Y0YP8AePP8qWJybLsnzGNeTi3KcqkYxoqdVt7++ry5E3e/KmtFz20EsRUq0+XytvZfd3/qxn/FGeCf4n3M0M0UsRlgw6OGXhVzyOKm8b+Ir7SviRrl5ol9GonkVTIipIrKFHTII/KmeIvBFnF4ffxF4X1hdY0yI7bgFNssPuR6fgKy9P8ADsVz4C1PxIbl0ksrmOFYQo2sGIGc9utdGXUMoeFwznPnhSgsO4yhvKTp25otXTvFaNW1vexNSpV5pWVm3zaP1/zNz4eX15rfiTWmvLiOS/vtHuIIy22PzHKYVRjAqrer9j+FLabcPGl5Drz+ZD5gLDESjOAeme9cYODxxSd89/WvYnw1H64q9OajBOm1FR2dNNJJ3tZp7W0tv0M1iXycrWuuvqdol9Da/DTRGWSN5rfXJJzDuG7AUEZHXBxXba1c+L9X1k6l4b1bSX0O6KyLPLHbZtgQNwk3ruyOfWvJ/DFjY6lrttZ6jfLYWspIkuGxhBj3qpfRxwXtzbwTebCkrIkg6OoJAb8RXkY3hTD4nFtRlF1Fzy/eUvaR5asr6JtLmi46NPa9000awxcox2002dnojp9e8U6rZ+MNQvdM1w3rsFgN41tGPNVQBwu3AGemB0rW8CX39vL4pGt6rb2899p6QrNLtjUtvAUYAHfGcCvO60/Dug6hr9zPb6ckTSQQNO/mOFAReuPfmvRzHh3L6eXOF40nGMF7XlgmlBxa2SVrxWmkV0XQzp4mp7S+++l31O08O6PdeCbLWNa12W1hklsZLSzt0uFkad5MDICk/KMdaiv9LuPGfhbw/NoclvNd6bafYrq1eZY3XaflcbiMgivPiScZJNAJByCQfaofDWJdf688QvrPMmpcnuWUXDl5Oe9rSbvz35uttB/WY8vs+X3fXXe972/Q9Ol1iw8L6p4L0uW6iuW0d5Jb+SFt6RtKcFQR12jJ4qGy8FXNp4yXWrjULBdBiuvtf28XSFWjDbgAAc7u2MV5tS9sc49KyXCdajB/VsRyynGUajcL83NOU24rmXK1Kc7fEknZp2H9bTfvR0Wq17JL57I9K0/xQ66N471nTbtbO5vLyJ7f5gJNjO+So9cHqOlZXjKW08TeHbXxXFLDHqkWLbVINwDSMB8syjvkcHH9K4mjvXRheEcNg8UsXh5cs1JO9teRU4U3TfeLUFJdpWdtNZljJThySWn63bv+Jc0OeO11qxuZm2xRXMcjnGcKGBNdz4li8FeKfENzrUfiX+y1kk/0iGa2YtJjjen1AHB6GvOqK+gxGD9rUVWM3GSVtLbP1TOJo9Fg8aaSnxC069jili0bT7Y2Vu23LqpUjzMeuT+VR6VH4V0TxXba5eeK21YpceZGkMLbgSfvSM3QDPIHJrz6iud5TTS5YSaTjyvbVa9Wm76u9g5T1fwq2jw6/wCNrhrxdS0yayeaR4AQdjvkqM9wDWVoC+D/AArfHxAniEavNCrNZWkduyNvIwC5PTGa5TQNcl0iy1W1jt0lGo2ptnLEgoM5yKyKxhlUnOopTajKy6e8lFLXTT5WFyna+DdR0670jxNpurapFp8+q+XIk8qEpuDMzZx9aqapqmnn4f6Xo8VwJrq11GaWRNpAKHoc+9crRXZ/Z8Paupd7qVtLXUeXtfYdjvrix8G6hcw6rpHidfDymNfOtGikLxuBztIPP61bHjHRpfihDrTyypYQWZthO8ZLykIQGIHPJrzaisXlMJJqpOUtHFXtonvra7+dw5Tpvh1q1jo/i6PUNQmMVsIplLBC3LIQOBz1NO+G+r2GjeMU1HUZjFbCOZS4QtyykDgc1y9FdNbBU6vtOZv31yv0V9vvG0KetelavY3Pij4U6BcaPC11Po5e3u4Ixl1B6NjvwB+ftXmlXtH1fVNHuTcaXf3FnKRgtE+Nw9x0P41w5xl1bF+xrYeSVSlLmjfZ6OLTtrZpvVbOxtSmo3UtmdBa+C5ovB2peIdca500Q7Us4njw1w56jB5A6fr6VveLdPu/FPw+8N6xo8L3bafAbS7hiG542GOcDnHH6iuF1vXdZ1uRH1bUrm8KfcEj5C/QdBTdF1rVtFmabSdRuLN2+95T4DfUdDXmVcozSs4YqdWPt4Tcoqz5FFx5XC/xarXmte/S2haqU1eKWjXz9TvfBen3fhfwP4k1zWYXsxe2v2O0ilG15WbOSAee/wChqhbf8kFu/wDsMp/6CK5LWtb1fWpVl1bUbi8ZPu+a+Qv0HQVVF5eCxNiLqcWhfzDB5h8st/e29M+9TDh7E1JPEYia9pKrCo7X5UoJJRV9Xp1dtXsP28VpFaWa+87n4Jf8hXXP+wPP/Sm/Cf8A5F3xj/2CT/WuJs7y8smdrO6ntmkQo5ikKFlPVTjqPaktby7tY5Y7W6ngSZNkqxyFRIvowHUexrfH5BUxUsVJTS9r7K3l7N3f39BQrKKjptf8Tt/hj/yKHjb/ALBn/wAVS6J/yQ7xD/2EYP8A0JK4m1vr20hnhtbqaGK4TZMiOQJF9GHcU1Ly8Sykskup1tZGDPCJCI2I6Er0JpYnIKlbEVKvOrSq0qnyp8t16vl0CNZKKVujX3ncfAf/AJHWb/rwm/kKx/hR/wAlC0P/AK+B/I1gWN5eWMxmsrqe1lKlS8MhRsHqMjtTLW4ntZ0uLWaSCaM5SSNirKfUEciujE5LOtUxk1Jfv6cYLyspq7/8C/AmNVJRVtnf8je13/kpd7/2GG/9HV6Lcadp+p/H6+h1GCO4WO2EsMEn3ZJBGuAfXucV4288z3BuXmkadn3mQsSxbOc565z3qZ9R1CTUBqEl9dPeAhhcNKxkBHQ7s5rkx/DtfExiqdXlaoyp3V73lya+nu+upUK6juutz0mw1j4lan4ijsY7abSbZZ185IrUQRRRhucvjpj35qn8SoZo/jNHNJFIkcl1bGN2UhXA25we9clq3izxJqtqLXUNbvbiD/nm0mFP1x1/Gq+r69rGri2/tPUri6+zDEJkbJTp0P4D8q4sDw1iaGLjXUKVOPJKDUE/tWaldpczutnay6tlzrxcbXb1vqdn8QbW5i+Mvny28yQyX8HlyMhCv93oehrci1K2039oe/8AtbiOK5P2cuTgAtEuP1AH415rqniXX9US2XUNWurkWrb4C7co3qD1z71n3t1c3t091eXEtxPIcvJIxZmPTkmnS4VrVsNChippWoSovlu93G0ldLpG7XcHiEpNxXW50OpeBfE1v4hk0iPSbqVzKVjlWM+Wy54bd0AxzXT/ABCuLdfHfhfRYJVmbSUt7eZ1ORv3DI/DA/OuPh8aeLIbIWUfiC/WALtC+byB6A9f1rDWWVZxOsjiUNvDhjuDdc565rshlGY4qtCrj5w/dxko8qerkuVylfbTaKvvuQ6sIpqCep1Xxj/5KXrX/XVP/RaVpfE3/kTfA/8A2D5P5pXC3dzcXlw9zd3EtxO5y8krlmbjHJPJp1zeXlzDDDcXU80cClYUkkLLGPRQeg47V00MknShgIua/wBnVn5/u3DTtq7idZNz0+L/ADuQUUUV9GYBRRRQAUUUUAFFFFABRRRQAUUUUAFFFFABRRRQAUUUUAFFFFABRRRQAUUUUAFFFFABRXXeDPCNtr+ganqU+pfYvsMibmcAxhDyzHvkAHAHU1raT4O8K+JrW5t/DOtXp1G2QPtvIgiSLnGeOg/lXm1s1w9GUoyv7rs3Z2V7bv5kuSR53RXoeieFfBGq6h/YNr4hvpNUIISbyQIHcDkL3I4NYHhjwpc6x4qn0SS4S3Fr5jXMxGQiIcEiqjmdBqbldcqu7prTuHMjm60/DGi3niHWYdJsWiW4lDFTISF4GTyAa6+w8P8Aw71TUE0mw8Qaot5I3lxTSQDy3b8qx/Dfhea5+IH/AAjFxeSWsqSSRtPD1G0E5H1rOWZU5U6lrwlGN/ei9u9uqDmOZuImguJYHxujdkbHTIODUddX4L8KL4j13U9MN1KklrDK8TAD946sFAOegOa09K8O+BZ9Qj0ObxDfPqUjCLz4oR9n83ptBPJGeM96urmdGlJwd20k3ZN2XcOZHDWtvcXVwlvawyTTOcJGi5Zj7CmzRyQyvFKjJIjFWVhgqR1Br0L4faNZaP8AE/8As3VL2Vb6zuNtqIo8pMdp+8f4RjmsrxfpNlqPjp9P8PXNxeXd3dSLOs0ewRyFzkA91HPPtUxzOEsQ6dvd5VK9nb79rW699A5tTj6K9AuPDvgDTbw6TqniS+a/U7JpoIR5MT+n4VieIPCc+i+KrTSLi4EtvePGYLmMcPGzYyPcVdHM6FWXKrrS6umrpdVfcFJHNUV6DrXhHwp4Z1aa18Qa1etlv9Hhtog0nl/33PQZOcAelY/j3wxa6ELC+0u+a+0zUYzJbyMuGGOx/OlQzOhWlGMb+9s7NJ9dGCkjlqK9An8K+FPD9paL4r1e9GoXMQm+z2kQIiU9Mmsrxt4YsdK02w1rRdRe+0u+LLG0ibXRh2P6/lRSzOhVmoxvronZ2fow5kcpRXey+C9FsNE0rXdX1me3sbu2EjokYaVpT0RB6YySTUGveF9Dl8JyeJfDGpXNxb28ojuYLlAHQnvx9RSjmuHlJJXs3a9na97WuHMjiaK7Lw94V0seHl8R+KNSlsbCVyltFCm6WcjqR7U7XvCujyeGpfEfhXU57y0t3CXUNwm2SLPQ/Sq/tOh7T2eu9r2dr9r7X/XQOZHF0V2eieFdJh8PQ+IPFepzWNpcsRaQQJulmA6t7Cna34T0mfw7N4g8J6pLfWtsQLq3nTbLCPX3FH9p0Pacmu9r2fLftfbfT10DmRxVFFFegUd58CrSG48drcTKHFlay3Cg/wB4YA/9CNcdrN7PqOrXd/dOXmnmZ3Y+pNdF8Jdbt9C8bWtxeMFtZ1a2mY9FV+hPtkCofHfhHVPD2uXERtZpbJ5C9tcIhZHQnI5Hf2r5KlVhQ4jre3dnOnDkv1UXLnS87tNrtZnQ03QXL0buZ+geItT0O2v7axkj8m/i8q4SRAwZee3rya7n4fJpbfCXxA2smU2MV7FJIkRw0m3aQgPbJwM+9U/AXhm1tPD2r+J/FWnf6DDblLSO4BUySnoQOD1wB9ah0L/kiHiP/sIW/wD6EleTnmIwmPc6WGVmq9CMpxtrLmjs11grJ9tDWjGULOXZ6Gn4V/4RLxqL3RF8KwaPdJbPNbXNvKWIK/3s9f61kfC7QdH1vTPEEmsDYlrbJIs4zmEZJYgdzgd6k+BP/I6Tf9eE38hS/DH/AJEzxv8A9gz+jVzZlGrgVjsNhqs4xX1dx96UnFzm1Kzk29bLS9vvKp2nySkv5vwQ/Rv+ET8T+OdF0rT/AA8bLTwXSUNKd9wMZBYjnPHrUXgbwxpeqeMNcjvYZZbHShNKLWJjulCuQqZ69qofB3/ko+kf9dG/9BNXvDun+Irjxh4h1DwzfR297YSzymMk7pk3tlQuCG6dD6iunM41MHUxOFo4h04qjC0pSk7OVSabctWm9ubdaW2RNO0lGTjfV/ki1Y6x4A1x7jTNT8N2/h0eW3kXkUjMyOOgYAf41a+Bl5p8d1qlo+mJLcrZzSNdeYQXjGP3e30PrVzwhrsnjfWk0PxN4Us7oSKwkvIrcxSQkDqT2/MVmfCa3jtvGniK0tpPOiisLqONx/GA2Afxrx8wjBZdjsHVjOEoxhLldV1I7tXjK/NrbWMrLRNI0g/fhJWfyscJrl1ZXupyXOn6cunWzBdtushcJgYPJ55PNUaK1fCUNhc+JLC11NS1pPKIpMNgjdwDn2JFfqiUcNRsrtRXdt6Lu3dv1d2ec3fUyqK7b/hFbWLwdftMj/23FNK8Q3HHkxSLGwx7kk59BWgPCumx3mqSW+nNf/2WsFsbY3HlrLcsuZGZsggDkYB7Vxyzagr76O3Tul1fdr8SeZHA2Nnc30/kWkLTS7GfavXaoyT+AFV69R0TRbGz8QaXqH2U6b9qtruO7s0nEvlbYj8ynJOCCcA9xXNwQaBrujak1lpZ0u506NZ0dZ2kEsW4KwcN/EAc5GBU080jOTtF8umumjba117rpfvsHMclVq4sL23EPnW0i+dD58fy53R/3uO3Brt/EOh6Xa6ddtaeHZZ9PSENa6vaXJmZnwMGVc7VU85GARU3hmGx02+hb7Gbg3Phme4fzJm67H3KMdAwGPbtUyzWLp+0hHvpp2v30+evkHMecUV3OiaBB/wjlvrS6Cmqy308gjge7MUcESNjrkFmJz+ArE8caTa6RrKRWeVgmgScRNIHaEsOYyRwSDXTSx9KrVdKO+vbpv1v969AvqYNFFFdxQUUqqzMFUZYnAHvXp2t3GlfD2O10e10Ky1PV2hWW9ubtN4Ut/Ao7f8A6q83HZg8NOFKnBznO9ldLRbtt7JXXzaGlc8wor0PxHa6R4i8Dv4u0zS4tLv7KdYr23iH7pwcYYD8R+uarfE/TtPbTNB8SaRZwWlrqFrtljhQKqzL14H4/wDfNcuHzyFWpCnKDjKUpRd7e7KKvbzutU1uNwOForutTsLDRfhRYyT2Vu+raxOZUleMGSKFf7p6jOB/30alh8S+G/Dmh6fb6HpFhquoyRB765vIS2xz/AoPb6cU/wC151It4ei5+9KK2S93eTeyV7pdW9g5e7OAor0fxrbWOrfDu08VjQ4dIv8A7X5EiwIUSVTn5sfh1+tTmPw9o3w08P6/c6Na3moO0qRo6ALK28/NJjlgoHA96xXEEXShJUnzSm6fLdaSSb3va2m4+TzPMaK9Ogu9N8aeBtdnutDsLHUNKiWaGe0j2bgc8EfgfzqpoFvpPhXwNB4p1LTINT1HUJWjsYLgZjjUdWI7nj+VP+3rRlGdJqqpKHLdO7a5lZ7W5dW3tZhyeZ55RXr3gS68O+Mrm+l1Dw7p1tqVpau4EMY8qZCMZKn+JTjn3rmfAOk6VBoOp+L9ctPtttYuIba1P3Zpj/e9hkfrUriBR9rGrScZw5Vy6O7n8KT2d++nnsw5PM4eup8A+H7HXYtca9aZTY6dJcxeWwGXXpnIORXTeHPEGi+L9Uj8Pa54X060S7zHbXFnHseF8cc1H8OrCTS9Q8b6bK257XTLiIsO+0kZrmzHOK31atTlB0qsVF7p3TkldNfNMairo43TYPD7+F9SnvbuaPWEZPsUKg7JFJG7Py44Ge4rGrs/DWnWM/wt8TahNaRSXdvLAIZmX5owXUHB7Zrb0C1tfD/w2tPE1r4fg1rULud1keeMyJbKCQPlHTp1966Kmbww0qqSlKTqKCTaSu4KVk+kba63d790LlueY0V2vibXfDfiDwv576Zb6Z4himAAtYisc0ffPbP19K10Gg6L8MNC16fQ7S91J5ZUiEiDa53H5pMcttA4B9a2qZzUp04OdCSnKfJy6b2buns46b/5C5PM8zor1uzvPDniDwNdeJ9Y8N2aXWkzhfLtR5aXBIG1Wx/DkjP0qDw7qGm+NtD1zTr7w/plnNZ2TXNrNaQhChHb+X1rlfEVSMZznh2lTkozd1o3bb+bRpvbcfJ5nldFAor6cgKKKKACiiigAooooAKKKKACiiigAooooAKKKKACiiigAooooAKKKKACiiigAooooAKKKKACiiigAooooAKKKKAO98IcfCbxf/vwf+hCj4Kca1rP/YHn/mtc9pXiKXT/AAvqugrapImosjNKXIMe054Hejwf4il8N3l3cRWsdybm0e2Idyu0MR83H0rw6+CrTo4mKWs3dfdFfoyGty58KP8Akoui/wDXc/8AoDVq6d4eh1zxn4luL6+lstPsJJZrmSIfOy7jwPyNcp4Y1Z9C1+z1eOBZ3tnLiNmwG4I6/jWv4f8AGVxpXiHUdSaxhuLbUtwurRz8rKxzgH2zV43D4l1Z1KG7gktt+Zt7+W3S4NPob3hHUfBMXirTYNH8O389w9yqR3F3c/dOfvBB6Ve0D/k4a5/6+pv/AEXWDF4z0bSbtLvwz4Vt7G43AtNPM0zBc8queFyOM0k3jaxj8dweK9O0MwygMbiJ5yRK7AjdntxXn1MHiJyqONOXvU5R96Sbv56uy7W+dhWZo/CpmXxX4nZTgiwuiD6HfXFeFP8AkaNJ/wCv2H/0MVo+GfEV1ouoalqEOn/aBqEUtuQxICmQ54IHJ9qxdOuH0/VLa78vc9tMkmxuMlWBwfTpXqU8NUVStK3xKKXyTRVtWekSf8nCr/19j/0XUXw+aIfG298zG4z3Yjz/AHsn+ma5d/Fk7ePV8WfY41lEwlMAclemCM/Sl8ReIrO48Rwa54f02TSbpJDNIxmMm+UnO7ngD2rgeX15Q9k425qShfSyavvr+VybM09Q1LwGl9cJdeFNV89ZWEub853ZOf1q74n1UX+q+EbddEvdLhtmjW3+0tuMkZdcEHqelQz+N/Dd9cDUtV8FW9xqfBaRJiscjDuy9/1rndb8UX+seJodcvFjLwOhigXhEVTkIPb3qqGEqznFypyXKn8U76tW91Xf3uw0jS+MbM3xH1XcScMgHsNi1o+MYnn+H3giCP78iui/UkAVynizWZPEHiC61iW3S3e4IJjViwXCgdT9Ks6r4luL7Q9F0sW6Qf2SD5cquSXJOckdq6YYOtGlhY21hv5e41+fYLOyOl8QaX4L8K3g07WF1XW9TRFM2yURRoSMgZ6/zqf4gXNpd/Cvw/PY6eNPtjeSCOAOX2gBucnrmqOoeNtB1jZe674RivNUVArTJctGkmOhZR1qHWPHNvrXhVtH1TRIjLE5aykt38tLfjAG0dcDI964KeGxblRnUhJyi/ebkrbNe6r2tr2Tt3FZ6Fj4mM3/AAiPgtMnb/Z5OPf5ab4X/wCSP+Kf+vmL+lc/4j8RS61pmkWMlqkK6ZbmBWVyTIOOT6dKNN8RS2PhTU/D62qPHfyJI0xcgptxwB36V2RwVZYSFO2qnf5c9/yHZ2Ok+JwLeEPBskP/AB6/YWAI6b/lz+PX9a5XSrLXLjRdSuNP+0DT4FBvdku1CO24Z+b9a1/DfjGOz0Q6DrmkxaxpYffFG77XiP8AstS+IvGEF1oR0HQdHj0fTXcPMocvJKR03N6dPyow8MVQisOqd1zN8ztazlfa979Nt9bgrrQ67xxeeGbfRfDDavot5fxNpqfZ3gufLVRgZXHc9KzNG13QrfQ9cXw/4T1VYprQxXcrXPmJGpBwTnp3rF8P+MobfQ10HX9Hi1jTo2LQKz7JIT6K3pSeIPGMFxobaDoGjxaPp0jBpwrl5JiOgZvSuOnl1WKVCUJNc2/O+W173te9/K2/UXL0ORHSiiivqDQK6fQ/H3izRrRbSz1ZzboMJHMgkCj0Gelc1EjyypFGpZ3YKoHcngCuhsfA/iu9u7i1t9GnMtuwWXcVUKcZxknGcEV52ZUMBiKfJjowlHe07Neuo41HB3i7FXxJ4n17xEyHV9RluFQ5SPhUU+oUcVTi1TUYdJm0mO6kSxuHEksGBtdhjB9ewo1rSdS0a8NnqlnLazYztcdR6g9CPpWz4pu9Tu5dCGpaSlgsVtGkBC48+PI+c+tTToYSlTp0aFOPs90lZJNappd79VtuDqSbvcxtI1TUdHuzdabdSWk5QoXQDO09RzRYapqFha3drZ3ckEN5H5dwi4xIvofzrqPjUiR+Pp1jRUH2eHhRgfdrPj8B+LpNN/tBdDuDBt3dV3keuzO79KmFbB1qMa9eMV7RRettbapa72e3boJTdlqYmk6heaVqEV/p87QXMRykgAJXjHeptP1rVNP1c6tZXssF6zMzSocFixycjoQfSmX2lahYi0N3ayQ/a4xJBu/jU9CK0YvB/iWSW8jXSZg1km+4LEKEGN3UnBOOcDmt6ywUk5VeV8ys721V9nfdXe212NTa6mhqfxG8ZahZNaz6qY4pBtcwxLGzDuMgZrC8P61qWgaiuoaVcmC4Clc4BBB6gg9RWhr13qc3hPQ7e60pbazhEn2a6C4Nxk85PfFNsvB3ia8uY7e30idnkhWdSSAuxujFicDNcOHwOWYbDTpexp04Sumko2aWmvR+ae2w3Wm3zSepn69q19rmqS6lqMiyXMoAdlQKOBgcD2FUUZkYMrFWU5BHY1vSeDfE8esLpLaPc/a2XeqjBUr67s4x75qDxF4Y13w+I21fT5LdJThH3Kyk+mVJGa78PWwdOMKFGUUre6k1strLsS5Xd2zck8fTSeLbbXX0yIpDam3e18z5ZA2SxJxxljnpWXp3iJN+pw6vZte2epS+dMiybHSQEkOrYPIyRyORUXh/wn4h1+JptJ0yW4iU4MhIRM+mWIBqLxD4c1vw+6Lq+ny22/7jHDKx9AwyK54UcAp+xi1zWStfXR3XW+j17k6bGpZeKbHS9Xs7rStDijtrSKVFjlk3STM4wWkfHP06YqKbX9LtdMurXQ9He0kvSv2mSefzcIrBvLQYGFJAznnHFZ/h/wAPa1r8rx6Rp8t0U++wwFX6scAVPfeEfEllPcQ3Wk3EbW0JuJTwQIx1bIOCPpTlSwManLKS5lbRy13urq+urvqGhpjxRpFtJeX2l6HJaahdwPC6i4/0dN4wxVAPrgE4FQaf4ohhv7KW4sHeCDS302VElwzqwYFgccH5ulYekaZqGrXq2em2kt1O3OyMZwPU+grU13wb4m0O1+1alpMsUHeRWV1X6lScfjRKhgYS9lOS5n0cte2l3cLIdZa3pT6Uuk6tplxdWlvM8lm8VwEljDHlCcEEHr25zWXrl9FqOotcW9jDYwBVSOCLoqqMDJ/iPqe9UaMiuynhqdObnHf1dtd9NtR2CinwKskyRtIsaswUueignqal1KCK11C4tobqO7iikKpPHwsgH8Q9jWvtI8/J1tf+nsO2lyO2l8m5imxny3DY+hzXsvxI8SeL7O6tdW8OzGXRL23SSJ47dZAjY5BODg/57V47p0MV1fQW811HaxySBHnflYwTyx9hWzpPivxB4baaz0fWpFtlkYLgBo25+8oYHGeteBnGWLG4inOMIzlBP3Zp8rUrdbOzTWmj66alxdkdT4nv/Gk3w/a+8QapHBb3soijsntgkso67unA4z/+unfD+1/4S7wFf+Ey6i5tLqO6tix6IzYf8ufzFcg9xr/jLWUjuLyS9uzG7J5rgKqqpY47DgGs7StU1DSbg3OmX09nMV2l4X2kr6VzLJ5PCSw9NwhWUlUXKrKLvpoldppNXau9R82t+h0vxa1OK/8AFr2VqwFlpka2cGOgC/eP5/yFdZ40v7/wWNN07wnpFvDbyWqSG+FqJZJnPX5sf5zXkru0jtI7FmYlmJPJJ6muh0nxz4r0vT1sLHWp47dRtRSFbYPQEgkVpicjmqOHpUlGcaaacZNpSul7zsnqnd6prVgp6s7fxh/wkVz8GkuPEPnyXsmorJh1wyR4O3IA+X1/GsTxf/ySHwh/11uP/QjXO2vi7xJbW97bx6tO0d9n7SJMOXJGCckHHHHFZk+o39xYW+nzXk0lpbEmCFmysZPXA7VngcjxFCUFLlSjUc/dulZxcbJW0s3prquwOaO1+Gv/ACJXjb/rxj/m9WdVtJ/EXwg0SfS42uJdIleG6hjG51B6Ngc+h/GuBs9Rv7O2uba0vJoIbpQk6I2BIo7N69TXb/D6wupNDe98J6+1n4hjkKz2csqok0fYqG4P4+9Z5rg5YWpLG86T9pGSvey9zkak1snr73TQIu+hpfBDRL+CbVtYureS3gNjJBF5ilTIxwTgHqAB+tO+Geo6o3w61nT/AA7Iq6za3IuUj2hmkjIAOAep4P6etXUude0Cy1bxB401aKW/lsns7C0WdXbL4ydqcDoP1rybTL+90y8S80+6ltrhPuyRtg1wUcDUzmWJqScXd03G13BuF21fTmWtm7bt22Kb5bHpfhTXfiXr2q/Y1uzZxxgtPcT2YVIQB3yOvtUHw+uZrzU/G9zPcrdSyaXcFp1XaJOvzAds1yuseOfFerWRs77WZ3t2GGRQqbh6HaBmsfT9Rv8ATxOtjeTWwuIzFMI2xvQ9VPqK9BcP1J0aseSnTclFJQWmjTbcrJu9trWRPPqjs/Cf/JHfF3/Xa2/9DWl0SLxf4Z8JWfiLw/qTXFleOfOtoozIImHHzqeO3Ue1cZb6nf2+m3OmwXcsdnclTPCD8shByM/TFXfD3ijX/D4ddI1Oa2RzloxhkJ9dpyM11YjKcQ1W5OSSnPm5ZK6a5Ixs9HZ3V00mJSWh32pyN4n+G+ra14i0O30++tGT7JeJCYmnJPIwev8ALn2rH8U/8ka8K/8AX1P/ADauY8Q+Jte8QbBq+pTXKIcqhwqA+u0YGaoz6jfz6fBp815NJZ27FoYWbKIT1IHassHkdeiqfM0lGpz8qbaiuRx5Yt67u+yW9kNzR2vhv/ki3iX/AK/of/ZaX4M/6zxL/wBgeSuKh1G/h06bToryZLOdg8sCt8jsOhI/AUadqV/pxm+wXk1t58Zil8tsb0PVT7V0V8nqVMPiaSkr1ZKS8tI7/wDgIubVFQdKKKK+hICiiigAooooAKKKKACiiigAooooAKKKKACiiigAooooAKKKKACiiigAooooAKKKKACiiigAooooAKKKKACiiigAooooAKKKKAClHUZ4HekooA9H8RLDHpng7TtL1idN4ikiQ221Cxc/viM/eBOMH86x38Nm+vfEl9qWspENMvtlzMYMmXc7hmCg9crwvv1p97e2b3ngopdQsLaCJZyHH7oiXJDenHrU2rX1k2m+OI1vIGe51WOSBRIMyqJZCWX1GCOR6185SValFRg3dveyvrUs+nb/ADIRk634fsodLsNV0fU2u7O7na2PnxeU8UgwcNyRjBBzWlD4T0K6v5NFsfExuNWRGIC22bd3UZKq4P69Kh0640p/Buj2WoXEfljXHkuYg/ziEogLY644PNdnpE81h4uXfqHhzTtFdnjtUtWi3TKQQgJHzemSxFLE4vEUoOKk7rmttrZ6fZd/RJaa3BtnA6R4es7jw2df1DVPsdql2bZ0WHe5O0MNozyTn8MZqa88I+ZqWjw6LfC9ttXRmt5ZE8sptOH3jnGMH8qL94rb4fHSpLiA3kWtOzRJKGO3ygNwx1GeM9K2ND1vTbCLwc1xdR7IoLyC62NuaASsyhiByOGz9K6KtfFRTqU23rJJWVrKLa6X3S6+QXZj3Xh3RJbG+fRvEBvLqwQySxS2/lLKgOGMZzzj0PWkg8PaRaWFnP4h1t7Ce+jEsMMVsZSkZOA7nIwDg8CnXPhW002yv7zVdYsniWMixWzuVke4kJ+XjnC45NdM2o6jrWm6XcaHqOhxLFaR293DepCHhdOC2XGSpGDx71nVxVRRXs6jcb6ydlbTa/K1v5eVwucB4j0m40PVpdPuHSQoFZJE+7IjDKsPYg1e8PaFaXmk3es6pqD2en2siQkxQ+ZI7tyABkYGO5q7r/ia+tfE11Pp2rR3wEaQfaWtUCuFH8K4wACTg9xVvwfdapdQ6leadr1rb6rLMplsrkRrDcx4+9hvlJB7YrpqV8SsKpSaTtHXXyvo4+76tO3VId3Yz4/DNldeJtK0zTdajurXUyuycR/PFk4IdM8EfWqGgaL/AGrqd5Z/aPK+zW08+7Znd5Sk4xnjOK6+4vNH03xp4XvbhtNgvopN2qNYf6hDu+U8cZx1xUehaVDoGravealrGlqk1jdx2gjulczF0bB46DHr1JArn+v1VTeru46aat3aey10t8tbIVzHt/DOlQaBp2taxrjWsF8reXFFb+ZJuBwe+MAYOffFTQeBnn8QJp0OqQta3Fi17a3mwhJIwO4z8uO/XFaF9ojaz4F8LLbX1nDdxwzfubiYRb0L8spPHBHI9619Cl0467Y6DHqEU0Wm6FdQ3N3EdyB3+Ztp7hc1hUx1eMJShNtrnurLRJuz28kt3e/kK7OQl8OaTdaXe3Gg649/cWEfm3EMlsYt8YOC6HJyB6HtSxeG9Hs7OyfxBrj2F1fRiaKGK2Mnlxn7rSHIxn0Har+j6dH4V0/VtSv9U06c3FjLaWcVtcCRpjINu7A6KBzzTtb0xPFq6bqmn6np0IWyit7yO5uFja3aMbScHqpAB4rf61Pn5faP2d/ist7bbW+dt9B3M+08FXD65qulXV/BbNp9t9pMxBMciZXDZ7Da2fwxWlpmleFT4Y8QyRapLcLCYNlw9h88fJ+7k5+Y8H29anvtb0u61bxOYLyPyBoa2VtI7bfPZCg+XPXOCR7CsfwfGt34V8R6dHPbx3MyQPGksoTeEYlsE+gqJTxFSlz1ZONnDolu4tvb/huoa2Od0f8A5C9l/wBfEf8A6EK7v44a3qEnjCTTI7iWG1tUUqkbFQzkZLHHU9B+FcJo/wDyF7L/AK+I/wD0IV6r8T9K8N674tnWTX4NH1K3VY51ulPlyrjKsp9cHGK1x1SnTx9KdSN0oy6XtrHXT7vmD3RiavdTeIPg1FqGoMZrzTL/AOzpM/LMhAOCe/UflUfxP/5k/wD7BkX8xVfxtq2i2fha08H+Hro3sMUpnu7vbgSyeg9v8BUPj7VtO1D/AIRr7FdJN9ksI4p9oPyMCMg5Fc+Eoz9pTkotRcqjStsmtPS71t5gkdhqdhb6h8fbeK5QPHFbRzlT0YpHkfrivPdf8Ta1c+KrnVRqFxHPHcN5O2QgRgNwAPTiui8ReLbWH4rQeI9Hk+220ccStsVhvG3DgAgGk1jQvBd5qMutQ+LYLfT5XM0lmYz9oUk5KKv1/Ks8Glh/ZyxEHZ04paN2et1a2jenrYS03LXxhuTeaj4VvCoQz2KSFQMAEuDTfjbrupJ4ql0i3upbe0jhRmjiYqJGZcktjrxgc+lHxluLd9U8MyRRmCIWCOIz1jUtkA/hXP8AxU1Sw1nxpc3+mXAuLZ4olWQKVyQgB4IB60ZXh1P6tJw0UZ/J8yt87XCK2NHxp/yTHwd9J/51d+Leo3kemeGdNiuHjtm0uKZkRsbmxgE464A4+prG8U6pp934B8M6fb3KyXVoJvtEYBzHk8Z7UfEnVtO1Y6D/AGfcif7LpccE2FYbJATleQM/hW2Gw8nUouUdpVXttduz+fQEtje8Wa1qQ+EPhxBdyhrp3jmfcdzomcKT1x0/KqkVxNdfA66W4laXyNTRYi5yVBxwPzP51meItW066+Hfh3S7e5D3lpLK08W1gUBzjkjB/A0WmracnwqvtFa5Av5L9JUh2tkoMZOcY/WlTwrjRjaFn7W+3Tmevpb8AtoasFh4w1vwdplqTZ6Po1sp8qWa48gTZ/ibJye/51f8QWjWvwcltptat9YeHUkxLC5dYsj7gY9eufxqDXP7D8Z6No0y+JrPSZrC0W3mtbvIAI/iXHXPt7U5W8KyfDu/8Nad4giSeG4Fy090pjW5YDkRjrjgAd65HOTcG42tO7ioPTXdy1vfy79gK3i25n0P4b+GtK06R7dNQia6unjO0yk4IBI7c/oKs/DfV7278DeK9NuppJo7fT5JIS5yUBVgVBPbocVT0670XxT4MsND1nUl0jUNNLC0uZ1PlSxn+En24/IVt+F7XQ9J8H+LLLT9RXU7gae7XN3GpEQyrBY1z17kmjEOEMNKjUg/ac972fWejvttpv5CexW8E2E8XwrubjTdSstMvdQvDDJdXE3lYjUfcVvU8/rVrwBp8+h6lLHqni3QrrSrmJo7m3N+H3ZHBAPGa5fwdqujXnhe78I+ILlrKCSYXFpd7dwikxjDD0P9TVq00vwb4Zhub/UNYsPEdyYitrZ26kpuPRnPbFPE0Z81elO95y0She60taWyt5tWsNrcx/A9vb/8LL021wk1uNREYzhldQxA+oxXR6J4gnvLHxRHc2OnS22m27XFjA1qmy3dZAoI4yevfOcVweh6nPpGtWurW8cTTW0olRXB2EjsQCOKlsNaurOHVYoo4WGpwmGbcD8qlw3y89cjvmtc2ySeNrSm4p6U0r9Gptyt2vHS/XY66VXkil6/kdXqN5LrfhTw9qmpJDLejV2tmmESoXjwpCttABxmr87W+m3nxDu4rG1ke0u4vsyvECsTGbaCB04znHTiuHi1y6j0ez0sRQmG0vDeI2DuLkAYPOMcVYvfE19df27uht1GtyrLcYB+Qq+8bOfX1zXFPIMRf2cYpU+Z6J2XL7aE7JdPcUtPkX7aO/X/AIDR1+mXT6/ZeFNS1WK3uLz+3fsry+SqmSL5TtYAAH8qg0C+sbOTX7Sz1Gx0bWW1J/Iurq3DRmEMR5anBCHPtXK6X4kvdPtNPtYobdksb/7dGWByz4AweenH196s2Hito7e9s9R0mz1Kyu7trwwSll8uU9SrA5HHH4VjXyDEJVKcYXp30inHb2jlblkuVqz+F2T2utBqtHR31/4B2eiXGr2fxIge6tNPtnu9NkZprMK8V3tjciVTjAJI5xisey1uex+Hza4lvaSapPrLxrcSW6nywYgSVGMDp6cZrIXxneL4hsdUSxs44LGBre3skBESRMCCvXOTk8561nahrb3GkNpENnBbWX21rxEUsWRim3bknkY9s0qPD1edWDrUY2apqVrWtF1Lxerezjdax0teyQOsknZ9/wBDqbLSI/FWn+F7pI0QxzvY6iyqBhEzIHbH+xu59q5LxVqEeqeIr6+giSKCSY+SiAALGOFHHsBXTeH7ybw38PtXma+t/M1hUitLdJQ0i9Q8hA5XC5HPrXDV6uSYef1uvNu9ODcYf9vPnn9zagu3IRVa5Uur3/Jf5/MKKKK+oOcKUEg5BIPqKSigBWZmOWYsfUnNJRRQAUUUUAFFORHckIjOR12jNb9/olrB4E0zXY3mNzd3csLoSNgVRxgYzn8a5cRjKWHlTjN6zlyr1s3+SZUYt3t0OeoopcH0P5V1EiUU4o4UOUYKehI4NCKzttRWZvRRk0rrcBtFKysrFWUqw6gjBpVR2OFRmOM4Ck0XVrgNopyI752IzY67QTitDQI9Gkluv7auLiGMWztbmEAlpv4FPB+Xrmsq1ZUoOdm7dErv7hpXdjNop0au52ojM2OijNIQQSCCCOoNa31sISinKjtnajNjrhScfWhUdgWVGYDqQMgUXQDaKKKYBRRRQAUUUUAFFFFABRRRQAUUUUAFFFFABRRRQAUUUUAFFFFABRRRQAUUUUAFFFFABRRRQAUUUUAFFFFABRRRQAUUVr+DLW3vvFmlWd3EJYJrpEkQk4ZSeRxXPi8RHC0J15LSCbdvJXKhFykorqZFFbfjmyt7Hxnq1hYwiKCG6aOKNcnaOwHeqVzo+r21v9pudKvoYP8AnpJbuq/mRiscNmNCvQpVubl9ok0m0nqk7euvQcqcoycexRoqSOGaSN5I4ndE++yqSF+p7UkUcksgjijaRz0VRkn8K7OeOuuxFhlFKysrFWUqwOCCMEGrOl6fe6pdi00+3e4nKswRMZwBknn2qalWnSg6k5JRWrbdkl3uNJt2RVoop0atJIsaDLMQAPUmrbtuI0NT1aS/0rTNPkhRE0+N0RgSS+5t3NHh7V5dGup54oUlM1tJbkMSMBxgnjvVXUbK606+lsb6BoLmFtskbYyp/CoFVmOFUk+wrnhChUo+5Zwlro9HfW9/O9wcbaMQDAooorpAKKKKAJrGYW99b3DAlYpUcgdSAQa1/HmtQeIfFF1q1vDJDFNtwkmNwwoHb6VhUVi6MHVVXqk18nb/ACFYKKKK2GXNF1G40nVrbUrTb51vIHXcMg+oPsRxXXXPiLwLe3rapeeFbwXjt5kkMV1iF37nHUA+lcLVz+y9Q/sj+1vskv2DzPK8/Hy7/T61w4rDUJyU6kuV7XUnG/lo1f8AqwrXLfi7XrnxHrUmpXMaRZUJFEn3Y0HRRWRRRXVSpQpQUIKyWwBRWx4P0KbxJ4gg0e3uI4JJg5DuCQNqlu30rNvrdrW9ntWYM0MjRkjoSDjP6VCxNJ1nQT95JNryd0n+DHbS5DRQTgE1veM/DVx4Zu7S3uLmK4NzbrcKYwRtB7HNE8RShVjSk/eley723+64WZg0UUVuB12ieKNLbw7F4f8AEmjvf2lu5e2mgk8uWLPUZ7jml1jxTpcfh2fQPDOky2FrdOrXU08u+WbHQewrkKK4P7Ooc/PZ73td2vve17b6+upNkFFFOjXzJFQcFmA/Ou5uxQ2itzxp4cuPDGunSZ7iO5kEavvjBAO7tzWfq2mahpNwLfUrSS1mZBIEcclT0Nc9DGUMRCE6ck1NXXmu6W42minRW94q8NXHh+30uaa5imGo2ouUCAjYCAcHPfmsGqw+JpYmmqtJ3i+vo7fmJqxPaWl1ds62tvLOyLuYRqWIX1/UVb1TQ9Z0lIpNU0u7tI5fuNLGVDfSui+ErXianrDaeGN2NJnMO0ZO7jGPf0pPCk15ceD/ABSuoSTSWSwxSKZSSBceYNuM/wAR5z7V5WJzOtSrzjFLli4J78z53bTtb5320KUdDC1PTfM8QPp+kafqHzbfKt5kzNkqCcge+SPbFQarouraVPHBqWm3VpLJ9xZYyN309a9I1hpo9b8cz2JYagmn2vlMn31jKJ5pXv0xWBoT3E3w6uvt7O8UWr2v2EyEnDknzAue2NucVx4bOK0qUKllyr2aabfM3OMXdPsubXTWzd1YpxRzo8M+IPss90NFvvIgJWWTyThCOufpUGkaLq2sM66Xpt1emMZfyYy23616AL+8l+PU6PcylFu5YAu47fL2EbcdMVUuX0iD4e6It1JrEcElxcNKdP2BTMH/AIy3cLjH40lnWKtCLguaag1ZN25lJ2avrbl7q9/LU5EcJ9hvft/9n/ZJ/te/Z5Gw793pjrU+raJrGkNGuqabdWZk+55sZXd9K9PtLm2m1ae6ktdYgvYfDf7uV/LN5Mu7/Wrg43bD35wK5wXmnN4G1W3sYNeurVriAia9MXlwS7uq4OcsMg4p0c9r1ZxXs1a8U/8At52une1l0Wreq0YciORu9H1WztWurrT7mCBZfJaSSMhQ+M7friqNdh8Xb67uPHGoWstxI0EDIsUW47VGxTwOmck81x9e1luIq4nC061VJOSTsuiauRJWdgoooruEFB6UUGgD0vxHrV14H0nRtF8PeTazz2SXl5dGFXeV36LlgeBirXiHxF5ngvwl4iW0ginj1KSS4SOMBJHXAY7enzD9TWRNfeGPFuiaYutavJo2q6dALZpTbmWOeJfu9CMEVX8a634duPB+leH9Ca5YafcSEvNHtMoI/wBZ7ZJPHYYr8voZXCrWw1Oph5e2VSftZ8rs4uM1dz2kndcqTfKtNDvlUaUmpaWVvw6GzL4ZtZPjGG2p/ZDKNXLY+Tycbz+G7io/BGp2+pav401u8soriE2Ek4gZfl2hvlX24Aqxc64IPgra3MkWzUrpW0uKY/ea3V9xx7Y4rkfBWsWOlad4igvGkV7/AE17eDahbLnpn0HvToYPF47AV/aJuVPloRtu1TqLnmrfzaX7coOUYzVuuv3rRHUeC/EepeJ4Nd0jXDb3Vp/Zc9xFH5CIIXQZXZtAwKpeA7nxJH4Wkh8KaHsu2uC1xqsgTbtxwgLjC1ifD/WLHRbzU5b5nVbjTJ7aPYhbLuMDPoPetey1DQda8BaboOoa5Jolxp0rsQYGkjuAxzn5T94e9dWY5asLVq0qWHXsZSpu3JKUF7sry9nC3Pqopra7TexMJ8yTctdeuv3s0fiZBfTeANL1HXGsJ9XW9eF57Uo2U25CsU+Uke1T/EHxTqPh3xJZWuiLbWYNnbyXDCBSZyV6MSOgHGBisjWb3wnN8Of7C0vU51uLG7a4T7RAQbssuCVA4Qex9Pesj4iazY634ihvtPaRoUs4ISXQqdyLg8VjlGU/WKlKjiaLdODr6Sg4xtJwcPdd0k1dxWtvVaOpUsm4vXTr6nY+PPFF94d8dLY6DBaafbsYZrlEgQ/aHkALbiRnGDjAxU72NnD8U/F8MNrCkX9jTSrHsG1WaJGJA7ckn8a4n4ga1Ya14z/tSxeRrbZAuXQqcoqg8fga6CTxdoknj3xBrCzTC0vtKe2gYxEEyGNFAI7cqea5lklehgaLpUWpyoNT0d3PmpNKXVy+K19Ur20K9qnN3el9PxLXgdr5/AFvD4Lu9Og177Q5vlmKCeRf4AhcYxWH45uNUuNd0dde0L+ztTjKJPNtCi6+cYbAGPyqHSI/Buq+GrS1vb46Dq9qzeZc+Q0qXKHpnB4Iqx4w1/SpNP0DQ9PvrnU4tLmMkl9OhUvlgdqg87QP6V34fCyp5vKVOi3JzqXcoSjKKalr7VPknB6KMHqk11iRKV6er7df06PzOj8V+K9R0f4pNpOlx2ttZfaoUuIlgQ/aC4XcWJGehwMdMUzUvFF7o/xS/sDSYLSz0lL5IZLVIE2y7yN5YkZyc/hXIeLtb0/UviRLrtq8jWTXMMgZkIbaoTPH4GjW9b0+7+JsmvwvIbFr9JwxQhtgIzx+FYYThqk6NBVMPq8O+a6/5ee7bm/vq8rX1Wthyru7tL7X4f5FHx5bQWfjXWbW2jWOGO8kVEUcKN3QViVr+M7+31TxZqmpWbM1vc3LyRllwSpPGR2rIr77K41I4Kiqt+blje+97K9/O5x1Lc7sFFFFdxIUUUUAFFFFABRRRQAUUUUAFFFFABRRRQAUUUUAFFFFABRRRQAUUUUAFFFFABRRRQAUUUUAFFFFABRRRQAVu/D7/kedE/6/Y/51hVseCrmCz8XaTdXUqwwRXcbySN0VQeSa83OYSnl2IjFXbhL/ANJZpRdqkfVHXtf3Gm/GbWrqy0V9XvBcSrbwqMlHOPnxg9K6zwJD8Rj4niPii9QadOHWe1up4mLgqflWMEkc/TisHw7r+jj4geLsarFZjVo5I7HUQflRj0Oe3rn2qPwdpOk+F/GVlqniDxbpt1KJCsKWkzTZZgRudiAFUZr8Xzmj7XB1KE6EY1Vh6cY81KdSpO1O9qeqjT5ZOzaTafvStZHtUZWmpKWnM+qSWvXvcpfDOa2i8c6v4Zmwljqyz2e3sGBbYfqOQPrR8MrFvD954h8RahHg6FA8KA97hsqAP8965zxH5mg+OZrq1vbW6eK6+1RTW0m9DltwGfX1Fd58btSsbfRLOw02MwtrUg1S7U9TlQFz+I/8dr3s1p1a+Lo4Wgm6eYQgpPt7Ozm319+k+X1SOek1GDlLem3b57fc9TgfCGiyeKPEEkVzd/Z4VSS6vbkjOyNeWbHrk/rXc/DW38GzeKJJtAudViuba1mIS92FbhChBKlQNpGQcHPFcp8L76yt9YvtP1C4S1h1SwlshO5wsbtgqT7ZGPxrpvh74XuPDHiJ9Q1+/wBOtIxbSxWwF2jeezKeRg8DHOT7CtuNcS3HG4arXlTtTXsoR2ndPm0s+b+Vr7Efe0vcWCjrCSjfXV9u3p+pynh/RNHj8OHxH4kuLtLN5jb2tva7RLO4GWOW4CirGqaFpSWWmeJPDtzcy6dNerbyxXOPNglHOCRwQRnBrd8Farq158P4NG8N6haW2r2N07tbzrFm4ifnKmQEZBzxVfxje61Bpul6fr/iCC5vZL1ZprGCOEJAqnAZnQD5jnpnpWv9p5lUzedKVVKXtJR5OZ39kk7P2apWSatJVOe3NpfXlF7KmqKdui1t19b/ACtb/Mv/ABCs/BMXj6/i1u91V7u6lDO9qEEVsCAAGyCWPc49aTwPoll4d8eavpWoSXM0sdhM0EsO0JJA0eSxz/EQRjtnNM8d+D5vEXjW91PRtS0240+eQefObtALcgANuBPTjIIzmp9P1Wx1b4sXa2NxG8A0uSwtpXYKJmWLaDk+pzivnKdaVTIlh6OInNfVm6qf/LuUVDlWy5NOZcvWKv5vpcbV+aUUve081rf16anl999j+1yf2eJxa5/dedjft/2scZrul8E6Fa+FtI8SavrM9tZ3UO+ZEQNI7nokY/PJPSuFv7O40+8lsbtAk8LbJFDA4P1HFd78Qif+FY+CVzx5DHH4V+o5nVqOWEpYeq1GcrOSs248knu7rW17/M8ZLe6LMfgPwzr2ijWfDOuXEFpBJtvft4GYlAyTwBzjnHf1pmieE/AviUXGneH9Y1UapFEXja5jURy47gAZx+Oeai8FEj4PeL8HH72MfoKq/An/AJKHB/17TfyrxK7xtPD4yosTL9w3y7fyqXvae9vb0KVrrTc57wr4cvvEHiFdHttscgLedI33YlU/MxrrP7C+GK3n9kt4k1M3e7yzdhF8jf09OmffHvV/4Pm2XUPGMk6yttt33CLHmbNz7tvvWAJvhWV/48PFOMf89Yv8a6cVjcTicbUop1FGCjb2ajvJXu7/AHJbb3EkkjI8VeGLrw74lTR7yQSJIyGKZBxJGxwGH6/lXV+IvBPhXwrqkg8QaxfG1fH2WC2RTPIMDczdlUHj3qn8Qtdsdav/AA4ljYalarZosQN7GFaRNybSCDz0PPvR8e3ZviHMrMSFtogo9Byf61VHEZhi6mFo1pum5Qm52sm+VxSa3s3vp0bXoNJXIPGXhPR7bwzbeKPDWoz3WmSy+VIlwB5kbfgB34xiuthtfCB+ECQy6pqK6Wb8M8wgHmCbHK49Peuei/5IDN/2Fl/nR/zQM/8AYX/pXDXjXxFKnTqVpPkxHInpe3RvTddH941ZdOhl+B/CdnrVvqOr6pqDWOi6ef3syrl2J6Afhj16itvS/C/gDxLcNpvh7WdVg1IoTCLtF2SED2A/nWV4P8MWt34XuvEGva1Pp2jRy+XshBZpnGOMdPQV0/wxufA0fjWyt9C07Vpbx94W5u5FCp8pJIUeoGOfWts3xtaP1mrQq1G6d7KKShFpXak3pJ9XZ6LRK4RS0ujnfg1DJbfFO0tpRiSLz0Ye4jYGuT8Qf8h7Uf8Ar6l/9DNdx8Nf+S2N/wBfF1/6C9c9bT+H7fxZqreIrK7u7YzSiNLeQKwfzOp9sZr06WIlHM6lXlcn7Km7Ld+9Pa7X5kte7bzOZf7h+le0/E7SNCkudK1fxJqc1tZiwjhigtVDTzNjJxngAAjk15x4tuvCNxZRr4d0vULOcOTK1xKGBXHQYPXNdL8dnZtX0RCxKrpkeB6ZrHHupjcdg+XmpX9pfbmtaO26V+/bzCOiZV8ReE/D83hCTxR4T1K6ntreQR3MF0BvQnHoB6j169aoeCfCUGrafda5rWof2botodskwGWkb+6o/EevWtbwn/yRfxX/ANfEX80rZtX8OxfBTRv7dh1GWze7fcLJlVvN3PjdntiuKrmOLw1GeHjOUn7ZU1KyclFxUtNk3uk2NRTd/IyrPwn4K8SrLaeE9bvo9TRC0cN+oAmx6EAf57Vy3hPwxe694pXQQfs0qs3nswz5Sr97j17V1PhzVfh3puuWl/pem+KZLyF90Sho33HHTaDk8VU07SpPGnxD1i5srifSLMF7id5BtkiTjIIB65963pYzFYZV1Oc401C6lUSbjK9tl8S2aXfQLJ2LX9j/AAtW+/sttd1k3G/yzchF8rdnH93pn/8AXXM+LvD0vhjxZ/ZMkwnVWR45QMbkY8Ejsa3Ek+GenXaCGHW9alRxhmZYonOfzx+FWfjjz8RYCBgfZoOPxp4DE16ePhR5qjhOEm/aJLVcusVo1vqmktgaXLct/FePSpviwqazc3FvZ/Zo90kCbmDYOOPrUnx4h0L7ckxvLr+1hawiODyx5RjyeS3rjNZvx1/5KP8A9sIf60348/8AI32//YOh/rXDlFBynlkudr909Fa2nJ5db6+itYcn8R0vjjSNHudC8M6p4g1OSzsINMijEcC7ppnKqcKDwAB1JrmdX8J+Gr/wjd+IvCOpXsi2JH2q3vAN4HrwBj1755qb4xOx0nwhHuO0aUjAe5VP8BTfh3/yTbxt/wBe6/yNTgY4nDZZSxcK0vjS5dOWzqcrTVrve9737A7OVrHO+CNXh0ebVJpLiSCWXT5Yrd0Bz5hxt5HTp1qrrPiXXNYto7bUdRlnhRt4TAVS394gDk+5rIor7b6hh/bvESinJ21aWltNOxld2saUeu6xHrH9sR6hOt/gAzhvmIAC4PqMACnax4g1jV5IX1C+kl8g5iUAKqH1CjgGsuitVhMPzqfs1dKydldLsvIV2XRqmpLqx1YXswvy5kNxn5yx6nNWNF8Ra1o6Spp1/JDHK250IDKzeuCCM+9ZVFFTC0KkeScE1orNLZbfd07Bdmgda1Y6x/bH9oXH9obt32jf8+fr/Spta8Ra1rKRx6jfyTRxNuSMAKob+9gADPvWTQelH1TD80Z8ivHROyul2XYLsnv7y6v7yS8vbh7i4kOXkc5ZjjHP4CoK6++8O3V9qV693e6fZrZWNvPK6RFU8tlUDgcluRn1NNfwlp8cdldSeJ7RbG/+W1m+zyFncHaQU6qAepJ71zwx+HjGMVptok30vZWXbp2FzHJUV0EXhtYr/U7fVtVtdPi02TyppCDIXbOAEQct0z7VK/hGd9VsrWx1C2ubW9t2uo7shkRYlzvZweVxg1q8dQW8vPZ22vvttrbcLo5qiulm8NQDSbjWNM1u11C2tZYo3/ctG29mwAVbt3z3q1qfhue51LW7zUNQsLKOwuES5aOJgg3DjYo57Yx71P8AaFG+/wCDvfTS1r9UK6OQqW0m+z3cNwI45DE4fZIMq2DnBHcVvT+Fsajp0Nvq1nLZ6hE00V5JmJFVc7twPIIx078Ul54esV05dSsdfgu7Fbhbe4l+zOjQlgSDtPLDg9KbxlCa5W9/J+as9NHurPW4+Yr+K/Et94imtzdR21tBbIY7e2to9kUYPXAyeTWLXda/ottYeKtes9EkszBDYPJJFLEzeSoVcqpb+LuG7ZrNtvCURWzt77XLSx1G9jWS3tJI3PDfc3uOEJ7fWuTBV8HhsPGFGPLC10rO+ur0/Fv53HKbk+ZnL0V0Vr4XYadPqGqahDpsFveNaTB42d1kA6BR949fyNUfEmjto17FD9qiu4Z4VngnjBAdG6HB5B4PFd8MXRnPki9fn+ewrmXRRRXQMKKKKACiiigAooooAKKKKACiiigAooooAKKKKACiiigAooooAKKKKACiiigAooooAKKKKACiiigAooooAKKKKACiiigAooooAKKKKACiiigAooooAKKKKANnwjdaBZ6k03iHTbi/tgn7uKCTYQ+QQTyMjGRj3pfGniCfxN4hn1WaMQq4CRRA5EaKMBf8+tYtFecsqw/176+7upy8qu20k7X5VeyvZXaV3ZGntZez9n0Cg89eaKK9EzCiiigAHSit3SfCusajZw3sMEQhmfbCJZ0jaYg8hFYgt+FXdZ8K3EnivVtP0mBI7WxYeY88wRIgQMbmY9Sc8da8+WaYSNV03NXSbeq0s0tfO7sPlZy1dP4n8SWureEvD+jQ288cumRlJHfG18j+HBz+dLong2+ufFdtouolLdZozMJUmQh0wcMhzhuR29/Sqdj4V1i7SWRFtI4o5jB5st3GkbyYztVicN1HTiuavisvrVYTnUV6dpJ3095SivXqNKVi3oHiW107wNrnh+W3nefUXVo5FxsTAHXv2qL4c+ILbwz4nj1a7t5p4lieMpFjdlh78VialZXWnX01jewtDcQttkQ9jV/RfDuqatbtc2scKQK/liWedIlZ/wC6CxGT9KdfCYD6vWdSSUK2snfR3SWj80lsCbuvIteFvE9x4e8UPrFrGJI5XcTQOeJI2OSp9+ldK1/8KHvP7UOnawsm7zDYjHlbuuM56e2cVyNn4a1i51C7sRaiGWz/AOPpp5FjSHnHzMTj6etaGh+GZI/FcGl63b/u5beSZCkgKyKEYqyspwRkdq4sfQy+cpVlVcZqOvJKzlFK6uuumz313HFy7EPi7xRP4j8Tx6tcQiGGEosECnPlxqcgfXrTviP4htvE/iiXVrS3mgieJECS43ZA9uKbeaEZrHw6ml2skt7qMEjOobO5hIRnngAAfSqes+HdU0qCO4uI4ZIHfyxLbzLKm/8AukqTg+1dOFhl0KlL2doygpQir9L2el9buO+/4ifNqaKeJLVfhrJ4W+zz/aWvRcebxs2jt65rV8K+IfDD+BZfC/iQahEn2v7RHLaqGJOBxz07/nWDe+Etcs7GS7mt4gIVDzxLOjSwqehdAcqOR9O9aV54TbTZbItbjURc6W1yyJdIDHIFYlhg8quAffkVx4mnldSm4RqfFNzvGSvzJXdm9Fp30KXMWfCfifQU8M3XhTxJa3UmmvOZoJ7f/WRnPcfh/Or/AIf8U+CvCetQXGhabf3m5ts93dkb0jPURqOM9OT24rlbDwjrl5DbTRwQIl0ga2MtzGnnZ6Bcnk8dKg0zw7qt+90scMcK2j+XO9xKsSRvnG0liBnIPFKvl2V1nW5qz5ZfHFTtG70u13b+TfQFKWmh0dn4k8OaJ8S08RaWmoXVgRI8iSKqyeY4YELn+EZHX3rjtTuFutSurpFKrNM8gB6gFif61NrWj6jo08cGpW5gklj8xF3BsrkjPB9jT/Dui3uvX7WNgEM6wvKFY43BRkge9ephcPhMPH61Cd/dUeZu94xvbXbq9SJN9TNblSK6j4ieJLXxNf2Nxa288C21osDCXGSR3GD0qKLwldTanNZwalpssVtAJru7Wb9xAM4wzY5OeMCodY8Oz6ZbW2oRXlpqOnzS+WtxbOWUOP4WBGQcVU5YStiKdRv343tv9pa/NpaX1EpdC1oviS1sfAWs+HpLeZ59QkR45VI2KFK9e/arXgnxZY6fpN14d8Q2L3+i3Tb9qHDwv/eX8hUnizw/LqXxF1my09La1t7ciSWRyI4YIwi5JPYZNY2t+HJ9P09NSt76z1KwaTyjPauSEfrtYEAg+lcX1bL8VTcZaOq1Pd3UrKzT6OyVgVTY62w8R+A/CzSah4ZsdRvdUKFYXvOEhz396wvAfi7+w9fvL3U4XvbbUY2jvFB+ZgxyWH454rk6K2jkOF9nUhUcpuokm5Nt2WyT6Weqt11K52d3JqHw50mcaho9jqmo3aHdBBeELDG3Yt3YD0pPiV4i8PeJLix1mxF8mpgIlzC6gRqqgn5T3Of0rhaKKWRUYV4YhznKcbq7le6fR9LeiTv1DndrHTfEbxJbeJvFB1ezt5oI/KRAk2N2V+la/wARtf8ACviaxi1K3/tGLWkhjh8p1HlbQecnueuK4KitIZNh6fsPZtx9jpGz6aXT7p2Qcz1Oo8c+JLXxBaaJDbW88J06yW2kMmMOwAGRjtx3o8L+JLXSfCniDR5reeSXU4gkTpjahAP3s8/lWBpljd6lfxWNjC01zMcRxgjLHGe/0qCRGjkaNxhlYqw9COtUstwnsFg18MWpWvr8XMn3tzL9A5ne42iiivUJCiirelade6pdG1sLdp5gjSFVIHyqMk8+gqJzjTi5TdkurAqUUUVYBQelFFAHc6xrOlzLrojvEY3Ol2kMOAfndNm5enbBrI1C/s5NA8L26Tq0tm05uFwf3e6YMM/Uc8VztFcNLAU6aSTejv8A+S8v5fiKx6E2oaPd6r4iurK70pNQnvhJaXF/FujMHO7buBAbOOo6VefVrC4l05ZdYjvlk0u5067mghIaEtk+ZsA/1Y45x0ry+rWmX93pl7He2M7Qzx52sOevBBB4IPpXLUyiLXuyd0tL2/ltva/n69Bcp2FpY2el+BtbC6ra30j3Nrua2JMagPkckDLHBOOwFM8Uaxpt1a+KI7e8SRrzULeW3AB/eIoO4jjtkda53Vtf1LVLVLW4eFLdX8zyoIEiQvjG4hQMn61lVdHL5OTqVpe9e/8A6T5L+Vf1qCXc7jRdQ0GSHw/b6hNbO1tZ3SYnQtFFOz5jMgxyv51LrN9HP4J1DTbrXtLuLxbiK4SC1jEcYQBgQhCgM3I4rgqKp5ZDnU+Z6O/T+Zy7abhynf61qGljxT4h1CPUraWDUtLcQFCSd5VQEYY4bg1Fef2Lrmrad4gl121soo4YBeW8obzkaJQuEAHzZCjH1rhaKI5bGCXLNppWvpta3byXzDlOs8Ta5Z6toN6UcJcXOtyXggIOVjZCAc9Pas/xZe2t5Ho4tZhIYNNjhlwCNrgtkc/UVh0VvSwVOly8vS/46DSCiiiuwYUUUUAFFFFABRRRQAUUUUAFFFFABRRRQAUUUUAFFFFABRRRQAUUUUAFFFFABRRRQAUUUUAFFFFABRRRQAUUVM1rcrbC5a3mEDHAkKHafx6VLko2u9wIaKmhtbqYEw2s8oC7jsjJ49eO1I9tcJbrcNbyrCxwshQhSfY9KXtIXtdXCzIqKmFrcm2NyLeYwA4MoQ7Afr0pscE8gzHDI4wWyqE8Dqfwo9pDXULMjoqZbW6aATrbTtEzbQ4jJUn0zUr2sP8AZ8E0U0klzJI6vAIj8oGMEN3zzx2xUutBNK/W3f7+23UdmVKKmktrmKFJpLeZIn+47IQrfQ96Ba3TQrOtrOYmO1XEZ2k+gNV7WFr3QrMhopalW1uWtjdLbTGAHBlCHYD9elOUox3YENFa93oVxHpemXtuJbpr6KSQxxxEmMK+3tWVsfaW2NhTgnHAPvWVHE0q6bpyvZtfNNp/imNxa3G0U8RyHbiNzuBK/KeR6ipFtLppkhW2nMrgMqCM7mB7gVo5xW7FYgorV0PRpNRvLu1ld7Z7a1luGDIckoM7cds1n3FvcW+37RbzQ7xuXzEK5HqM1lDFUp1HSjL3lZ/ft6j5Xa5FRWhoui6trUzw6Tp9xeOgy/lJkKPc9BTb3R9UstTXTLvT7mC9dgqQvGQzEnAwO+fao+vYX2zoe0jzpXcbq6Xdre3mP2crc1tDq7vT5dfsPDt9p15aJBZWiW9yJLhYzasjkliCc4IOcjrWnqUFhqeueJ7q28jV7k3kfk2r3nlRSx7eZeCN+DgYzxnNeepp98+pf2alpM175hi8gId+/wDu49a6DRvBeo6l4U1TWI7W8MtpIiQxLFkS/NiT/vnBzXzWPjhcDCNStiVGN0o/9xKiau1JNptWuraXbejZrThObtGP9JHUjy4/Fvgu4ZtOihS1kt3+zTAwxSAyfJkk/wB5eT1J61jado8cPhu3AsbHUL2K4lW8S9vtsVkQRg7AwzkclufSuYs/D+tXkQlttLupYzA1wHEZ2+WpILZ6YyD+VO0Xw3r2tQvNpek3V3Ehwzxp8ufTPc+1U6GFw8HJ4uMVGyk27W96bSb5018T66teqEozdkovU6Lx3fQWXje/un07TtThuo4XhZ2LJtEajK7WHcEc+lRCzk8R+D9KtdLa1WexuLj7RbPMse0SMCsg3HlcDGe2K5U2N6L/APs82k4vN/l+R5Z8zd6beua0tW8K+I9Js/tmo6NeW1vkAyOnyrn1x0/Gut0sJhoYej9YjGorcl38VouOkebW6f2euolGbu+XQ6Iwf2hpOu+HrXWY9R1D7ZbzrNLKF+1KiFWVWY87SRjnkDNXdOmttN1Dw5pN3eWxubGzu/tDCZSkRkVise7OMj09TiuK0Tw7rmtrI+k6Xc3iRnDtGnyg+memfatTwToMd34rm0nWrOZDFa3DtC+UZXRCRnv1rgzBYOhRr89dS9nFylGPLzr3ORu11ZW1SstettC4U5ycbLf7jf8ADepafAnh+Gae0LS6Pd2o82TCRyO52hyDlQemeOtRXFz/AGFpkMd7puj6dHLqMEr2ttM00jrG2TJ99go7e+a5S98MeIbLTBqV3o15DaEAmV4yAAehPcfjWRXXh8twmLk6lCspxvrZ31UnK2jsmubqm9NLES5oaSVjt9e0e6j1TXddbW4ILC4E0kM8NwGa7DnKxbQc85wc9MVo25jR9IvmmgFu3hiS2D+av+tCPlCM5B5HHvXm9Fdc8onUpqE6myt8NtOW3ffrfbskRzHXandQvceDQLmNlt7aEPhwREfOJOfT15rT1mIa/purabpdxbSXUOuz3RiMyqJomGA6knDYx+RzXn1auka09hZy2M2n2N/ayOJPKuYyQrgY3AqQRx74pV8rnBRnRd5Rd185Xfa+76r1Q1LubPxJj8g+H7drhLhotIiUyI25Thm6HuPeo/hkxXWtQZW2kaTdkH0PlGsPW9UudWvftVysSbY1ijjiXakaKMKqjsBVKunD4GawKw9R6tO/zdyJanXeC4X1Pwjr+h2WG1CYwTwxZAaZYydyr6nkHHtU8tldaD8Pbiz1aI211qGoRPb28n3wqA7nI7DtXFozIwZGKsDkEHBFLNLLNIZJpHkc9WdiT+ZrSeClKo3ze65KTVtbpLrfbRdCbHrVzKkvi3xtpcVnbX17ciF4LadiFnCAFkBBBzyCBntXPa//AGhYeCrmG60LTdDjvbiNRbjzPPlKc7wGY4UdM+9cIrMrBlYhgcgg8inzTTTv5k0skr9NzsWP5muajlXspR966XLffeKS726J7P8AySiR0UUV7JYVv+BdBj8Q601rPO8FtDA9xM0a7nKIMkKO5NYFdJ8OrW4uvEBWw1n+ytQSF3tJDgCWQD/Vkk4GfxrgzSpKng6koT5Wk9bXt57P8nbccdyfUrPwZd6Ld3OjXl/ZXtqVIt74qftCk4O3b0I64qW00Tw9pOg2OqeKJdQkm1FTJbWtntBWIHG9i3r2FdPqcOqXPhfWJ/HmkadayxQZsrtVjS4knzwo2H5hWTq+k3vjDw14fvdBjS7msbMWN3bLIokjZTw2CRwR3r5ijmDlGMJ1XGnz2lLmUkvcukqllo3u3Zp+71Ro4+RJ4X0jT9N+KHh2TSNQF7Y3gM0LMR5iZRgUcDoRUdhoPg/VvEk/h6O91Q6nLLIsd4FUQGUZO3b129s1J4a0ez8O/Enw5Z/b0mvApe+AdTHDIUbCBh6DrWX8OXRPirZO7qqi9kJYnA/i71NV1JqriKVaTcaKae3M1KpZvTXb0d722BdFbqQeHvD+m/2Ld6/4iubiLT7ef7NFFbAeZcS9wCeAAKXXNB0i48ODxF4ZmvHt45xb3VrdAeZCzfdII4INamm2reJfAdzoOnvG2p2Opvdpbs4UzxsCDtzwSM0slrN4P8AXlnq2yPUtUvIHjtA4Z0jiO4s2OmTxXTLHVfrD/ev2vtElT0s4aa23ty3lzd9L9BW02IL7Q/CHh6SDTfEV1qk2pPGslwbMKI7bcMgc8sQCM1o+ENDbw98Sp7Hz1uYW0uea3nAwJI2jyppnjXwxqnirxD/wkHh9Ir2x1JI38wTKPIYIFZXycjGK1bO+sZPiVBZ211FNFpugvZGcMNsjpHzg/XivMrYypVwbSqucpU5OpH+WVl0+zZ3jbrv0uUlrschoWhaJB4SXxL4ge/lgluTbwwWYUHIGSzMeB7Cs3xXY6HbSWtxoGoPdWtzFvMUuPNt2zyrY4rpvA0HiaHwsLzwpqKXrvOUvdKkRGCDs+1zzkY6f0qv8ULa1hs9IluLGx0/XZUkN/bWZGxRkbCQCQrHngV62Hxs/7UdOVXmvKSsnskm7Sg0mkraTTd3boyWvd2OGooor6wzCiiigAooooAKKKKACirejWMmqavZ6bC6xyXU6QqzdFLHAJ/Om6paPp+pXNjIyu9vK0TMvQlTjIrH29P2vsb+9a9vK9r/eOztcrUUUVsIKKKKACitTSNFn1LS9V1CKaNE02FZpFbOXDNjArLrGniKdSc4Rd3F2fk2k/wAmmNppJhRRRWwgooooAKKKKACiiigAooooAKKKKACiiigAooooAKKKKACiiigAooooAKKKKACiiigAooooAKKKKALGmrC+o2qXJAgaZBKT/d3DP6Zr1jUb2OPxZrFlIfEF1axwzI9gYY1tFgCnaVy2AoGCD1/GvH605tf1ubTBpkurXj2YAXyWlJXA6D6e1fOZ3kk8xqwnGSsk079LtO60eqt0cXt7ysbUqqgmdhbarqVjZ+BLezvJreN8l1jbG/8AfkYb1GM8H1NLfaje3y+O7S6uZJbaFd0UJPyRFZwF2r0XA44rgjd3X7j/AEmb/R/9R85/dc5+X0554o+2XeZz9qnzc/6/94f3vOfm/vc881z/AOrMOf2nu8173tr/ABfab+mhXt9Lf1tY9durqC08aQWFm+vz2aQIsNhDDH9jltzHk8k4KkZJY965DUNTubL4dabb2FxJbW91fXaybDhmjyuEJ9Oeneucj1/W49MOlpqt4tkVK+SJTt2nt9PbpVJ553t0t2mkaGMlkjLEqpPUgdBmufL+FpUJQ9s1JRcfPm5YzV3olduV+rVvielnPEXvb+tj1mxutbh+Lun6bYtONGRIhBAoPkfZ/KB3Y6dec9c1meEzgeEj1/4nt1178LWfpvjOwsILaW3/ALaR7VAYtP8AtAa0EoXAbJ+bbn5tvTNcdFqF/EIhFeXEYhkMkWyQjY56suOhPrXnYTh7E14yhKCp2hGN7ayajVi5O3X3029VvaTNJVorrf8Apf5HW2eqX2qeHfF0eo3cs8KeTIiOcrEfPAyo/h444rqLG61yL4v2+m2jTjR0VRDAufIFuIsqwHTrznrmvJUuLiOOaOOeVEnAEqhyBJg5G4d+eea7ax8aWFjDBLa/20slvH+5sGuA1oku3G7J+bbk7tvr3rbOchqxjUWHpKamppKytFyhTin5O8HZ2tZu7XVUqy05na1vzZzDjQ/sExmfURqO5sBVTyfvce/Su31q68SQ+NV0vQVL6d9iRba2f/j1e3MILM3IXH3iTnrXmv15NaKa9rSaWdLTVbxbIjb5AlO3Hpj09ule7mGT1K84yi1PSStPVLm5dUl/LbRaaN+8jGFVL/gHTX2sanp3hPwlDp95NaqfNkYwttLETYGSOoHp71f8VxM0HjpYYjhdUt3ZUXoMtzgdsmvPZLi4kiiiknlaOEERKXJEeTk7R2554q3Z63rFney31rqd3Fczf62USndJ/vHv+Nc0+HpwaqUXHmTlLa171Y1FdrXRJq+tr7Fe2Wz/AK0seg6FHNZ6p4JWeErIukXT+XIvYtKRke4I/OsXSdU1e58I6/rEV5czav59vHJOpJljtzuyFI5C7goOPYVysmq6pJcrcyalePOgYLIZmLKGzuAOeM5OfrTNM1G/0u5+06deTWs2Nu+JypI9D6is1w5PllObi5vle2mlWVRx6uz5kvldp7D9utun/Asd7oF7ry6vFqOrpGLoaBcPbysAZZEAO1pM9/TOMgCsa8vr3Uvhl5uoXU13JFrAWN5mLMoMJJAJ7E84rnbjVNSuLyW8m1C6kuZUKSSmU7mUjBUn0x26VALif7KbXzpPIL+YYtx2bsY3Y6ZxxmuihkHLUjWaipJwei2UXK6Xl71unotiXW0sdlqE09j8I9FXT5HhS8vp2vGjJBZ14RWI/wBnnFaumSy3vhnwReag7SXUWvfZ4JHOWaEMpxnqQDXIeHfFF9o1nNYC3s76wmcO9rdxeZHvHRh6H6U3XPE+qate2lzI0Vstlj7HDbRiOODByNqjvkDmvErcOY2rUdHkio+0qVPaX1anGaUbWvdcyi9bckVbXRdMcTBLmu9krelv8vvOl0dHf48hVUkjWJGIA7BmJP5U2ymmTwN432TSLt1CHbhyMZmOcVTk+ImtfbV1C3stJtdRJBlvIrUCWXHZj6HHOMZrK0bxPeabBqdubWzu4NSO64iuI9y7gSQw9CCaxeR5pWhGdSlFOEcOlHmvf2VTnk72SV18P42H7eknZPfm6d1ZG74u1O+t/h54Ssba5lhhltJXlWNivmESEANjqBzx7mtjxd/YNtpXhuyuNc1jT4U0yKaGOytw0bMxJZ924ZbP5YrzzUNWvL6wsLG4ZDDYRtHAFXBCltxye/Na2keMr+x0uHTbmx03VLa3JNst9biQw56hT6e3StMRwxi6dGjKglzQqVZtRcU37SU2neUZLmSaWq2bSfdRxUG2pbNJfdbszsLmW51bxtpV9ol1cWN1baQZLrUdRtQpaNVI87aM5JU9fWofDbaMdD8Vw2Gt6tqsraVI8jXEWyHgjDAFid2fUCuQj8Ya4viZvEDXEcl26GJ0eMGIxkY8vZ0247Vft/H2oWrTR2mk6NbWc8bRz2kVqBHKCOrHqcdueK83EcK5pGhGhSimlGna0orWE3NxbcOZpXtCzjFdUjWOKpOTk31f4q3e3ruyz42uLix8JeEbSxmlgs5LA3DeUxUPOW+YnHUitbwZqGvT+PrHUtatxFcjRJWgkKYM0axHY7c8k+veuV0bxhfafpw02ax07UrJJDJDDewCQQsTzs7ge1QyeLtbk8Qya600Ru3haAfuxsSNl27VXsMdK9Crw5jquErYJ0Yaqtao3rL2rbSta639+99la/TNYmCnGfM+mnp/WhtfDy+vbseKhdXU04m0S5kkEjlgzAcHnvzXD1f0fVrzSftf2Nox9rtntZdybsxv1x6H3qhX1mAy6WFxuIrJJQnyWS/uxs7r7vkclSpzQjHqrhRRRXsmIVe03TZr6K8kjZUFrbNcNuz8yggYHvzT/DUdrN4i06G+2/ZXuo1l3HA2lhnPtXcveeIriDxlb6pDItrb2kiorRbVgPmAKqccDb2HUc15GY5hPDyVOCV9Hdu28lHRW1evl07lRjc89vbdbe4EUdxFcgorb4SSMkA7fqM4PuKg74716UZmstZ1OaO1vFT+y7JWu7JFaa1zGnzBT1DdDjmmywX0OqapqSTJeaodGjuLGUWvlzbSwVnMfP7wLnn8a44Z67JSj0Vtd21HeyskubXrZXUbD5Dz60t1mkkSS4ittkbPmUkbiBnaPc9BUABIJAJA6+1d5p8mrXkoutbt4/NfQ7wxysuJZUCnDOPbkA9xWktxr8N/4Qs9Pt2On3VhbCZFhBjnB4k8zjnC+vSqqZ1OnJx5U3Z/a00vez5ddv8AhrMOU89n06aHRrXVGdDFcyyRIo+8Cm3Of++hVMgjGQRnnmvSdKtdLkvPD9qwSTTxrV+sIOCrgbfLHPByQv1qDWLt77QpheQ6tqEyahCsL6hbRwiOQt80QIYnDDgjGBgVNPO5c6g4Xu/Syc5RXS2ltbteV2Dgee4OASCAenvV3W9Nm0nUprGdld4SoZkzt5AP9a7nxi93qOk6yyzXkEdpMjzWF9aqBbHdtCwSLxjnGMDIFT6nqd7c+L9b0eWTNgNLl/0faNm5YAwfH97IznrUwzurO01BWSk5K76cj35dXaXo97hyI84u4EgWArcwzebEJGEZz5ZJPyt78frUJBU8ggivTNDW4V4HsbdJboeEi8SmMNlxLwcdzWB4jlvb3wPp9/rW9tQ+3SRQSyriSSAICc9yA/APua6MPm7qVVTcVa9t9db20ttp3/ITjocpJLLLjzZZJMdNzE4/OiOSSNt0cjofVWIP6UyivcsrWsSB5680dqKKYCqzKwZWKsOhBwRSu7yMWdmdj1LHJptFK2twHpJIisqSOqt94KxAP1plFFFgHxySRtujkdG9VYg/pWh4Z01tc8SWGltIVN3OsbP1IB6n64zWZV/w/qUuj65ZarCoZ7WZZQp/iweR+IzXNjY1nh6n1f8Aicr5fW2n4lQtzLm2O1Gs+GD4p/4Rw+E9OGkfafsnn4P2r723zPMz1zzin6Noei6Pb+Mv7ZsV1D+xp41g3EqXO8hRkdAeM+1Q/wDFBjxH/wAJP/bVyYfP+1f2X9lPm+Znds3527d3f0q54V1Kx1bRPHGpa6JY7a9lhaUwjc0ReQ7SB32kj8q/OMTz0sPzUFVjC1JTvzqTm6sE+Xm1cnHmUnHR3WrO2Nm9bX1tttYzoX0rxd4a1hl0Ow0vVNLt/tcUlkhRJYgQGVl9RkYNa9t4dvdF0LSjpXgqLX7q8t1ubq6uYTKibukaDPGB1PvWGbzw74b8N6paaPqz6vqWqRC3aUW5iSCHOW69WOBT5b7QPE+k6Z/aeuzaLqVhbi1kJhaSOeNSdrDaRhua3r0cS/4KmsL7TaUaknbkX2U41OTnvp31tyiTj1tzW8u/3Xsal94WsLf4g+FvM0lrK11fD3GnTciFxkMn+70Ipnh650C/8aN4R/4RnTjp0sstutwyn7SGUN8+/PHI6DpWPa6x4b07x7ot7py3K6Zp7J51xIC0k7AHdJtzxn0FUvC2s2Gn/EWHW7p5FslupZSyoS21g2OPxFaSy3G1cLP2jqOUaD5Pii+fmqOOik/fS5Vq3Lvqxc8FJWtvr6aFXTfCuu6t9ok0nTpbuGGZoi6kDkfU1taPaWPh3whJ4g1HS7fUdQmvms7aC5G6KLYPnZlH3jniuQuZi11NJG7hHkZhgkcE11Ggajo2o+En8Ma5eyaeYro3VneCIyKrEYZHA5wfWvfzenjXRi6j5qXNHmUIyU+XW92pNy1tdRSfLfcxpuF9Ny9pmoaDqvifwreWGnx6bqn9oxpeW9uhEDDeNrr6H1FasOpaJefEqbw23hnTprK6vngkuJVJuWck5cPnjnoAOBWIuoeFNF1Lw9DpsjXn2K+W5v8AUvIKmQBh8iL1wAKz9L1qwt/ibFr0jyCxXUWuCwQ7thYnp689K8KplbxKqVKcKiiqU+S7knzc0nHqn25FLVK2hsqnLZNrdX/r8yzZaTYp4T8XyPAkk9hdQRW8rD5kBdwcfUAVW0mxs5fhxrmoSW8bXUF7bJFKR8yKwbIH1q/4f1bQ7iDxPpGp3sljBq0yzW915RcIUdmAZRzghqS91Dw3p3gXUPDunX019eT3UUzXHkFI3254UHkADueua7JVsYqs6DjPmlVpSTtK3Jalze9sldSTV773VtSUo2T02f36lzxQ+h6FoGkRW2g2k9/qejxPLPLkiIlfvKP75OTn6U7XbrRfBmpQeHh4b03U2hijOoXF2paSR2ALBD/CBniuf8a6vZapDoS2TuzWWlxW025CuJFHIHqPetzVbjwl4svLfXNT1ybSrzykW/tjamTzWUY3RsOOQO9csMFOjSoyxkajhL2jnbnb5rr2d1H3klHmtbROzetmPnu3y2vpbb5l3wrJ4dhj8cT2UM1zows4pI4XJRmG7Ownrjdxn0rOafTfEXgTWryTQdN0680poWhlsozHuV2IKsMnPTrUP/CRaEsfi2OztWsbfUbaKGwgVM/cbqx7E9fqazNA1ays/CHiLTLhnFxfrAIAEJB2MxbJ7cEVVPLK96mJUZqfPQtdu/Lakp3s+Vu3MpvVaPsDqLSN1az/AFt/wDsbXw7e6LoOltpXgqLX7q8t1ubq5uYTKibukaDPGB1PvVfVfCujQeNvDjahZvo9hqsfmXNnK+BBIOCm7spOPzrOlvtA8T6Rpn9p65Noupafbi1kJhaSOeNSdrDaRhuTVGe+8Hr4qsFWxubrRLeMRXDyMwkuGI5lxnjnBA9q5MNhsx9pNzlNVLVeblhPW6fLaUp8jd7OHKtLWfKrlSlCy2tp/W1/U3/FELWlhqNtrvgG306Dy2+wXunxfcf+Es4OGU9680r0jSdU8P8Ahi11GS28V3WswXFtJDDpv2d1QlhgGTccDHsK83HSvoeF1UjGrCUWo3Vm1OKemto1LyjbS+rTb01uY4i2n/A/QKKKK+qOcKKKKACiiigAooooAKKKKACiiigAooooAKKKKACiiigAooooAKKKKACiiigDV0Lw7reul/7J02e7Ef32QYVT6EnjNT6do91Y+MNO0vWbCSFmuolkhmXG5SwH4g1v+ObifTfB3hTS7GV4LWex+2S+WxXzJWPJJHXHSqmn61quraj4Uh1GAvHZ3iRQXbI26UeYvyljw2MV84sdjMRSlWSiqb50t1JcvMk73s7tbJK193YuyTsZ/i3S2Pj3VdK0myZtt7JHBbwoTgA8AAVDrXhXxFotsLrU9IubaAnHmEAqD6EjOPxr0ewjt4de+IeptqA064juDCl55RcwK7nLADnJ4FZnhS48PaS1/DdeNjqdle20kU1q1lL8xI4bJJwQe9edSz3EQpqNOPNyRhdcs5OTcYt2klyrR9b3e9lqU4I4TTvD+taits1jplzcLcuyQsiZDlfvc+3en6b4c1zUtQn0+x02e4uLdisyoBiMg4OT0H511cuqX2m/BnSlsbiS3a51CeOR4ztbaOcZ6gE9ai1i4uNO+E2hJZTSR/2pdXE15IjENIyNtUE9enOK7/7Uxk5WiormqSpx3+zzNyevaLslu+qJ5UcxqHh3XNP843ul3MAgdEkLpgKW+7z79qp6lY3mm3j2d/byW1xHjfHIMEZGR+ldzBqF5e/BDUYrqWSUW2pRRxO5yQpAO3PsSfzq7eaT/wAJld+DtXABF3GLXUG/umDlifqoP6VMM8q0ZS+tJKMZTi2r7xipp691zadHZXDkXQ861HT77TnjjvrWW3eWMSosgwWQ9D9K0fBGhSeIfElpp4hnkt2kX7S0P3o484LZPTFaPiC+0zxN46v7rUtSbTrEkpBIIDLhE+VF2jnkDNT+F7fS7H4iaAmi6zJqMT3UfmP5DQ4O/wC7g9RXTXx9b6jLmTjV5HL4Zcqdr25trr13BJXMvXvC+qWHiC802HTrsiISTRhlyzQKT8/096p3ug6zZGyW6024ie+G62Qr80g9l69xXeeCriSP4o+Ip2YyGG2vWUOdw+U5A57e1c74JvPFGr+MobyxukuNRVHk869YtHCuPmY56YHpXNSzPFxUufltThGTburtp272V1q9fQOVFO+8E+K7Gya8utDu44EXc7YBKj1IByKr2JX/AIRHUf8AiRmc+fFjUccW/wDsZ/2q9A+HlvYW3jH5vGbarezxTB4IY5DHIdjE7nbgjv064rnNK4+E/ikDgDUbf/0KsYZvWqSdKqk7SpWaU4fHO20nd2tvs9rbj5UYdh4V8RX0yRWukXUjPEsynbgFG+62Txg4OKLbTL/SPFFpZ6pos006zKTYuvM4z90eufaul+Juo3kejeFtPinkjg/smKZlRiu5jkZOOuAOPqa1LiaW51L4Z3FxI0kzxqGdjlmxIAMnvTeb4qVGNSpGPJNTVle65VJ3vfry9Emr7hyq5wV7p99fanqctlpE0McE7GS3RCfswZyAh+h+X8Kl1Xwn4k0uw+3aho91b23GZGUEL/vY+7+Ndxo95Pp958Sry2bZNEzlG7qTM4yPcZrG+G93dTaV4ut5riWWJtHlkKu5Ybh0PPeqWbYuNOc4RjyU+RO923zKLet9Lc27vfy3DlRzWheHdc1zzDpOmz3ax/fZAAqn0yeM1FqOi6tp0TTX2nXNtGkxhZpEKgPjO3645rq/G9xPpvgvwnpdjK8FrcWJvJvLYr5krHkkjripvEN/d6h8F9HlvJHlkj1N4lkc5ZlVWxk98dPwraGa4uUqdW0fZzm4Ja8ytzK972d+Xa2ndi5UcXpel6hqjyJp9pLcvGAzrGMkAnA4+pqxrfh3WdFhjm1KxaGKQ7VkDq6k+mVJAPt1rf8AhjHey2viWPTt/wBqbSmEYT7xO4cD3xmrHguJ7Pwrqb61FJFpr31mI1nUgNIJcvtB/wBnOa7a+PqU6s0rWi4q3V81ttfPtrboZNmAfCHiRdO+3nSZvJ8vzCNy7wn97Zndj3xWXdWN3a21rc3EDJDdIXgc4w4BwcfjXfwWmtj41/aHjuNovjK8xB2fZupO7pt2VHoFlbeKtNm0pWUR6XqpuVYngWkjHzPwGAfxNZLM5wSnUs42i210Ur+b6216q+iFzHHR6BrMmoQaemnzNdTxLNHGMZ8sjIY+gxzzinar4e1nS54Ib6xeNrhtsJDK6yHOMBlJBP412mh6rBrc/jK9a1ubiSeGPybe2k2Sm2VsFVOD0ATIA9arwywxeGbS3tdDvrOym1iBopLy7DkSL12JtBwQeT06Uf2hiFPllFaWT9Wr/wA3S+1nez1C7MjQ/BGtXes2Npf2c1pBcTNGzll3KFOGIUnJx+tZOs6FqWlmaS5tXWCO4MHmbgRuxkA4PXGDXV+fNP8AHXM0jvs1hkXcc4UMQAPwFV/C9tLq8viHwmQVmu2Nxah+MTRufX1Un9KI42vB+0qNcvLFtW2Tbu9+i39OgXZyNzY3dta211cQNHDdKWgY/wAYBwSPxqtXRfEG7hn8QtZ2rA2emxLZQY6EIME/i241L4F8KjxOmpqLv7NJZwLKhbGw5bB3E9ABk/hXbLHwoYX6ziPdWnyu9PzVy4ps5iiutk8M6VqniOx0TwpqkmoNIh+03E0ZSNCOrD/ZxWlb+GvAt9f/ANi2Pii8/tFm8uOeS3At5JP7oPXGe9c1TPMNTSclLa7XLK6W15K10tHvqVyM4Ciuq8P+Dbi88RalpmqXK2EOlRvLfTY3bEX+6O+eo9qvv4b8Jappd9N4b127N5ZRGUw30axiZR12n19qqrneEpz5Lt7XaTaXNtdpWV/y12DkZw1XbnVtUuYEguNSvJYkXYqPMxAX0xnpW34T8M2l/pNzr2uag2naPbuI96JukmkP8KCrmoeFtEvtAu9Z8J6rcXYsRuu7W6jCSon98Y6iprZrglX9nNN8rtzcrcVJ9Oa1k9V162YKLsctbalqNtdC6t7+6in2hPMSUhtoGAM+nA4pP7Qv/t/2/wC23P2vOfP8078/73Wuk8OeG9Gbw4fEPiTVZrOzaYwwQ26B5ZWHU89B/hTvEXhrRV8Mf8JJ4b1S4u7OO4FvcRXMWySNiOOnXt+dJ5lgvb+y5Xdvkvyvlv8Ay81reXa+m4crsczcahf3Fy91Pe3Ms7qUeRpCWZT1BPp7Vpan4kv7iC2t7S5urSCOxitZY0mIWTYCNxA9c1v6d4M0ZfDml+Ita1x7KwuUfzgI9zlw2FRAOTkAkntiqmh+F9KubG+1/VNUmstBguDDbuse6a4bsFX6dawlmOWzvLluoPl+F25r25Vpq7rZXtuPlkcl50vlpH5smyMlkXccKT1IHY8CtfxPF4hhSxOu3NxKs8AmtvNn8z5D3HJxWtr/AIY0d/DEviPwxqdxeWlvIIrqG5jCSwk9Dx1FdP4103Q5NK8Nah4g1Oe2txpccUUFtGHmlbqTzwFGRzWVbOqHtqLhG93JNcr500r2S3TfXy121BQdmea3mq6pe26W95qN3cQx/cSSVmUfgarm5uDK0xuJjI6lWfedzAjBBPcY4rpfGnhvT9L03Tta0TUJL3TL/cqGVNskbr1Uj/PSuVr2MDWw+JoqpQVo6q1rWadmmujutSWmnqa2i61Np63u5ppHnsWtImEhBhyysCPQDHQetUtQv77UJhNfXk91IBtDSyFiB6c120ngvQdN0PS9c1zXLiC0vrVJBFFEGleQjJVR/dA7n1rN8VeF9PttAh8SeHdSk1DSnk8qXzU2ywP2DD/PavNw+aZdOupU07yfLzcrtzLTl5mrX0+b8ynGVjkqK9Am8FaBpen2Gqa7r8ttaXlmsscaRbpXlPVQB/COOT61Q0PwtpK+Hx4i8TapNY2E0pjtIoI9005HUgHoK2jn2DlB1IttXsvder10jpq1Z3tt1FyM46tC/wBH1Cx02x1G6hCW18rNbtuB3AHB4HT8a3vEXhfTV8PDxH4a1OW/05ZRFcJNHslgY9MjuKr+IdHmtfC/hy8F9c3Rv0fZbvysRDYwn1q4ZrSrOn7OVrycWmmndRbt0s9L66W9UHLY5miu8ufC3hPQTFZeKNevI9TkRXlhs4A62+egYnqfpWT4l8I3el65Y6fZTJqEOpBWsJ4xgTBjgfQjIzRQzrCV5qMW1dNptNKSW7Tas+/prsDg0czT4o5Jn2RRvI2M7UUk4/Cu9m8K+CdP1FdD1TxNeDVciOWSGAGCKQ/wknnr1rY+GOhW+gfEW+03ULuUalbwyrEsceY5YimS+eoOMYFcWJ4kw9PD1K1OMm4x5knGS5l3V1tqrvpe+w1TdzyeirutR6bDqDx6RdT3VmANkk0exycc5H1zVKvoKc1OKklv30f3EBWhZaveWej3+lQ+X9nv9nnZXLfIcjB7c1n0VNWjTrRUaiurp/NO6fyaTGm1sbng3w9P4j1KS1j81Y44XkeRI920gEqD9SMVUt9C1m4uHt4dMupJUmEDosZJWQgkKfQ4B/Ktj4Xsy+KCFYgGzuM4P/TM1Nod5dWvw01yS3nkjklv7eNnViG2lXzz15xWM6lSM2l5fiznlOSk7eX4mLYeHNcv5riGz0u4ma3cpNtXhGHYnpmpNM0yS38RJp+raRfzOobfaRArKflJBHt3+grXgiitvBlhNrmsaglndTyy21pZxruLA4Z3ckenTmuoG0/EbwyyRzoDo/AnOZMeXJjce5xWdTESV+1n36ef9epEqrV/n+B5vp2i6tqCRvZafcTpIzKjonykqAW56cZH51bsNIuLPxLBp+s6PfyseWtIgRLIMHG3/PatKa5nh+FFjDDK6JNqs3mBTjcBGhArotBkeXXvh/JK7O5sZQWY5JAeQDn6U6leaTfTVfcn/kOdWST+f4Hn+n6PquoKj2On3E6O5jVkTILAZIz7Ag03UdL1LTr0WV9ZTwXDY2xsvLZ6Y9fwroTczwfChI4ZWjWbWZBJtONwESnH510fh5jPceCpJW825XTrz7OX5JkVn8sc+hAxTniJxvK2mv4Jv9Byqyjr01/A4a78L+IrVQ1xo15GCjPkxngKMnPpgc81j13Hw4uNUlvfECzS3EkbaXctc72Jw+04Jz3zn9a4etqU5OTjLpbY0hJttPoFFFFbmgUUUUAFFFFABRRRQAUUUUAFFFFABRRRQAUUUUAFFFFABRRRQAUUUUAFFFFABRRRQAUUUUAFFFFABRRRQB1uleJ9Lm0C30TxPpEuoW9mzG0mgm8uWIHkrnuM03WPFyXOo6N9g00Wel6PIr21p5mSx3BiWbHU49K5SivLWT4RVHU5X1druycr3aV7Ju71S6vuyuZnV2XjKSDxTq2qyafHPZasz/a7GR8qyMc43Y6jscVYk8U6Dpun3kPhbQZ7K6vYjDLc3Vx5rRxnqqDtn1rjKKUslwcpJ8rtorXdny7cyvZ287+Yc7Nq8103Hg+w8PfZdotLmS487zM7946bccY9c10nhiWYeAmj1nRG1nQPtZ8s202Li0lxyeBwp964Gr+j61q2jyNJpWo3Nmz/AHvKcjd9RU43LFUoezopJ83Nq2tW7tpp3i7vdelrApa6nfeIruGP4RyW8OknSbW51FBYwSEmWRVGXkYnk5P4cCm+Fr7UvDfwq1ua7he3+1TiGwEilW3uuHZc9tvf2rmNRs/EWt+HJfFmpagby2gnFsTNMWkDHHQYxjkVlaprGq6okKalqFxdLAu2JZHyEHsK8bC5XTxNCWHjOMkqt6mrdpLlfLd6t7czeur01NJXi02umhQq/wCHtRbSNdsdUWMSm1nSbYTjdtOcZqhRX1tWnGrBwmrpqz+ZidkfFul2fii+1nSdJuFS+tJoZYp7gZDydWBAPA9KyPBWvN4c1f7YbVbuCSFoLiFm2742GCM9jWJWvc+HtQt/C1t4kkMP2K5nMEYDnfuGeox04PevJrYXL8NTVGs7KraGrd5WTsr33te3UuKnK7XTU6PRPF3hnw/q8d7onhqcA5WZ7m63uEIwVj7A+5+lZNx4hso9B1rRNPsJo7bULuOeJpZQWiC84PHOa5uitIZNhYz9o7t+7q5Sd+V3ju+jFzs2vFGunW00tfsvkfYLFLT7+7ftJO7oMdenNXl8WfvvDDmw40JdvEv+v+bd6fL+tcvRWzyzCunGny6RvbV/aTT69U2LmZ0q+Ktp8T4scjXiesv+ozIX9Pm647VU8M66dFg1WP7L5/8AaFk9pnft8vd/F0OfpxWLRT/s3DckqfLpK19X9lJLr0SX3BzM9DsJj/wgmmp4l0CXV9KDv9gubKfEsBz80b4HAz0zUvxAuwPhtodm2nLpfmXkkttZ870gUEBmJ5JJOcnrXFaNr+t6MrrpWqXVmrnLLFIQCfXFVtS1C+1K6N1qF3NdTkYMkrljivIhkdT63GrJrljNzVnLd3+y3yp63bW/ZXZXPoaXhfV4tKstZRmmSa7tBFA0fVXDg5z26dao6rq+qar5f9pahc3fl/cEshYL9Ko0V70cPTVR1Lav/K2hnY0jr2tnTf7NOrXhs9u3yfOO3b6fT26VTtrm5ti5triaAyIUfy3K7lPVTjqPaoaKuNKEU0orUCayurmyuUubO4lt5kOVkjYqw/EVY1HVtU1K4juL/ULm5lj/ANW0khJT6en4VRopunBy5mte4EwuroXv237RN9q3+Z528792c7s9c+9dH4e8Q29nf3PiDUp7281tUZbXOChYrtDu3XjPSuWorOthqdaPLJeXy7ejBoVizMWYksTkk9zXc/DEldB8YFTg/wBlH+Zrhav6XrGoaZb3tvZTCOO9i8m4BQNvT05HH4Vy5phJ4vCujC1247+Uk/yRUXZnX/A6WNfFN5C0aySz6fKkKMcb24O3PuKZpWsaXNrdvYWXw7sRqHnBY4/tEoZXB7+mCK4qyubiyu4rq0meGeJg0ciHBUjvXXS/EzxO8LbWsIrl12tdx2irOR/vf/WryMxymvPFTr0o83OktZzhZq+r5fiWu2/3lxkrWNZNS8V/8J14i1qx02yaa3i26naeYJY2jAwR6t07UmhweEvHT3Vlb6DJompJbvMs1tKXhyo/iU9K4nQde1XQ9UOpaddtHcNkOWG4SA9QwPWtrVPiD4gvrCayjFjYRTjbMbO2WJpB6E9awxGTYuMksNFRaUUpqUotWVvejqprsn00fcFJdTo9NvLKD4OWks2hwazFaajItxG8jKImIOH+X64/Gq+ga55mia5eaD4L0+zt1s2ivLgXT4CMOg3cE+1cf4Y8Sat4dmkk0ydVSYbZoZEDxyD3U1b8R+M9b1yxWwuGtrayDbjb2kIiRm9SB1onkVb204cqlCc+a7nNWTd2uRaN9ne2ze2pzqxsW+m+HdA8FaXr2r6bPq91qTP5UXnmKGJVOOSOprU1G8S++C2o3EGiW2k239pRCFIA2JBxliWOWOeM+1cp4f8AGms6Nph0yIWd1ZbiyQ3cAlVGPUrnpUx8feIpLa9tbiW2ube7TYYZYFKRAAgeWowFxmlXyrH1KynJKTjUUk3OVuVSukoW5U0tL/5gpKxoeMmP/CsPB654/fnHvmn6uj3XwW0WW1BeOzvplugv8LNnaT+Bxn3rkb3WNQvNKstLuJg9pZbvs6bANm7ryBk/jVvwx4m1fw68v9nTJ5UwxNBKgeOT6qa7HlWIp4eHJZzhUlNK7s03LS9tHaXZ6+QuZXE0/RdTufC+pa1DMItPtmRJQzkeaxPAUdGIrofiwT9m8LDPA0ePH51ieJvF2seILaO0vHghs4m3LbW0Qij3euB1NZ+r6xqGrLaLfziUWkIghwgXag6Dgc/jW9PCYytiKWIr8q5XJ2Wtk4pLWyu76vbsthXVrI6vXGC/CTwyxUOBfTkqeh9qy9X8SaXe6dNaweEdJspJAAs8JfenPUZOKyLjV9QuNGttHmmDWVq7SQx7ANrN1OcZP41QrTCZVGCbrbqc5Kza+KTkr2tf53By7HofxPtbo+DPBl8FY2q6asTMOiuQDz6ZH8qi0KOSz+DPiC4u1KQ3lzElqG43uOpH+e1aninxNqnh/RPCK2EkLwTaMnnW88YkicjGCVPf3riPFPinWPEhiXUZoxBCP3UEKBI0+iivDyzDYzFYWnScYqmqjlzXd7RqN25bb3W99vMuTSZ0HxWY/YfCi54GkJgfjTvHKPdfDjwhfW4LWkEMkEpXokmec+mcGuS1fWNQ1ZLRL6YSrZwiCABAu1B24HP41e8M+LNZ8Pwy29lLDJazHMltcRCSJj64PQ/SvQhlWJoYeh7OznSlJ2u0mpcyavbR2l230J5k2zf8Ixva/CnxZeXQK210YIYN3SSQNk49cZFXNSmht9A+HU9xjykkZnJ6AeaK5fXvEmu+KprWxuHj8sOFt7WBBFEGPAwPX3NbvxNt303wv4V0a7aMX1rbyGeJXDGPLZAOK4amEn9bpKu0p1Zyk0ney9k4eV9ld2td2KT0djT+JOr6Tp3jO/h1DwVZXcruHW5knkBnUgYbjj249Kt22p3Efi/wRBqeiWuj2kRZrWJJy5COMLuB5X5sda5HTPiF4isrGGzc2V6kA2wPd2yyvGO2GPP51z+s6tqOsam+pajdPPdOR854xjoAB0A9qWH4erSpxoVopKMXHm55yveLimovSOjd9+y7g5rcueLLG+h8Z6hYzQyG7e8cKuOXLNwR65yK7X4e6Vf6L8V5NO1O4S4uo7CUuyyF8ZTIGT3FYdv8SvE8UEas1jPPGu2O6mtVaZR/vVh6T4i1bTfEP9vQXJe/JYvJKN2/d1Deua7K+DzLFYOeGqRjH3HFWbd5OyT2XKtNtXr5CTincyB0oq9rupzaxqcmoTw20MkgAKW8exBgY4FUa+lpuUoJzVn1W9vmZhRRRVgW9I1G80m/jvrCYw3EedrYB4IwQQeop9zqt/cRXULz4huphPNEiBVZxnBwBxjJ6VRoqXCLd7ak8qvexsaV4m1rTLH7FZ3YFvuLqjxq+xj3XcDg/SnSeKtekltJpNQd57QMsMzKDIAwIILEZPU9fWsWip9jTvflQuSN72LD3t02nR6e07G0jkaVIuMByACfyAqzb63qtvNZTQ3sivYIUtTgfulJJIHHqT19azqKpwi+g+Vdiy19dtpy6cZ2NospmEXGA5GC35AVe0jU86hpiard3YsbJiIzAQHgBJYlf+BHNZFFJwTVgcU0ejXniZbay1CSfxPHq8s9tJBbwQWpi5cbTJKSBkhc+vNec0UVFKjGle39fcTCmobBRRRWxoFFFFABRRRQAUUUUAFFFFABRRRQAUUUUAFFFFABRRRQAUUUUAFFFFABRRRQAUUUUAFFFFABRRRQAUUUUAFFFFABXod34B0fStO0zV9c8RNa6fe2kcwCQ7pmkYZKIozwARlj6ivPK9E+MTH+yvBy5OBo8ZA99q18hxFXxjzDA4PD1nTjVdTmaUW7RhzK3Mmk79bM68PGHs5zlG9rW+8mvPhzo7afbeILDxQn/COupae5njxJHg42hR94k8Y4wap6j4M8P3fhK917wrr1xfCw5uYLmHYwX1HA+vvU94x/4Z/shk4Ortn/AMepvwx/5EXxv/15J/7PXx8cZnFDBVcZLGyk6GIVJLlhaUPaxg+e0buTUt042stL3b7OSjKahyL3o366O19DCttDnk+HF14gGpyrBFerAbPB2MSB83XGefTtWpo3gzR4fDdrr/izXX0y3vc/ZYYIt8ki/wB7v/KrGn/8kE1L/sLJ/JKk0/xNod14X03QPHGh33lWin7FeQZVtn0OM8Y9QeK7sXmWb1oV44Zy5Y4mUZezUPaKmoJ+4pKzfM1d6ytsRCnRTjzdYp63te/X+rGZ4u8H2Fj4dg8S+HtXOqaVJL5LmRNkkT+4/ToO1S6F4N0lfDNv4i8V642mWl2xFrFDHvllA79/5VP4i8J6W3hK48QeEdeuL7TLeQC6tZwVeInHPYHqO34mpdK8TaLN4T0/w9420K9a1tsmyvIMqwX2zjPXtntxUvM8yr5ZBYOvUquNVxqWhGNeMEm+XlmlFzV43ajrHVLqHsqUar54paaatxv6rp+pn+K/B2nWnhqPxN4b1htT0sy+TL5keySJj0z+nYdRVG+0OeH4dWGvtqUrwz3jQraEHYhG75hzjPHp3ra17wnpM3hK717wfr1zeafbMDd2lwNrx5xz2B7dvxp2sY/4URouen9qPn8nrbCZ1XdHCwjiHUf1nklzwUaijySlyTTS95ae9FK6tbrdToRvJuNvdvo7rdar/Ir6N4J0yHw7Br/i7W20m1uv+PWGKPfLKPXHOB+FR+JfBdlD4dPiTwxrH9raZG2y4DptlgPqR6cjsOtaXx33jUdAWPP2QaVH5Hp1Ocfhto+EWW8LeNEnz9k/s8Fs/d34fH4//Wrjp5rmqymHETxLfNNXpWjyckqihyr3ebmSd+bm+LS1i3Spe2eH5em+t72vftYyvCngf+3vCc+uDUo7RYLvypjKP3ccQUM0hPXjPTvWnpngfwp4ghubXwx4oubnVIIzIIri32JKB128Z/n1pNFkdPgFrAViN+qKrY7jEfH6VD8Av+SjW/8A17y/+g08yx2bvB5pmEMXKP1ac+SKUOVqMYytO8W2ne2jVt9WFKnR56VNwvzJXevXscCylWKsMEHBHvSVLdf8fU3/AF0b+dRV+rRd4pnksKKKKoArS8P6Nea5evZ2PleakLTHzH2jaoyeTWbXReA7m3tb3U2uJ44Q+l3MaF2C7mKYCjPc+lcGaVq1DCVKlH40tNL6+hVNJySZO3gu4FnFqH9t6KdNdjG159oPlpIP4D8u7PPYEVX/AOER1Ya9daQ7W0bWsQnnuXlxAkRAIct6EEY780TXNufhlBZieM3I1iSQw7hvCGBQGx1xkYzXVX19p+pXmt6PDqVpHJqOl2K28zSgRmSJVJjLdATyOe4r5qrmOZ4dvmldXkr8uyU4Lm03tGUpPo+XS2t+hQpv+vJnJ3nhTUo57BbKS21OLUJDFbT2khZHcdVOQCCOvIHHNbmleEY7W016e5vNK1MWemTFlt5i7W8wxtJBA9DyMitHw3e2PhG30jTtUvbd7iTU2uZ/IlEotYzCYgSVyM5OcDsKo6PpCeHrDxG1/rWmH7Tpc0FosN2rm5JwQQAeOnAPOTXFic2xlaMqftLLTlajrV99p2ttyxS20d+b4dCo04rW3/A0Maz8G6hcQ2wa+022vLuMSWtlPPtnlU/dIGMDPYEjNTw6BJeeFdMt7WxH9q3GrTWpJ+VsKi/KSegByfzrrLq8XVdTstasW8MR2PkwtLc3YXz7VkUAgqSGYgrxgc8Vk2urQ3lvpso12Cwu2165uDc7BmMMo2uyZ4Vjwe3JqI5xmVdKcrJp3as/dlyz92SirtKyuviur9VZ+ypr+vQ5rWPDU+n6a2oQ6lpuo28Uohna0lLGJznAYED0PIyKwq77xZb2h8OXdxrFroVrq/mp9kfTJgTcAn5y6KSoXHIPHNcDX1WRY2pjMPKVR3adr2Vnono07SWtr2XZq6Zz1oqMtByKzuqIpZmOAAMkn0rZv/CfiWwsDf3mi3cNsBlpGT7o9SOo/GovB93LYeKNOvYbJ714JxIIEXLPjk4Hrjn8K7S0jt9V1HUZ/Cnii7XUbyKXzdP1GE7pFIJdA3KkgZxx2rfG4yrQqJJLltdtpvr5fD6tNGDdjidN8Pa5qQgNjpdzcCcMYmReGCkBjn2JFR3ml3+larFZ6rp08Mu9SYXGC656A+/TIrqtavL62+Enh+3t5JIoJrmcTFCRkg/KpPp1OPapDNNffD7w9dX7tJPb619ntpHOWaL5SRnuAf5VksdW+KSXK5Sj1vpez/Db536BdnM6vp81zruox6do1xaRwEyNaHLNboCBgnr1I/OrEOkXWmRalDq/h+6ef7EJYiTt+zAtxKwHbqMGu3t7iW0+JPjm6hOJYrG4dDjOGDJg/ga5rwXc3F3pPi+a6uJZ5W0nl5HLMf3i9zWMcbVlSvZcqUOrv71ut+n4iuVdR8H31p4Lste+zXe+V3M6so2xRDGx/XnNc/fWV3Y3ZtLy3kgnGMxuMEZ5FdRrUsh+Feg5kfm/ugfmPIwvFL8VVZ/iLOiqSzCAADqTsWt8JiqznyVGndz/APJZJL8xpnNvpWpJqv8AZTWM4vt237Psy+euMVc1fwt4i0m0+16lo91bQZAMjKCoPvjpXb6tDqb/ABb8QXGm30Gni3hd7m7mTcIotgDEDrn0xVfw/wD2QnhrxXBp+s6jqbnTS8hmh8uIYYcjLEk+/HesHmlXlhNJaqLas38Xnst9L3uLmOcvdNsovAeiamlvm7uL2aOVgxy6qRgY6CtDS/Cv/CQ+L9RtYNKvdKs4I3fyQdzQuEyiEn1Ipl7/AMkz8M/9hO4/mK6ZXdfjVrwVmANrcEgHqfJrGtiqsIVOV6r2jT16SXTb07Bdnmt/pOqafCJb6xnt08wxbnXA3gZK/UVC9jeJp8eoPbyLaSOY0lI+VmHUCup8J+ZrfgvXNBO6W5h26jaA8sWX5XA+oI/WmfEiRbKTTPDMLDy9JtQsuOhnf5nP6gfhXpQxk3X+rtLmTd/8Nk7/AHtL7x31scmzMwAZmYAYGTnAptaN5pbW+g2GqmYMt3JKgTHK7Mc5981QdHTG9HXPTcpGa74TjNe75r7tGMbRT/Lk2lvLfC9TtOB9aREdyQiM5HXaCcVV0MQEg5BIPrQzMzFmYsT1JOTWjpulteaTqWoCYItisbFSud+5tv4YqvqNvDb3skNpci8iXG2ZUKhsgdjz14rNVYSm4rdf8B/qhFWinOrI211ZT6MMGh0dMb0Zc9NwxmtLjG0U4xyBBIY3CHoxU4P40COQoXEblB1YKcD8aLoBtFFFMAooooAKKKKACiiigAooooAKKKKACiiigAooooAKKKKACiiigAooooAKKKKACiiigAooooAKKKKACiiigAooooAKKKKACiiigAooooAKKKKACiiigAooooAKKKKACul8a+Jo/ENposMdm9udNsltWLOG8wgAbh6dK5qiuKvl9CviKWJqRvOnfld3pzKz9dO5cakoxcVszpZ/E0Unw6g8K/Y3EkV4bnz942kHPGOvejwr4mj0XQNe0x7N5m1SBYldXAEeM8kd+tc1RXFLh/ASoVMO4e7OftGrvWfMpX3/AJknbbpaxaxFRSUr6pW+Wx0tt4kgi+HN14WNrIZpr0XAm3DaAAOMdc8VuWHjDw3qvhmx0TxlpV5O2njbbXVo4D7emCCR2x+Qrz6iuXFcK5fiU9JRk5uopRk4yU2uVtNPS60a2fYuGLqR9LW26HceIvF2ix+GJvDPhPSp7KyuZA91Pcvullx26nHQVY0vxh4d1HwvZaB4x0q7uFsMi1urRwJFX0IJHbj8BXn9FYvg7LXh1RXMpKfPz88vac7VnLnve7WltraWH9cq819NrWtpb0O613xdodv4YuPDfhHSriztbtg13cXL7pZQO2MnFZV94kguPh5YeGBayCa2u2uGmLDawO7jHX+KuaorpwvC+X4eEIpNuM/ac0pNyc7cvNJt3emltrWsiZYqpJv0t8jvtK8Y6FqPhy10LxppVzeJZcWt3auBKi/3TkjPp+A4qLxF4x0mPwy/hnwjpc1hYTtuupp23Sz+x64/OuGornhwdlkcQqyUuVS51Dnl7NTvfmUL2vfXsnra5TxlVx5dNrXtrb1OktPEsUHw9vPCxtHaS4vBcifeNqgBRjH/AAGm/DzxHH4V8TR6xLavdKkbp5auFJ3DGcmudor0amQ4GphsRhpQ9yu25q71ckk9b3WiW1jNYiopRlfWOw+ZvMmeTGNzFsfU0yiivXSsrIxCiiimAUUUUAFFFaFhpNze6TqGowNGY7AI0yE/PtZtoYDuAetY1q9OhHnqSsrpfNtJL5tpDjFydkZ9Fblh4X1W+h0t7ZYmfU3kW3jLYban3nbsF9/Y0/VfC89ppz6hZ6lp+q20UixTtZSMxidugYEA4PQEZFcLzvAKqqPtVzN2+fM42b2V5JxV92mldo09hUtzWMCiupm8E6hFDMn2/TX1GCEzzacsxM6IBk8Y25A5IBzTNN8HXF5bWTzavpVlcagoaztriVhJMCcA8AgZPAyRWH+smV+z9p7ZW+fZu6VrtWTfMvdsm72H9Wq3tY5miuqj8NWy+CdT1O6vLeHULO+WDymkbKgK+UwBgsSuR7A0t54b1DUNaeHyNN0yK3sYbi4lDlYIoygw7Hk7mz0HfpULiPAuc481lBtNvTVcm3WV+dWt106q7+rVLLTf/g/5HPaVf3Wl6lb6hZSeVcW7h42xnB/wrpJvHM4+0TWGh6Rp99cKyy3kER8zDfe25OFJqpL4P1D+0NNt7W6sr2DU5DHa3UEhMTMOqnIBBHoRRe+Erq30y8vI9R066ksMG8toZS0kAJxk8YODwcE4qKuaZPiJw56iblZLfrLltLt7y5bS2lpuS8NU193b/h/+Cb7682lfDnw9A1pZahbzyXPn21ym4Ehl2njlSMnn3rmte8T32rXNkzQW1rbWJBtbWBNsUeDnp3JxyauS+Cb+OGSN9S03+0Yrf7S+necfPVNu49tucc4zmuWrTK5ZfiXKph5KbTbvr9ptprumtFJaNLRkToyp/EjdfxTqTavq2p+XbCbVYXhuBsO0KxBO3ng8D1qnpGr3OmWmo21usbJf2/2eUuCSFyDx78VnUV6yw1JR5VHTT8NvuIsbcfiCT/hFf+EfnsLW4iSRpIJnB8yFmxuxjjtWlN45vJlhnm0rTJdUgjEceoNETKABgHGcbh64rkqllt7iGKKaWCWOOUExuyEBwOpB7/hWM8Hhm1zRV23973++2q2fUOU3oPGGqR+JLvXJI7WaS8jMV1A8ZMUqEAFSM+3rVu08cS2fnwWug6TBp9zGY57RIztlz3Zs7jjt25NcjRRPL8NPeHRL7tvu6PdBZGlLrV3Jo1lpLLCLazneeLCnduY5OTnkVoQ+LtQj8XzeJmgtnuJwyyxFT5bKy7SOuelc/GjySLHGjO7EKqqMkk9gKmWxvWupLVbO4a4jBLxCJi6gdcjGRinUo4ZJqaWzv6N6/e9xqN+h23w63QeIJvGTLaabpVoJC8aSjk7OIlUncc5FcTqV5NqGoXF9cHMtxI0jn3JzUHb2qSC3uJ1kaCCWVYl3yFELBF9TjoPelDDxo1ZVpPdJeiWyvfV3e/oJLU9C8IW8Nxp3hdZoUm8uS/ljicZDyIm5AR3+YDis3T9V1LxB4a8RLrk73aWtulxBJKBmCXzAAqnsCC3y+1c4t7rNtZWEiyXMNvbytJZyBNqq+RuKtjk8DvU+seJtZ1a1+y3lynkF/MdIoljEj/3m2gbj9a4VgZyqOUWnrv1jabbtpu72e23UTi7ndSavfL8T7PRo5RHp0iQxzWyqPLlDQjcWHc89T7VRhuLbRfCOkva63caM91JPJNJb2vmGVlkKhWbI4CgfL71xJ1jUzq6asbt/tybds2BkbRgcYx0FWdI8SaxpcD29rcoYXk8zy5YlkUP/AHgGBwfpUPKpqMVG2ijdd2lK97p909U9hcp12tNayW3imW1t5IPMtbJ5VeDyt0hcbmCdg3X8asazdSac3jG6tFSOdGshE+0ZjJABZfQ4zzXATaxqkzXrTXssjXxU3JbBMmDkZ+h9KW71rVLoXYnu2cXhQ3A2j95s+7njt7VUcrnopNNafh7Py/uv8A5T0DQSutS+F7/WGF1crb3reZIm9pGi5jDD+PB7d6z7rUrfVPDmpx3Op3/iB0aJ4DJZbPs7mQDG7Pyqwyu3pXGQ6tqUK2aw3kkYsXZ7bbgGJmOSQffFamuav4nv9Lja/SeKxeQSB0tfJjkfsxKgBjUvLZxqp3Vr6dLe85aadnbRr5oOU67Vr241j+1rPTdUaNhav5uhahalRbqgy3lkfKGXBweDSaTqMsyaPpVjqUmj3f2VIhpd5ak2t4WHD5XrvznLVy174k8VXOmzLcSSiFkWOe4FsFd1I4DyAZII9+aWPxB4u03SrdT58NuqeXbXEtoNyr6JIVzj6Gsf7Nqez5Fy+Wq3t/h1+7mt9oXLoc7cxvDcywyKFeN2VlHQEHBFR1bi0/Urm3e8isbuaEEl5lhZlHrlsYqwmh3z+HH15UJtkuBARsbPKlt/TG3jGc9a991oR+KS7fMu5mUVf1CyRb1otO+1XMQCfM0BVtzAcY+vA9ar3dpdWkwgurWe3lIyEljKt+Rqo1IytZ7gQUVaudPv7X/j5sbqD5d/7yFl+X15HT3qtTjJSV0xiUVZu7C+s0R7uyubdJOUaWJlDfTI5pRpuoGGSYWF2Yov9Y/kttT6nHFL2kLXuIq0VZtbC+umVbWyuZywJURRM2QOpGBUcVvcS3Ito4JXnJ2iNUJbPpjrT5466gRUVPNZ3kN19lmtLiK4/wCeTxkP+R5rR0rw7quow3U0VrMi29q1yC8T/vVBAwmByTn9DUTrU4R5pS0C5j0U945EVWeN1V87SVIDY649akFpdGQxi1nLggFRGcgnoMe9XzLuMgorRtNP2aqlnq8d5ZKVJYfZ2Mg4JHynnrU8mg3VvpumapdB1s76RlysbFowrAZPGOc5Hris5YinFpN77ee+33MVzHoq69hJNqc9ppkN1eBHYIFhbzCoPUqORUC21y119lW3mNxu2+UEO/PpjrmrVSL6gQ0VNeWt1ZzeTeW01vLjOyWMo2Poahqk01dDCiiimAUUUUAFFFFABRRRQAUUUUAFFFFABRRRQAUUUUAFFFFABRRRQAUUUUAFFFFABRRRQAUUUUAFFFFABRRRQAUUUUAFFFFABRRRQAUUUUAFFFFABRUtrbz3UwhtoXmkIJCIMkgDJ/Srq6FrTX8Vgul3ZupoxLHD5Z3Mh6Nj0rKdelTdpyS66vp3Cxm0Veu9I1Sz1BdPutPuYbtyAkLRne2emB3p2r6Jq+j+X/amm3NmJPuGVMBvpUrE0W4pTV5barX07hZmfRWndeH9ctdOXUbnSbyKzYAiZ4iFweh9qpy2tzEYfMgkTz1DRZX74JwCPXmnDEUqivCSfo0FmQV0PgC+trTXja38qxWGoQSWdy7nCqrjhj9GCn8Kz7fRNYuLlra30y6lmSTymRYySr4ztPocA06w8P65qFvLcWOk3lxFCSsjxxEhSOorhzFYXF4Wph6tRJSVr3V1fZrzvqvNF05OElJLY6+DWtLi8dCwF8iaTBpsmkW92OUXdGVMvHYuSc++ag02GLwfoeptqF7YXNxfPbxwW1rcLNuVJVkaQ44AwuBnnJrktJ0fVdWleLTNPubt4xlxEhO36+lJBpGqTamdMh0+5e9BIaARneMdcjtXgz4dwq/c+3tFKnzrS79nJzUm/s80neTtr0s9To+tS3trrb56f8Mdhr+j2d34g1XxK3iGzj0q5Mt1DJDcA3Ds4JEXl/eBycHPbNaWiLptg+g32mHw7FYqkEl7e3cgkuVlyPMUITkEHphffNed6ppmoaVdfZtSsprSfG7ZKm0ketVKU+GJ4rCwovFOUEuVaKzjy8quk7Sl1u7xv9gaxSjJyUdf1/r/AIc7/XIVk0TxbaJdWbTLrEd6FFwnzw7JPmXn5vvDgc1e1C80/Vf7X0OHUrSKa+07TzbzPKBG0kK/NEW6AnPfuK8yoq/9Uk0uas7ppp22kvZNO13dc1JO3ZtX6h9b8v61/wAz0rQp7Hw6fDWj3upWT3MesNf3TxzBo7ZCgQAuOMnGTXO+H7y1itPFizXMSG5snWEM4BlYzKcL6nGTXL0V0UeGYR9pKdRuU+VydktY1HU0XRXdra6Ldu7Jlim7WWi/ysequtndqW8Q3vh/VdGFr+71Pesd8MJ8q7VO4uDgYIP1ryodKKK6skyR5Upr2nMpWsrcsVa+qitE3f3uVRTsrRRFev7W2gUUUV7xgFep6r4e/tjwB4Su7nU7PS7C2tZFluLhuNzPwqqOWJwfyryyvQPHkd0fhh4KlAY2qxTKxHQOW4z+AOPxr4ziqNaeMy6FGp7OTqyXNZO37mpeyel2tFe6v0ex2YRpQqOSvp+qMPxb4RuND0+21W3v7XVNLuSVju7Y/KGH8LDsap+K9BuPDt/BZ3M8UzTWsdyGjBACvnA578V0ml+ZF8ENaa6yIJtRiFpu7uMbyPwFM+NQI8R6cxBAOkW2D68NXLlOd4+eZQwFeamoyrRcrJc3IqUovTRNc7jK1k2noti61CmqbqRVtE/S9/8AIyj4f1DSr/w5PDdw+fqflz2rBT+6YuAu7PXBxXVeCY7+H4ra7FqlwlxfLaXYnlQYV22jJApfE0MtvqXw6hmQpItvBlT1GZQat6J/yWzxP/1wvP8A0EV8zmWbVswy2tOrytyoVndJX92typX7Wtps3qdVKiqdVJfzR/K5w3hDwpdeIILq8a8ttO02zA+0XlycIpPRR6mu18MeG10nwz4s1Cy1ey1awm0iSITW5IKOOdrKeQcc1isJJPgTH9lyVi1km8C9gVO0n2yV/SpPhhHdf8Ih41lAb7J/ZhUnsZMHH44zXdn+Lx+NwmKruuo06deFP2fKtVGpBXcvi5m3zKztays73M8PCnCcY8uri3f5P8DD1iHWE8BaHPdXkUmmPPOLSBVw0bA/OScc5rTu/h//AGZLGdc8RabptvNGjwSOGYy7hk4Uc4GQCTxSeJf+SReFf+vq6/8AQqk+Ncjt4nskZiVTTLcKPT5c134THY7EYilhMPUVKM6mK5nGMb/u6tk1dNczv7zad7tvXUznTpxi5yV7KPXujF8TeE9S0TXLbSt0d614qPaSW5ys6scDH41s3Hw8aKY6aPEukvrgXP8AZwc7i2M7A/Td7V1mntAvjL4bm5xs/szAz/eKsF/8exXm0kGpf8J21uyy/wBo/wBpYx/F5nmdf61ll2dZrmSjS9uqcqdNzcuVe+1UqQ1T2ivZ3ly2fvKzRVSjSpa8t7u2+2if366ehD4t0O48Oa9Po9zNHNLCFLPGDtORnv8AWsmu1+Nv/JStS+kf/oAriq+x4cxtbH5RhcVXd5zpwk+mrimzixMFTrShHZNmh4bjtpfEWmxXu37M93Esu7ptLDOfbFdPql74rm1/xJZ/vJYBHOtxBOf3MUKngqCcKQANuK4itW88Ra5eaeNPutUupbXABjZ8hgOgPcge9dmJw0qlRTST0tr01vdf0umpztHaXt41x4z8LaPezkaUbeyaSAnCOxUcsO5zgc06XUVkn8RRXD+Ib/NtP9qt7mNFhhI+63LfLtOMYrzq5urm5kSS4uJZXRFRGdiSqr0A9hV+/wDEWu39iLK81W6nt+Mo78Njpn1x71xPKn7qTWis/vvdabv5bLUXKd9oZuLHxH4c0281bVZrlY4PLtLGIJbpG3zAMc/NwfmOPxrB1K4uY/AWqwRzzJEPEBi2K5ChPLc7cemecetYEfiTXo7OOzj1a7SCLGxRJjaAcgA9ce3SmS69rEqXqSahKyXxDXKnGJCO5Hr70U8tqxnzSt0/B37eb7+rvcLHeavd3FlJ4tuLWQxTCwsVV16rkICQexwTzSeFJpb+y8NT3cjXV5Gb8WrTHexkWPdGuT1w3IHrXnk2pahN5/m3s7+eqrNlz+8C/dB9cYGKn0bUhb3lmL9rqaxt5C6xRTFChPVkPZuh/CpllUlQcb+9+PwctvvDl0On0S91q88EeKjqc11PCscXzTkkrIZBkAnpwOR7CovBcfh6Txlpa6eL133SMFvAm0yCNjGBj/bA603XvFME+i3llDqWq6lNebFaS8RUWKNW3EAKTlicZPtXHxu8ciyRsyOpBVlOCD6itKGEnVp1brk5r2S2+FLbTr6Akdno15q+oaJ4pXXJrma3S08w/aCSI7nzFC7c9DywwO1b2uX3iKP4q6daW7XQtn+zqkC58qSJlG8sOhBG7JNcBqviDWtVt1t9Q1O5uYlO4I7cE+p9T7mtfxL4y1K61K7/ALL1K9gsJ1VREW2kDaAw9gcdjWNTL6sqt+WOqlp0V1Fdt9Oy7eYWNrxXcX+n+DtPXQ5p4LH+0btfMtyQeJTsXI5x1wK0NYe6h03VtRtw0fiBtIsWumQYlQMT5rcchiAme/NchH4pu7Hw9pVjpN5c2txbGbz9v3WDPuX64+nFY8GsapBqbapFqFyt65JefzDvbPXJ70qeW1ZR1SVnJ+cvevr5O3n00DlO+8LS3N1a+ErrVGkluhrEkdu8xJd4AgJBJ5K7s1meH9a1e7uPFM0uo3TOmlTmMLIQExIgG0DpgdMVy93rmr3eoRahcalcvdQ/6qXfgx/7uOn4VFpmp6hpl213YXckE7KVZ1PLA9QfWt/7MdpNpXe3Ze85W2217fIOU3ddhmn8KeFfLjkkLrOg2gnLeb0+tdP4gubrTpfGslvI0M6rZx71PzJnaDg9jjIz71wVjr+tWNm9nZ6lcwwOSxRW4BPUj0P0qvNqOoTCcTXtxILjb526QnzNv3d3rjtTll9SckpNcqbfreal+luo7HoPhq4nvF8IXF1M88w+3R+ZI25toXgZPPc1lm6un8OeCo3uJ2ja+nDKXJU7Zk25Ht29K5K31LULcQCC9njFvu8kK5Hl7vvY9M96fHq+pR6cmnx3sq2scomSMHhXHO4elL+zZKfMrb//ACf/AMmvuDlPQtQktbXR9buPtOpWry69MlzLYKDJtAyiscghc7vqRSPqTx6lDe/2bq8p/sQrdXWUS78ovhZwATyBheeSPzrgrDXdYsbue7tNRuIprgkzMGz5hznLA8Hn1pE1zWE1U6qupXQvm4M/mHcR6H29ulZLKZ6ptP7+yVtP83000Fym54zjmm8P6Vfx6vc6jp/mywwfbIdk8bDDMCcncvIwc1yVXtW1bUtWlSTUr2a5ZBhN54Uew6CqNerhKMqNJRlvrt5v0X32VykFFFFdIwooooAKKKKACiiigAooooAKKKKACiiigAooooAKKKKACiiigAooooAKKKKACiiigAooooAKKKKACius8KeH9Lk0K58SeI7i4h0yGQQxR24HmXEnXAz0ArW0/wAL+E9d0rVNW0e71GFLG1d3tJyu9X6qdwHKHB98151XM6NKTTTsnZu2l+1/mTzI89ortvDfhfRLrwaviTV9QuLSGK7aO42YJZMcKgx94k/SmaN4e0HVrzVtY+03ll4Z0/aSzgGdyeiDtkn+YpyzOinPf3dHp1vay7t32DmRxlFd5baB4T8TWl3H4Xk1K11O2iMyW94ysLhR1AI6Gsi80Gz/AOFfWfiO0kmaf7W1teIxBVDjKkcZGRj86cMxpSai007pWa1Tauvk7aP5BzHNUo5OB1ruNc8FWth8OrTxBHPM1+RFJcwkjakcmdpxjI/h7+tQLoOhab4d0DVdYkvzNqUrs0cDKNsS8AgEdc4/CpjmdCceaF3q47dUr/kHMjmhpd8NVi0ua2ktruR1QRzqUILYxkHkdaTW9NuNI1a50y72efbvsk2HIz7GvR/iR/Zf/C1LLyBd/wBpfarb7QXK+Vs2rt2989M5qLx1B4Ls/G2ojXZNTu7q4n8yQWhVUt1IGAc8s2OfxrjoZtOo6bcH70OayV3e6/ASkeY0V0Hj3QYvDviBrG2uGuLZ4kmgdh8xRhkZ965+vYoVoV6cakNnqUnc6j4WMyeOLF1+8qykcekbVqeCrj7b4c8SyXQ1G/vpPIMgt5sTvDlt+CQSVztyB2rlrXT7pdFn1qG4MIt7hLcqpKvl1JyCO2BVK0ubqznS5tZ5reUfdkjYqfwIryMXl8cbOrKEtfcXo4Sc7X31uti07HpdjcX0D+GotO0S6MsbXMltHf3Y86SEphlXCgqOpX36VVgtLEWFjfb9WsdKi1q3+1WGpgMjFjyyNgE4AOfauCnvr+5vPts15cy3K4PnNIS649+orRvBq2q6BLrN/qk11HbXCW4SaRmOWBORnjtXDLJpUnFuajd2b1bu5SdtW0/i0ejTu+tlXMdfpsGtxfELXbjWFuVsPJujeSSg+U0RRvL5PBGdmKzdS02+vj4Ma1tZpo2solEiqSoKytuyegx3rlJ9U1SaxSzn1C7ktF+5E8rFOPbpTYdU1GGyeyh1C6jtW+9CspCH8K3hlGIjJVFKKkko2SdrKMlf1127JK/UXMjv/Fd1dWmleMPs00kJk16NHZGIJXa2Rn0qlrEGt3H/AAiUnh5Lp4BZRC3aAEqlxuPmbscA5657Vw7T3EodGnmk8xt7guTub1Pqfep7PU9Ts7aSCzv7u3gk++kcrKp+uKdPJZ0YR5HFyT6rR+4ofp9111uHNc7+dY38HSx3lte6hOusXB1E6VKqjzeNrMApyv3sdqsXNzff2lcxtoN1Mi6HFDfwm8H2wxb8q+VGd4GMjHTGa820+/1DT5GmsLy4tWIwzQyFcj3xSQX99DffbIby4S7Jz5qyHeSffqaxeQSvL3k1q18S1bT2TSVraW8u2r5zpPHFl5GjaLdQ3WpGzkWVLe01BAJYAGBOCOqEng+xrkq0ok1XxBqDh55bu5WF5WaeXJCIpZuT6AHiqmnWdzqF7BZWULTXE7hI0XqxNexg4rC0HCrNXjdt7WTbev8Am97Nsh6vQgort2+HN6xmtbTXNGvNVhQtJp8M+ZRjqB2JHpXOwaHdzeGrzXg8a29pcJbyIxO/c3TArHD55l+JV6dVPWK6rWWkd1tLo9n0ZcqM47oyqcysoBZWAIyCR1rS07RLq+0HU9YikiEGneX5qsTube2Biu7v9Ph1ST4e2tzcWkMR05Wb7S2FkAkHyD1J6AVhmGfUMHUjD4leSlbeLjTdTa2rat944UXJX/rex5hRXeeJvBv2r4h3mj6Nd6Yok82ZIYnOLdU52MAOG9q5Xwzo9z4g1u20mzeNJ7gkI0hIUYUtzj6VthM7weJw31lSslBTd/sxabu/uf3ClSlGXLbyM2iuj8O+DtW121urixa32WtwsEvmPtC5zlyegUAcmnW3g+8vPENzpOn31jdRWqCSe+WTFvGuOSW/SqnneXwnUhKqk4K8vLbf1urd+gKlNpO25zVdVpPjzXbCwt9NZbK80+CPyxaXNuHjYZzkg98nrRrHgu5tdIm1bTdW07WrO3IFw1nJloc92U9veuVrKVPK8/o2nGNWMX1WsZW7Ozi7PTZ63RSlVoPR2O1ml8XfEV1trOxh+yWK/Jb26rDBDn68ZNMi8fa1b2MOnXtjpV9LYjyree7tRJJCBxgE8HGP0rqPCen6R/wqXUoz4kW2juZ4muZxA/8Ao7cfuyBy31HHNcKnhzzPBt74kS9DR214LYR7Pvgnhs9uvSvnsNhspxPPha1CKpUpqMFySVpS3d+8m3ddtZXTNPbVU+ZS1e5HqfirW9Tv9Pvr+5We408gwOyDOd275vXmiDxTq8HiG816KSFb28V1mPlgqQ/3sDtTvBPh1vEuo3Fmt0LbybZ59xTdnb2qbwX4TufFFrqUlpcJHLZxo6ow4fcccnsB1zXs1qGS4WnOnOnCMYRUWuXRRnK9trWctX56szVWq3e7uV/CnijVPDck/wBhaGS3uF2z208e+KUe4NaOofEDXbq0uLGCOwsLCeFoXtLW2CR4b7xx/e960tL8DeH9WlfTdK8ZQ3OrqpIh+zMsTkdQrnr+Fc74X8L6lr/iB9HtwsMkJb7TJJ92EKcEn8eK46mH4exlepjK1KPPCzk5waf92VpJX2spWb6JlRrVoxUIydivJqmo6lpWm+Hf3bQW8zfZlC4bfIecn6mrHjmbXJNfaHxCsa39tEkLKgAAUD5enHQ11Ol+DNAm1q2g0Hxhb6hqNvOkjW7wmNZArAsEboTgGjxpop8RfGm80hbgW5uHH7wruxiMHp+FKhmOXxxq9nBRjCFSbbg4yV5RcmrpO0tW7LVryJbm42b7fhscvHq91rOpaLbapqK2UFkEt4bmOLmBAeGOCM4POc16fLD48l1RFkt9DMAYK/iJEiWRoO7b85BK+lefeI/CdnoOjvJfa7AdYDgDToxuZUJ6sexxzitJvBWj6VY2q+K/Fg0y5uYxKtpFA0pRT03Y6V42d4DAY6NKeHlFRXNGMXRc93zSlBRcZPe7vzU3o2r79FDEShfmv99vv3/zMT4l6rb61431PULRw9u0gWJx0ZVAGfxxWZq+jajpMVnJfweUt5D50B3A7k9eOlanjbws3h37Hc29/DqOnX0Ze2uYxjcB1BHryKf4w0fVLOHQFutSk1E3tor20Zz+6UkAIM+5r6jLKuGw2GwmHws17NR5VdO7UI28rNW965zVJSnOUpbvX7zmKltYZLm5it4V3SyuEQZ6knAru5/Avh7S5Y7HxF4xhsdTdQWgjtzIsZPQM3b9Kwtc8Mah4f8AF9vo0tyolkeNre5jzgqxwrj8f5V00M7wmJbhSlrZtXjJJpdU2lzJeVyHBoyNZ0280fU5tN1CLyrmAgSJuBwSAeo9iKp111/4avbr4mt4avtVNxdSTLG94ykliUBzgnPTAq5/wheg6fenT/EXiyKwvmchIY7cybBn5TI3RcjBx2zULO8NTp0/aS5pyipe7GTun1SSbt67dQ5GcLRW94p8L3+g+JRobFbqaTYbdohxKrcKQPrx+FdDc+BdC0100/WvGVtZaw6gm3EDPHGT0DuOla1M6wcIQnzXU1dcqcm13sk2kurYcjOAorp/G/g+68K22mteXKSzXiyFkQcJtIHB7g5zXMV2YTF0cZSVahLmi72fo7P8US007MKKKK6QCiiigAooooAKKKKACiiigAooooAKKKKACiiigAooooAKKKKACiiigAooooAKKKKACiiigAooooAKKKKACiiigAooooAKKKKACiiigAooooAKKKKACiiigDvWhk1P4MWy2KNK+m6g7XSIMsFbJDEenIqf4W2F0nhrxVqTxuls+ntEjEYDtyTj1x/WqXw6ST7FczaH4gGm6+rgLb3EirBcRenI5YHNb+q6nqmlaBrFx4n1u1u9UvrcWlnaW8quI1JyzELwP/rV8ripTXtMLBr3pp9ebVpvS1muvNfRGb7GASf+FJRj/qLn/wBBqbwtDJqnwq1/TLJTJeQXUV00S8s8YxnA74wa43+0r7+yhpX2qT7CJfNEHG3f/e+tLo+qaho98t7pt1JbXCjAdD1HofUV6k8BUdOai1zc/Ou26dmVY6/4MWs8fimTWJVaKxsLaV7iZhhVyuMZ9fapPhvGPEGleIfC3AN2q3VuCejo3OPwwKwde8Z+JNbs/seoakz255aNFCK31x1rJ0nUr/Sb1b3TbqS1uVBAkTqAeorOpga9dVKk2ozfLa12lyu61sur102FZs9UF0mt+NfFPhWNh5M+ni0tQegeADH67jXKfFS4QeKLTR4D+40m2htFH+0AC36muXs9U1Gz1T+1LW8livdzN56n5snqfxyahu7me7u5bu5laWeVy8kjdWYnJNGFyp0K8Z391RSt/esk39yBRsz0D4gg/wDC64eDzPaf+gpXO/FD/koGtf8AXyf5CoNW8W6/qkdml9fGQ2Th4H2KHVh0JOOfxrJv7y6v7yW8vJmnuJm3SSN1Y+prTAYKrR9m6lvdhy6eq12XYaVjr/jH/wAjHY/9gy3/APQao/DxRHcatfxwpNeWWmyT2iuoYCQFRvwepUEmsLU9RvtTnSbULqS5kSMRqz4yFHQU3TL+8029jvbC4e3uI/uuh5Hr+FN4Cp/Z/wBWur2t5Py9Hs/IqHu2O80+9uvEHgmEa2/mxvr1tC1yyhWZCDuBIHOMnntmtDUL6yk1TWtIur+e7s4opkGmx6VtW2CA7WVs/LtwDu71wGreItZ1SA297fM9vuDCFVVEBGcEKBgHk/nUl54q1+809rG41F3hdQkh2qHkUdAzAZYfU148shrylzLlim27J6Rvy6q8Hrp05elmac6Oo1fWtY0ez8KRaXGkaz6bCzhYVP2pskbWyOR2x71fu9M01L3VNJVVj09vE9pGyg4CqwO5fYDJHtXOX3jTULe10q30a+liS2sI4ZA0SnZKM5ZM5xwRyMVzZ1C+a2ltmupTFNMJ5FJzukGcMT1zyaKGT4iceayg9dVe79+6b0WsUtNXu9kDkjvLbUr/AFfXfEOh6rHH/ZsNtclYPKVVtPLz5bLgfLjAHvmjSIYLuz0jxlNEjRaVZSJdqQMNNDgQgj/a3p9cGuTv/FWv39i1ldai8kMgAl+VQ0oHQOwGW/E1PcarZWvgtdD06e5llu51ub4yJsRCq4Ea8ndzznjoKc8prQjGMUouTSajdrl5Wptuys2vxjHdhzI1YNZ1DTvAunXlnKsN1Pqk5knCKXIwhK5I6E9RW5qOoXE/i7xDorLCum/2dM4tkiVUDiMPv4H3t2Tn3rzVry6ayismnc20Uhkjj7Kxxk/oKmOr6m19NfG9lNzPGY5ZeMupGCD+HFdNXIlOUppRu+fXzck4vb7KTXlfQXOehx3Vro8fh6xtdWktoprOCZ7OPTBOt48g+fc2fmycrjtisy4vF0jw3rc+ixm1I1vy4HeMebCmxsqM/dPaub03xRr2m2K2dnqDxwx58rKKzRZ67CRlfwrNN7dmyeyNw5t3l85oycgvjG4++DWVHIqim/aNNXTf960r6pRWvq5ddbDcz0qw1C7TxNaXscgjnvPDLz3DogHmSLFIQx465ANYnwYl874hxSzsGuJYJ2jY95SpIP161zVprmrWt7bXkN44mtofIhLAELHgjZgjBGCevrVWG9uoNQXUIJjDcrL5qyR/KVbOcjHSitkE6mExGGTS9pT5E+3xWvptZr7rDhU5ZqXZl/w7BrsviqC30lpU1kzMEIbayvzuJJ6d85rpbZJ1+E3iZbg75k1iHzSDkbuMnI96q3HxH1+SKUxwaZb3kyFJb6G0VZ3B6/N6+9ZXhfxTqfh4XMdqLe4troAXFvcx+ZHJjoSPWsMXhM0xkPaSowjKDptJSu5ck+ZrmsrL+VW3u3a5pGVOLtd9fxNzwnDIPhR4wuChETPaordiRJkj8Mj86v61/rfhr/17Rf8Ao0VzWqeNNb1DT7nTSbW30+4VVNrbwKkaBW3fKOxyOT1NULnXtTuP7K82ZP8AiVIEtCEA2AHIz68jvWMckx1avLEVVGLlOUrJt2Toqmley1uteltrj9rBR5V2/W56J4f5+PetAcn/AEv/ANArmvgpDLL8SNM8tGIiEjycfdHlsMn8SB+NUr/xrq914itvEEUdnZahBnMlvDt80nqXH8WelW5PiLry3K3FhBpmmy798rWtoqmY/wC36jvjpmuOeTZr9UqUIU43q0I0neXwuKmr6Rd01K6t6PuUqtPmTb2d/wAi7pMkkfws8YeWxXdqMKNg9QW5FT+An01fhl4l+22l1dRi5gNzHbS+XIY+xzg/KDnNcZFrWoR6Pe6SkiC0vZlmnXYMllOQQe1O8N69qfh++N3pkwRnQpIjqGSRT1VlPBFehisgxFXDYiEWuadWFSOrV+VU9G0rptwdmr20fkRGtFSj6W/M7LwvqmhW9jrcnh/wzq8itYPHdtLfK8caHoxG0dD/AFrzkdBXTa7411bVNMfTEt7DTrKRg00NjbiISkf3scmuZr0sjy+rhnVrVo8sptfblN2Ssryl130SslbcitNSsl08rHe6F/yRXxD/ANf8P/stGnf8kO1X/sKRf0rAsfETWvgzUPDf2MOLydJjP5mCm3HG3HPT1q94M8WWuk6VfaHrGljUtKvGDvGr7XRh3B/AflXHiMBioxqzjC79tGaV1dxSje2tr6PR2JUlp6Gn8D0ZvEOpuFJVdMm3H0zij4XyPF4P8aSRsVYaaMEdvvUad490vQWlg8OeGxb2c8brP51wWmlJGFJbBwFyeO9c94b8RNouja1potBONUtvILmTb5fXnGDnr7VjXwWMxjxFR0uVTdKybje0ZXlezaWmtr7eegJpW1L3wh4+I2j/APXU/wDoJrp/DRddO+JTWufte6Tbt+9s3ybsVwPhLWD4f8RWesLbi4Ns5byi+3dwR1wcdfSr/h/xdeaL4qutctYUZLuSQz2znKujsSVJ9s9a6M3yzE4mtVnSjf3IWu93Cbly/NaX21CMkkih4QM6+KtJNru877ZFt29fvDP6Zr0of8nH/wDbT/2jXPp4z8L6ZcHUvD3hEWupn7ss0+9Is9Si+tZw8auPiIPGH9mru3Z+zedx9zb97H49K5sbh8bmNSrUVBwTozgruN3J2stG9Ozv3vbS7TUevUxtbFxfeLb5FJeea/kVST1JkIFdf4k0nwnoOofZPE+r61rOrJGvnJb4Cx8ZC7mOe9cLPeyPq8mpRDypGuDOoznaS24fWu11bxh4U1qUanrPhKWfVtoEjR3ZSKUgYywHNd2Po4uMqChGTgotPkcVK+ltW17u+z3sTFrUs/E+Wym8AeEpNNtXtLMrN5UTvvZV46nue9R/EprhI/BMlqjPcJpsbRKq5JYMCOO/NUfE3jSx8ReFItNvtG8m+tWP2OS3fbDEhI429+Bj9azfEXiqXUzoUlvbm0m0i3WJH37t7KQQ3Tjp0rgy7LsXBUFOnbklVvdp6S5nHW7bveze+90VKS1On1nWfBXiS/aXxVpmq6HrGAs8sIypIHUqeRx7Vl694fm0HxhoTDUm1Kyu3iltLhiclN44IPTGR+dW7/xl4R1u4XUfEHhGWbUtoEjwXO2OUgdSP/11h+IvF0+s+IbDUWs4re10/YtraRn5URTnGfU460svwmNpyjThTlCCjJSjKUZRTtoqbu5Wv3srdAbR19z/AMnHD/r8T/0UK4HxpI8njHWXkYs32+YZPs5A/QVpzeMC/wARv+EwXT+fOEotjL6IFxux7elc/q95/aGrXmoGPyzc3DzbM527mLYz3616GUZfXw9WlOpG1qMIPb4le6/rQmUk18z13VBE3xo8J+djb/ZsBGf722Tb+uK8v8aGc+LtYN1nzftku/P+8a1NX1++8U+LNIuLCBLG9hihtbf99kb0J2tuIGMk10XibXtIGsP/AMJN4HaXxFDhZDHMVhmYDhiB1B49a8zAUsRllWjzU+aXs+VxTjzK0m76tLld7Np6NIp2kmV/iuZz4S8FG5z5v2F92evRMfpivOq9I+Nl5cTweGre+CJfpZNNcRqMCMuRhcdsbSMV5vXr8L3/ALMg5K13N6bazk9PLsTU+IKKKK+gICiiigAooooAKKKKACiiigAooooAKKKKACiiigAooooAKKKKACiiigAooooAKKKKACiiigAooooAKKKKACiiigAooooAKKKKACiiigAooooAKKKKACiiigAoFFFABRRRQAUUUUAFFFFABRXS+B9Hi1mDXIzavc3MNgZLVEznzNwAwB161U1zwtr2i2iXeo2DRW7Ns8xXV1Df3SVJwfrXmrNsJ9alhJTSmmlZtJu6T0V7vcv2cuXmtoYtFXL3Tb6zvY7O6t2juJVR0QkZIcAqfxBFaCabPaafrsF5ossl1ZmNHn80AWbb8HcP4t33fat6mNoxjGUZJ81rWa1TajdXaurtbb7K7aTSgzDorqvFHh//AInulabodjJJNd6ZbTeUmWLSOmWPPT+Qq5aeDL3T9E1+61zTipt7ISWsqyBlEnmKCMqcZwehrzpcQ4GNGnUlOzna0brmfNJRWl+718ky/Yzu12OJore1HSLq7vrK10/Q5rWZ9OScxeZvMwCktMPQEDOPam6l4T8QadpZ1K709ktlIEjB1Yxk9N4Byv411wzXCPkjOpGMpbJyjd30VrN3v5EunLXQw6K3NO8JeItQ0walaabJJbNny23AGTHXYpOW/Co7fwzr0+svo8emym9jQSSRnA2KQDuY9AMEdfWq/tXA3nH20bwvze8tLb310t1uHs56aGPRWpr2g6tockS6naGETAtE4YMjgdcMODVGztri8uorW1heaeVgscaDLMT2FdFLFUa1L21OacO6aa+/YlxadmtSGitzW/CXiDRrL7ZqGnmO3DBHdZFcIx7NtJwfrWbfafeWP2b7XA0X2mFZ4ckfPGSQGH4g1nh8fhcTFSo1IyTulZp3a327DcJR3RVorYj8Ma/JqFxp8elzyXVsEaaJcFlD429++RS654Y1zRYYp9RsWjhlbYkiurru/u5UkA+1QszwUqkaarR5pbLmV3pfRX1019NQ9nO17GNRXSw+BPFkocro8oK5wrOoZ8DJ2jPzfhWXo+h6tq99JZafZSzTxAmUfdEYHUsTwPxqYZrgakZzhWi1HdqSsvXXQbpzVtDOorU1jw/rGkXcFrqFk8UlxjySCGWTJx8rDg81taH4B1661ezt9QsJ7S2mujBI+5Qy7T85AJ5xg1FfOsBQoqvOtHlabTutUt7a6/IFSm3ZI5GitDxDpc+jazc6dcIVaJztywJK5+U8cciur8IaTpdt4IuvFN5o763Ol19nS2DEJEMAl2xz3/lWtTMKUaEa8feUrWtbW+2u34kS93RnCUV1fiW78KanoEd5p2njSNXSbbJaRlmjkj/vAnoa1r638O+C9M06HUNEj1nV7y3W4m8+QrHArdFAHeoeYWjFezlzNtcul9N3e9redybnn1Fdn4s0fSb3w7YeKPDtq9pDc3H2W4sy+4RTdtpPY/4Voa0PC/guWDRrjw/FreoCJZL2aeZlVWYZ2IB0+tSszjJRUINyd/d0urb3u7aeut1YOY4vQLGLU9ZtrCe8jso5n2tPJ91OCcmq17CtveTQJKsqxyMgkXowBxkV3MOi+Fr/AMfaFDpbibS9SAaa0MhLQNg5Qnr6frWTott4ZtvE+qHXmYWNmZfItlJBnYNhUyOgojj05OSUvhT5ba7tffpbt1uFzlq29F0FtS8P6vqwuRGNNRGMZXPmbjjr2rsPDK+HPGct3pS+Eo9LdbZ5Ybu2lc+WVHAbPBzWX4I/5J34w/64w/8AoVZVsxm4SSi4yi4XTs9JSS6Nra4XOIoqVbe4ZQywSsp6EISDXZeD9M0B/A2ra1rNnJO9ldRhAjlWcEfcz2BJ5OM4rvxOKjh4czV9UtN7t2Q27HEUV6Xpcfg7xB4W1DWLrw//AGa+ksrulnM2LhT0UlumTxmq0CeHfE3g/W57bw/DpN9pcSzRPBKzB1Jxhs9elcX9qq75qclZpPbRu1uuu62FzHntFdtoem6LovhGHxNrmntqk97M0djZlyqYXq7Ec/hU13ZaD4m8Kajq2k6T/Y+paWFkngjctFNGTjIz0NaSzKCn8L5b8vNpa97d776Xta4cxwdbVjoLXXhHUfEAuQq2U8cJh28vv757V0wtPD3hHwzpt5q2kLrGranH56xSyFY4Yu3TqTWjeSaJc/CDWL7RbR7ET3cIuLUvvWJ1YfdJ5wQc1zV8zk+X2UXyuajzaWfvWfW/fWwuY4LWtLt9PstNuIdRhu2vIPNkjTrAf7rc9ay66vxdo+nWOleGJrdBbtf2YkuZCSQW3AbsfT0rTu9Y8E6deJpuleFYtbtlCq93JK4kmY9doHSt6eOl7OLhGU2+bstnbXVL06sdzgaK6j4m6JZ6D4pa009ZI7aWCO4SNzkx7gcrn2Irl67sPXjiKUasNmrjTuKrFWDKSCDkEdQa6+2+JHi2GBIzfQTNGMJLNbI8ij/eIz+dcfRWWKwGGxaSxFNSttdJlJtbFrU7+81O+lvtQuJLm5lOXkc5JqrRRXTCEYRUYqyQgoooqgCiiigAooooAKKKKACiiigAooooAKKKKACiiigAooooAKKKKACiiigAooooAKKKKACiiigAooooAKKKKACiiigAooooAKKKKACiiigAooooAKKKKACiiigAooooAKKKKACiiigAooooA7j4ULeuniZNO3/azpEgi2feJyOnvUXhBLmDwR4ua8SSOwa1RFEgIBuN424z/FjNcrYahfae7vY3k9qzgK5icqWAOQDj3ANXNa8Ra5rUUcWqancXUcZyqO3yg+uB1PvXzGLybE1sVUlFx5Kkqcm9eZezs9NLO9tNVy767G8asVFd1f8AE6jxhY3d18QNFS3t5JDNaWHlkKcMBGuTn0GDV7xB1+Jv/X1B/wClArjI/FHiGPS10xNYu1tFXasYf7q/3QeoHtnFU5NU1GQXgkvrh/tpDXW5yfOIOQW9eea5KWQYy1GFSUbUlFK19VGpCd3orNqFra2fV9LdaOtuv+TX6nqJEzaleR2Of7Sfwdbi12/eJ2rvC++3Nc14Kh1GPwH4xaSOZLI2kYwwIUy+YOme+K5RdV1Nb2C+XULkXVuqpDL5h3RqowoB7ADtVvVPE/iHU1ZL7WLuZHQxshfCspOSCBweQPyrOnw5i6VP2EZRcZOm23e6dNp2StqnbS7Vm29bg68W7+v4noOnyPD450KaNirp4U3KR2IgkINcl4Mkkfw54x3Ozb9MVmyep85Ofryawf7W1T7RHcDULkTRQfZ43EhBWLBGwH+7gkY96r291dW8U8VvcSxJOnlzKjECRc5wfUZANdVDh2pTpyi5K7VJf+C6jm/vvp5iddN7d/xVjtPiBDqMviTRH02OZ7drC1/s4xAlRhRnbjvvzmuh8S3F5b+NvFpl0ltT057S3TUkim2SopRcMp6nkHPGPWsLSdc0lNGtbWLxRrGjwKgF3YrCZhI38RifPyBh24rD1jxXqE3i+91/SriewedtqBG5EYAUK3Y8KM+9eJh8rxeJnHDumlGlCUU5Kcbv2lOSu1bVqDfNBySl713flNHUjH3r7v8AR/1qafiCx09PC2l6pY3OrNov25ojp94Qro2AzFGAwQRxnHWmeGby2/4S/S5vCGiXH2yJnYwXV2GEw2nIBwMHGa57Wtb1bWpEk1S/mujGMIHPyoPYDgVTtp5rW4juLaZ4Zo2DJIjYZSO4NfR0cmrSwUqVeV5tTVrycfevpK3Lz76yaUn66mLqrnulpodxJZ6ZqHh3XrnQTrOkNBEs17Z3TB4JgHxtD4ByCcgHJqt45tLm6/4RJbe3kl83RoI49qkhm8x+P1FYmseKPEGr2v2XUtWubiDO4xs2FY+pA6n602z8TeILPS/7MttWuorTBAjVuFB6gHqM+1cuHyfMKMo1eaLkpN2cm7JwUfj5eaTTV/eW2nNoinVg9P637Hpt/FfnxR8QIdPEn2v+yoFUR/e4jj3AY74zXIeFY7iL4feJmvEdLJjbrAJAQDceYPu577c5qp4d8SSWtl4gmvNRuv7SvLSOO2m3MXLqwx83bAH6Vl6v4i1rWTCuq6lcXUcTZRHPyqe5wOM+9efgMixtNSwslHki6N5a3fsoU/h0s03G265dd9i51ov3vX8bnXfEu311/idbNbx3TSMtt9hZASMbV+7/AMC3Z/GtPxptm0vxsmkfPKNWga8EPJMflgN07eZuzXO+K/HGqPr162g61eRafME2KMrg+WqtgHleQemK5fStW1LSrw3mnX09tOQQzo3LA9QfX8anAZDjquEws6ijGVKEFGOurUoTfPp7rXLbTms25eQTrQUpJdW/12OvsVmi+HGlLfK6l9eVrFZBg7MDeVz/AA5/XNT31xNcfHsNNI0hTWBGm452qrYAFcZqutatqt5Hd6hqE9xPHjy2ZvuY5+UDgfhUBv71tR/tJrqZrzzPN88uS+/Od2fWvUp8P1m6lSo4qU41VpeydRx2dlorauyu9bGbrLRLpb8CXxACuvagCCD9ql4I/wBo11vgux8TW/hmTXvCWpzyXKz+XdWEKbiB2Yqfvfl/KuP1bUb3Vb577ULhri4cANIwAJx06U2wvr2wl86xu57WTGC0UhUn8q9qWFrVMJCk7cySun70Xbdapaedkznnq3Y9I8VLd3/w8utU8WaPb6fqyXCLZSiIQyzg/e3L+dVvH+kah4oh0rxLoVrLqEE1nHDOkC73hlXggqOa4C/v77UJRLfXlxdOOjSyFiPzp2n6nqWnFjYX9za7vveTKVz+Vc1LLKtFRnTklJNu1ny2aV0tbra/r0IUTutZjk8J/DzTNH1ABdTuNSW/e3yC0Ua9A3oTgfrR8SvD2qa54gXxDoVnNqdhqUUbpJbrv2NtAKsB06d68+uZ5rmZpriaSaVvvO7FifxNWbDVtU0+No7HUru2RvvLFMyg/gKuGXVqUlVhJc/vXutHzW87q1lYLM7zQPD9v4c+I/hex+1GbUHHmXsQwRC5U4UEfjT/AAZZwzar4uvLfT7fUdYtWZrK3mUMCS7ZYKep6f5NecC4uFuPtAnlE2d3mbzuz656063urq2uRdW9zNDODkSI5DZ+tKrltWpF81S8nFK9u0nLo9ne1uwcp7H8PLjxxeazI/iDzbSx+zypHbSQrAJZCvG1MAnHNch4Rt7i18B+NLe5hkhmjjhV0dSGU7uhFclLq+qy3sd7LqV49zH9yVpmLr9DnioJ7u7nlllmuppHmOZWZyS5/wBr1rOGUzTlrFKXI7JWtyyv+PcOU2tO8a+KNPsYrGz1eaG3hXbHGAuFHp0rX0Qs3wh8RMeSb+Ak/lXD08SSCMxiRxGxyUDHBPuK762ApyX7tKL5lJ2W9ncdjtPBwP8AwrXxfx2g/wDQqPh3/wAip4y/7B6/+hGuLWSRUaNZHVG+8oYgN9R3oSSRFZUkdVcYYKxAYe/rWdTAOaqLm+KUZeluXT/yULHqeg6l4gu/hnYJ4SmJvtNkeO8tkRWkZCcqwB69e3vVXVrrxsngq/vvEmrSafHLiCGzlt1WS5z144KgetedWV3dWU4ns7ma3lHR4nKn8xTr+/vtQlEt9eXF04GA0shYj865VlHLVcko2cua7jeW97X9eu6X3i5TvvFelXvivwv4f1vQ7d742tktldQQjdJEydDt688/pUsmh3eh/BzV4tQXybue6gle3J+eJdwC7h2J5OK890/UdQ092ewvbi1ZuGMMhXP5Uye7up3kee5mlaU5kLyE7z7+tWsurpRpKa5IyUlpro723t8wsz0DxHBaXEfw+t9QbZaSWqLMScDaXGee1aniR/Hlr4huNK8OaUNL01G2wTW1qqJ5f99pSPz5ryiWaaVUWWWR1jG1AzEhR6D0q1LrGrS2YspNTvHtgMCJpmK4+mah5VP3dVJLm0krrWV72vutv8g5TsvjlbXK+JrS8dXkgksIUW4AykjDO7B79c/jXn9Wbm/vrm2htbi8nmgg4ijeQlU+gPSq1ejgMPLDYeNGTvy6FJWQUUUV1jCiiigAooooAKKKKACiiigAooooAKKKKACiiigAooooAKKKKACiiigAooooAKKKKACiiigAooooAKKKKACiiigAooooAKKKKACiiigAooooAKKKKACiiigAooooAKKKKACiiigAooooAKKKKACiiigAooooAKKKKACiiigAooooAfBsM8Yl3GPeN+3rjPOPermux2K61cR6THci03gQrOv7zGB1HrnNQ6X/AMhSz/6+I/8A0IV6nebbLxv478QrGkl5pkKta71yEdwo349QB+teJmOYvB1lZNvldleybcoRV9O8t+ivoyoxujyu7sry0Cm6tLi3Dfd82Mrn6ZqJ45I9u9GXcMrkYyPUV6D4H1nU/FH9r6Br15LqFtPYSzo053GGVBkMp7VUuLebxP8AD7Q5bceZe6dd/wBmv3PlyHMZPsDxULN6lKr7LEQSs0m09EpJuL1S6rla9GPl00OY8P6TNqutWGn7ZY0u5kj8wIThSwBYeuKt+MrCws/EE9ho9pfpFbAo/wBo+ZnZWILjA4XpXY3WqyW3xY0XR9LuXitNMeHTRsbAcAjzM+uWzn6UaHfXl98RvEzXl1LOYdOvYYy7Z2IG4Uewya4JZtifaLEuNoKnzct31el9N7W9NR8q2PM0R5CRGjOQMnaM4HrW/f6PaQeAtL1xDJ9quryaGTLfLtXpgetX/hP/AMhLV/8AsC3X/oNSXsay/Cjw5G0ixK+qTqXbooPc+1d+Mx81i4UY6JTjfzThN2/BCUdLnF1ZNhfC1+1myuRb/wDPUxNs/PGK27jStJ0a5sr5te07V4UuU863tw24oDknkYxx+tegyX2vajrs+p+FfE+nazZShtmjzSeXiMjHl+WcZx+FRjs7dHllSj7rT1lzRV1bS/Lo33lZAoHmmh+HrjVNF1XUo2dRp8aOEERbzdzBcA+2c1lW9vcXM3k29vLNL/cjQs35Cu88Eapq1h4Q8XRw3VxZtaRI8UasR5DmUBseh7Uw6jeeHfhppt3pMzW97rN1M11dJ/rNqHAQN2GealZnio16tPlTvNRhr3gpu+na7666bahyqxws8M0EphnikikHVHUqR+BqWC1m8zfNbXHkROonZYz8gJHX0PpXaandz+IfhrBrGqN52o6fqa2q3LD55I2UHax74Jq/8T9e1H/hOn0GCbyNOFxbtLEgA85zsYs56k5xj6CnDN69SrGgqa5vf5ve0XI47aa3Uk1t5hyrc4HXF08axcLpK3Ast+IBOP3mMd/eobqyvLRUa6tLiAP90yRlQ30zXrMVrCfiX4z1ZpbWK40+PfbS3P8Aq4pGwBIfp/WqmnXnmWepWPinxxpGrWN1bvtRpy7xzYyjJkcc1x0+IZKEeSF0owb1bk+aKelo2bSaerV32HyHmNpZXl4W+yWlxcbfveVGWx9cVC6sjlHUqwOCCMEGvSdA1EX3g3S9L8P+Kbfw/qFqXN1BMxi+0uTkN5mOeO1c38Sv7abxCsmvWdtBePAmZLc5S4A4EmQcEmvTwma1K2Llh5xUfi0bfNo7J2aSaa1vFu2lyXGyucxU9rZ3l0GNrazzhfvGOMtj64qA8Amu/wDGusal4ZuNN0PQryWwtrazimYwnaZpHGSzHvXq1Kkk1GK1f6GM5NNJbs4HBztwc5xip7myvLaNZLi0uIUf7rSRlQfoTXeeHNRh1jxRqfiabS4orix0p7oRYykkyrjzMY/Go/Aev6t4g1+XQ9cvJdQstRhlDpNyEYIWDL/dII7VjLETSb5dlrr+Rm6sld223ODjgmk2eXDI+9tq7VJ3H0HqafNaXcM4t5rWaOY9I3jIY/gea7eDUrrR/hTbvYyeVcNqssSzr99F287T2JwBn0pur6tqN18PtD1ea7lfUbfUpYorrP7wKFyBup+3m3tpdoftZX262KniTRdB0PWtM02eLUnUBHv5xj94GUHEY9RmuWliWW/kisY5pEMjCFNpLlc8ZA74r0zW769uPjJolrNdSyQQy27xxs2VRmjUsR9az4LmTQ/D3iXXrDCalLqzWaT4y0KZLHb6E56/SsaVeajG+raXXuzOFWSir6tpfic7o+gpNomv3N/DcQXOnwRyRIwKcs+DkEelYlrZ3d3u+y2s8+3lvLjLY+uK7zRde1LVvh54ng1Od7uS3hjaOeTlwpcZUnuMjNaesw3Wk2GlaXo/irTtDhjs45pEaUpJNIwyXbA5HpT+sTjJxktb/LZeQ/ayTae9/wBEeWLHI0nlrGxfONoHOfpUq2d41sbpbScwDrKIzsH49K9Ogm0+8+I3hW8hvrG9v5EdNQe0PyNIqnDfUg/pVDwZ4k1a9+JEWny3Tf2dPPJbmzA/ciP5gFC9Kp4qdm1HZX/Py8h+2la6WyueeQQzXEoigiklkPRUUsT+AouIJreUxXEMkMg6rIpUj8DXbW1zN4d+H0mpaU32e91DU5LdrhfvxxID8qntk1R/tq58UR6PpGrxmedL1Y/t7H5zGxA2E459etaqtJttL3V95aqNu9tDm4rK8lt2uIrS4eFfvSLGSo/HpVevWtevNTs/Esiad4y0bTbOyk8qGwMpVUReNrrtwSe9cJ8Qf7KPiy8k0WWCSzl2yKYT8gYj5gPxzU0MQ6js1ur/ANaCp1XN7GBRRRXWbhRRRQAUUUUAFFFFABRRRQAUUUUAFFFFABRRRQAUUUUAFFFKiPJIkUYzJIwRfqaTaSuwSuIeBzTRIhO1W3H0Xk/kK6rTtL0iOQx7o7u5QfOXYMR/wHoK04Jbby28iSHZH97YRhfy6VyPFdkaql3OHEVwelrdH/tg/wDhQYpx1tbofWB/8K7qCeG4j8yCVJU/vI2RUlT9Zn5D9mjzwyIDtZgp9DwacK7+REkXbIiuvowyKxdU03R2lWHzIrO7kH7vY23ce3y9DVLFP7SF7Psc1RSNuSbyHRvO3MpVVJ5HXp9Kak0bRiQNhScAnjP510qcXszOzH0UjMF6/hQGBOOQfQjFPmV7X1FZi0UUEgdSBVAFFFFABRRRQAUUUUAFFFFABRRRQAUUUUAFFFFABRRRQAUUUUAFFFFABRRRQAUUUUAFFFFABRRRQAUUUUAFFFFABRRRQBc0SGafWLOOCJ5XM6fKikn7w9K7fxN4gOg/FLxA0lql7ZXRNvd2zNgSIVXoexB6GuG0vUL7S7sXenXUtrOFKiSM4OD1FQTyyzzPNNI8krsWd3OSxPUk15WJy761ieerZw5HG2t9Wnfytyq1tb9rFKVkdc/iTw/pWmX1v4W0q9gur+Iwy3N3MHaOM9VQD19a1fhJdXmh6dr2s3Nsw02O0EiNKhCvOG/d7c8E5z09q85q7Nq2pzaZDpct9cPZQnMcBc7FP0/E1zYvJIVcPLDw1U2uZybbaVtn30sui39RT1uSaLqjWPiK01iZGuHhuVuHXdguQ2Tz71raF4pTTvGV5rklj51ve+ck9uX58uQ8gN6jiuYor0a+X4evze0j8UeV77f113EpNHbaf4o8OaEL6PQdEvCL21kt5Zbu4BdAy4AXAwADgnucDpWFd62s/g7T/D/2Yq1ncyTmbfkPv7Yxxj61jUVlSyrDU5+0s3K6d223dJpbvs2g5mWdMu5LDUba+jVHeCVZFVxlSQehHpXaJ4o8HQa3/wAJHbeHb9NUEhmWH7Sot1lPfgZxnnFcFRVYzLaGLfNUvs07Nq6e6dnqgUmjqvDniWzhbXY9ctbi4g1lf3xtmCujb9+RnjGaNE8RaWNDk8P69p1xeaas5ntZIZQk0DHrgnggjqK5WionlOGm5OzV2no2rOKsmrbO2mm63HzM6bxH4jsrnS7PQ9E0+Sy0q1lM5Esm+WaQ/wATEcdO1VvE+vrrXi99eFq0CtJG/kl9xGwKMZwOuPSsKitKGW4ei04rVKSu22/eacr922lq/kJybOvHjTb411PXP7PEtlqYaO6spH+/GQMjcO/GQaWXxB4Z03T7yLw3ot2l3eRGFp72VZPJQ9QgA6+5rj6Kx/sXCe7ZNJJKybs1Ha6vrbz32d0PnZ11rr3hq+0Ox0/xFo9201gpjiuLGRUMiE5w4I5I9azvGOvR65c2i2tn9jsbG3W2tYS+9gg7s3cmsKitKOV4elW9rG91dpNtpN72V7K//DCcnawV148RaBqljZp4m0q8nu7KIQpcWswQzRjorg+nqK5Ciu2pTjO1+hnKCludZ/wmtwvi0azHYwraCD7J9iz8ht8Y2E+uO/rU0PiPw7o8d1P4b0e8h1C4iaJZbqcOturddgHU47muNorN4an2/rzJ9jA2JtaWTwfb6B9nYNDeNcmbf97cuMYx+uaJtaWTwla6D9nIaC8e587fw25cbcY/XNY9Faeyj263+ZXJH9TqLnxVHP46s/Ev2JlS3aEmDzMltiheuO+PSl0fxPawy6taapp7Xek6nMZpIVk2vE+4kMp9RmuWoqHh6drW8vu2J9lG1rHYTeJ9FtPD2o6DoujzxW96i757icNKXDA5OBjAAxgeuaZH4g0HU9Ns7fxNpl5PcWUYhiubSYIzxjorg+nrXJUUvq0PO+97u4exidYvi6KPxdpusQaWkNlpyeXb2kb4OzBHLY5Y5yTiszw5rS6T4sg1xrYzLFO0vlB9pOc8Zx7+lY1FUqELNW3VvkP2cbW+R02ieIrFNNu9G1uwlu9Nnn+0J5Um2WCT1Ung8dRSa74is202z0nw/ZS2Nlaz/aN8rhpZZezMRwMY6VzVFHsIc3N/w33B7KN7na3HiTwrqV8usavoF2+p8NKkNwFgncfxMCMjOOQK5fXNRl1bVrjUZo443nfdsjXCoOwA9hVKiinRjTd0EacY7BRRRWxoFFFFABRRRQAUUUUAFFFFABRRRQAUUUUAFFFFABRRRQAVd0FQ2uWmegZj+IQ1SqfT51tdRtrhjhEk+Y+gIwT+tZVl7jKhuizqsj6Tr9xLEp/fISoA/vjA/wDHhWba3TW0NxbojKtxGIs+oyDu/wC+d35V1niDSpNRMMlvJGkiAqS+cFT9PcVW1Hw+07W4t5Y0RIVik3ZyQO4x9TXCnG1mbalCzvbqytrewsIV+0z/AL1yVycvyoA6fdAyTUjeIb5bd4ZFjS6WQLuKcY5yCPUECtHWdFe5uI7qymEEyADnIHHQgjoRVM+G5vsjZuI2umcNubO0DnPPUkk5z7Ulbr/Woxq6zrFvafaLqCIxyqPJcgDJPPY9MAn8qoyzXtxq1nNfDDuYTH8oXKeZweD9etdFdaT9o0aCxaULJCq7XAyNwGOnpgmsyHQb9biCa5u4GjgKcl2JVFOcDIoi0l9/5Ayjq/7vXL4rxsDuPqYwP5vVAR4in5zkxxxkj7nVj+iD86kvZprm8vbiPyys7jyyc/KoYEZ9c7RTJPMMDRJhSXDh8/dO3HTHP6VrGEnHVdvuIcknuNRTtAdixLlST3ACkD/x4/8AfIpxUAMBwAhcD0II5/XH40m1tmN244GSe5Hfjoev50KrfxH0zzknHTJ4/kK1dOWsbddyeZb3EbcsTHeSfLDZx0JFDJhp1f5yuVjJ4KkSKM0Mr5HRlAxjOMj0P8uMU5wzbjxliSwBx1bdwfqBUyhUkrNP+mNOKYq7goDHJxyfWihAwQBjk45PrRXWjIWiiimAUUUUAFFFFABRRRQAUUUUAFFFFABRRRQAUUUUAFFFFABRRRQAUUUUAFFFFABRRRQAUUUUAFFFFABRRRQAUUUUAFFFFABRRRQAUUUUAFFFFABRRRQAUUUUAFFFFABRRRQAUUUUAFFFFABRRRQAUUUUAFFFFABRRRQAUUUUAFFFFABRRRQAUUUUAFFFFABRRRQAUUUUAFFFFABRRRQAUUUUAFFFFABRRRQBZs7++swFt7lgg6RuN6j6Z5H4GtCPxHeqP3ltbye6sVz/ADrGorF0IPoUpyN8eJm76efwmH+FB8TN/Dp5/Gb/AOtWBRU/Voj9ozYk8R3zDEdvbx+5JbH8qz7y+vbwFbm5ZkPWNRtT8h1/HNV6KtUILoJzkFFFFakhRRRQAUUUUAFFFFAH/9k="/>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itle 1">
            <a:extLst>
              <a:ext uri="{FF2B5EF4-FFF2-40B4-BE49-F238E27FC236}">
                <a16:creationId xmlns:a16="http://schemas.microsoft.com/office/drawing/2014/main" id="{FDB30E1B-47D9-4E77-8A6D-4A5DD3811B9C}"/>
              </a:ext>
            </a:extLst>
          </p:cNvPr>
          <p:cNvSpPr>
            <a:spLocks noGrp="1"/>
          </p:cNvSpPr>
          <p:nvPr>
            <p:ph type="title"/>
          </p:nvPr>
        </p:nvSpPr>
        <p:spPr>
          <a:xfrm>
            <a:off x="370495" y="465138"/>
            <a:ext cx="8915400" cy="836889"/>
          </a:xfrm>
        </p:spPr>
        <p:txBody>
          <a:bodyPr>
            <a:normAutofit/>
          </a:bodyPr>
          <a:lstStyle/>
          <a:p>
            <a:pPr algn="ctr"/>
            <a:r>
              <a:rPr lang="en-US" dirty="0">
                <a:solidFill>
                  <a:srgbClr val="0070C0"/>
                </a:solidFill>
                <a:latin typeface="Tahoma" panose="020B0604030504040204" pitchFamily="34" charset="0"/>
                <a:ea typeface="Tahoma" panose="020B0604030504040204" pitchFamily="34" charset="0"/>
                <a:cs typeface="Tahoma" panose="020B0604030504040204" pitchFamily="34" charset="0"/>
              </a:rPr>
              <a:t>Doing a new thing</a:t>
            </a:r>
            <a:endParaRPr lang="en-GB"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0" name="Content Placeholder 2">
            <a:extLst>
              <a:ext uri="{FF2B5EF4-FFF2-40B4-BE49-F238E27FC236}">
                <a16:creationId xmlns:a16="http://schemas.microsoft.com/office/drawing/2014/main" id="{BA43C06A-300C-17CB-5664-593AB190891B}"/>
              </a:ext>
            </a:extLst>
          </p:cNvPr>
          <p:cNvSpPr>
            <a:spLocks noGrp="1"/>
          </p:cNvSpPr>
          <p:nvPr>
            <p:ph idx="1"/>
          </p:nvPr>
        </p:nvSpPr>
        <p:spPr>
          <a:xfrm>
            <a:off x="495300" y="1454427"/>
            <a:ext cx="8915400" cy="4525963"/>
          </a:xfrm>
        </p:spPr>
        <p:txBody>
          <a:bodyPr>
            <a:normAutofit/>
          </a:bodyPr>
          <a:lstStyle/>
          <a:p>
            <a:r>
              <a:rPr lang="en-US" dirty="0"/>
              <a:t>Changing, challenging, uncomfortable …</a:t>
            </a:r>
          </a:p>
          <a:p>
            <a:r>
              <a:rPr lang="en-US" dirty="0"/>
              <a:t>… but together: </a:t>
            </a:r>
          </a:p>
          <a:p>
            <a:pPr lvl="1"/>
            <a:r>
              <a:rPr lang="en-US" dirty="0"/>
              <a:t>We are Church</a:t>
            </a:r>
          </a:p>
          <a:p>
            <a:pPr lvl="1"/>
            <a:r>
              <a:rPr lang="en-US" dirty="0"/>
              <a:t>We are giving</a:t>
            </a:r>
          </a:p>
          <a:p>
            <a:pPr lvl="1"/>
            <a:r>
              <a:rPr lang="en-GB" dirty="0"/>
              <a:t>We are growing</a:t>
            </a:r>
          </a:p>
          <a:p>
            <a:r>
              <a:rPr lang="en-GB" dirty="0"/>
              <a:t>Growth comes with clerics. How much do you think a cleric costs? How much do we need to sustain, or grow, ministry?</a:t>
            </a:r>
          </a:p>
          <a:p>
            <a:pPr marL="0" indent="0">
              <a:buNone/>
            </a:pPr>
            <a:endParaRPr lang="en-US" dirty="0"/>
          </a:p>
        </p:txBody>
      </p:sp>
    </p:spTree>
    <p:extLst>
      <p:ext uri="{BB962C8B-B14F-4D97-AF65-F5344CB8AC3E}">
        <p14:creationId xmlns:p14="http://schemas.microsoft.com/office/powerpoint/2010/main" val="2111388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AutoShape 2" descr="data:image/jpg;base64,%20/9j/4AAQSkZJRgABAQEAYABgAAD/2wBDAAUDBAQEAwUEBAQFBQUGBwwIBwcHBw8LCwkMEQ8SEhEPERETFhwXExQaFRERGCEYGh0dHx8fExciJCIeJBweHx7/2wBDAQUFBQcGBw4ICA4eFBEUHh4eHh4eHh4eHh4eHh4eHh4eHh4eHh4eHh4eHh4eHh4eHh4eHh4eHh4eHh4eHh4eHh7/wAARCAHpAx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jaKKK/VT5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JpLa4jt47mS3lSCQkRyMhCuR1APQ0R21xJBJcR28rwxY8yRUJVM9MnoK9HkVdQ+E+naPtBmS0n1C39SYpiHH/fDE/hTdNVdO+Fep6ZtAnutPGoz+uGmVYx/wB8qT/wKvhnxfP2b/de/wC39la/2efl59trJr/Fpc7vqavvpy3+dtv66HnE8M0EnlzRPE+AdrqVOD04NR16I3he1u9d1T7TJqWrzWdpbSRWkcyi4uN6DOCR91fQDPIrNsfDujX3jD+zYv7St4RaNO1pcBY7gzKM+QrMACT2bFd1Di7BTpylK/uwU5NLRXipeuzVm0o7q900s5YSaenV2/Q5CKOSaVYoY3kkc4VVGSx9ABTWVlYqwIIOCCOQa7QaPYxeLdCtbW31vRbqe5CTw3IxJDyNrxvtGc59OMVC+l6HpelJquurqF697dzx28VvKsZCRthpGYg5JJ4FbriWhKUFGLbmlyxS95tue2vLa0G781rK99rr6tLXXb/gfPqchRXcf8InpFvqWrfary7fT7XTY9RtnjCiSRHK4UgjGeSPrz7Vn6totjd6VpOo+HbW9D3801ubSVxK2+PacqQBkEN0x2q6HE+BrzjGN+WVveatFNw9ok29U+VNvTS1nbS6lhZxTv8A1rY520tbq8m8m0tpriXGdkSF2x64FWbjRtYtoWnuNJv4YkGWeS3dVX6kjiut+G2n6hpviXVLW98zS7j+xblhJLlTECBh+OQB14rO1xbxNKmL+PIdTXABtVuZmMnPowx781yy4gnPMfqtHlcPcd7Tlfmvs4pxW3V/gUsOlT5pb69unqcpRXoK+GfC6+J7fwyzao91d26OtyJUCwu0W8Dbt+YevI6/jWV4W0fTLvTvMm0nWtXuzOUeOy+SOBBj5i5Ugk88cAY5rWPFWElRdZQla0ZK6SvGfNZ3bSS92XxNbeauvqs72uuv4f8ADnLpDK8UkqRO0ceN7hSQuemT2zSQxSzSrFDG8sjHCoikkn2Ar0aDR9L0OHxxpV9NdSWNobU/u9olk+bcq56A8gE1H4W0vS/7e8M+INF+0xW1xfvazW9w4dopVTdwwAyCpB6Vwz4yo+yrVYQbjFXhK3uyvRjVSb3Tab6W0Wt2kWsHK8U36/fY87OQcHg0ld1pfhWBtGh1a80jWtWa+ml8uPT8AQxq5UsxKnLEg4HHSiTwjpOm6lry6tc3rWmmQw3EXlBVkkSQjCEEYDc49jn6V1/635d7SdNNuUdLJXu1NQaSTvpOSWqV91dJsn6nUsn/AFtf8jhaK7rRvDmi3WhprC6brOpRT3MiPHZSqXsY1PBcbSWJBz2FcZfxwQ31xFbSPLAkjLG7ptZlB4JHY47V6WX5zQx9apRpJ3g7O9t07NaN2afe11rG61MqlGVNJvqQUUUV65kFFFFABRRRQAUU8xyLGsjRuEb7rFTg/Q0ykmnsAUUUUwCiiigAooooAKKKKACiiigAooooAKKKKACiiigAooooAKKKKACiiigAooooAKKKKACiiigAooooAKKKKACiiigAooooAKKKKACiiigAooooAKKKKACiiigAooooAKKKKACiiigAooooAKKKKACiiigAooooAKKKKACirFjY3t/KYrGzuLqQDJWGIucfQU28tbqzmMF5bTW8o6pKhRh+BqPaQ5+S6v26gQ0V2/jrRoU0nwkNK07NzeaeZJRBGS8rZXkgdTXI39hfafKIr+yubSQjIWaJkJH0IrkwOYUsXTU46N30e+ja/QbjYrUVI8MyQpM8MixP91ypCt9D3ojhmkjeSOGR0jGXZVJC/U9q7OaNr3ER0VKsE7RecsMjR7tu8KcbvTPrTryzu7OcQXdrPbykBgksZViD0ODS9pG/LfUCCir1zo+rWtsLq50u+ggPSWS3ZV/MjFdL8OdPsb7SfFUl5axTvbaU8sDOM+W4Bww9648XmFLD4d1/iSaWnm0v1GotuxxlFXv7I1b7F9u/su++y4z532dtmPXdjFVYoJpY3kjhkdIxl2VSQo9z2rrjWpyvaS0FY6Ox8VfZP+Ed22bMNJEqSgvxOkjEsvTj5SR3pb7xWlzPr7CxMcWp20dtbxiTi3jQrtHTnhQO3rXMxo8jrHGrO7HCqoySfQU54Zkm8l4pFlzjYVIbPpivGfD2W+19pye96v8A5+e17/z6/htob/WalrX/AKtb8jqp/Eei6jqd3Pqel3SpPDAkU9vKBPbtGoUlSeCG7j6U6/8AFOlX2rWpvdKuLvT7exNmpmnzc9SRLvxjcCeB0A4rn7nQ9atrc3FxpGoQwgZMj2zqv5kYqnBDLPII4Ynlc8hUUk/kK56fD2WStKm3aK5VacrR91R010dktvXdtj+s1P6R18ni6xt5dDhsre/uLXS7w3Re8nDTOTj5FI4VeOnPNVYte0e/0tdN16xvHit7qWe1ltZVV1WQ5aNtwwRkA57VzxsrwWX202k4td2zzvLOzd6bumfapbTSdVu7dri10y9uIV+9JFAzKPxAxQuH8rpQTTcWn8XM01K8m3e+755X8na1g+s1H/w3p/kjcvvFwurjWG+w+XFe2CWNtGsnEEaFduePm4Xnpyay7nVhL4ZsNHWFke0uZpvND/e3hRjHbG39a3tf06yg+FXh7UI7SOO8nup0mlC4ZwGYAH6YrjK0yrL8vlDmoU7KE2lq94J0r76+7333eupM61R7vf8AXU3fB+uQaNqN1PfWs15Dc2Uto6JLsba+ASGIPpS3914QezlSx0XV4bkqRFJLfo6qfUgIM/nWNa29xdTLBawSzyt0SNCzH8BUt/p+oae6rf2N1aM3QTxMhP5iumplmEli/bc0o1HbRTlG/LteKaT+71Eq0lDl6eiN4eKo/wDhOLTxJ9hfZbpGph8wZbbHs64/HpTrfxDpc3hqz0nUrbUf9BkleNbW4CRz723fvBjOR0yO1aPwu0azntdZ1rUdJbUUsLTzLaB1OyV+fTr0/Wp/h9pNnrHiTWNU1LQcW1rbyXEdkEZYvMHRPw9K+fxlHKqTmvZy/wBnUEmpWeikoxXvXvapJNvvvdK2sa1Tvvf8bf5Ir3njLRrrUNbkn0i6kttajgWZPPVWhaPqUOOegxn8arQeLNP0260aHSdPuBp2mXD3TLNKPNuJWGCxIGBgAACq9vqunDUNbmvvCyo1zbFILeJCFs3xw+DyPX8a5mCKWeVYYY3lkY4VEUkk+wFdOE4ay5wdOVOSiklZzbi/3ap30lvGHu3+erswliql7319PO/5nT2fiDSrnSLbTtcttRxZSSNbS2U4QlHbcY2B46kkEetVp/EUDxa7FDpot4tTWNIkSTIgVGBGc8sTj86ydQ0zUtPCm/0+7tA33fPhZM/TIqCCGa4mWGCKSWRjhURSzH6AV6VLJMvvKrG7i3zfE+VPmU20r2V5JN/Po2nm69S1v62t+R0egazoNrZWn2uy1K3vrSQsLnT7gRm4UnIV8+nTI7VkeItSbWNdvdUaFIDdTNJ5a9Fz29/rUWoabqWn7ft+n3dpu+758LJn6ZFQJDM8TypFI0cf32Ckhfqe1b4XLcJSxEsZTbcpXV3JtJN3aV3om+nTZWWgpVZSioPYLeKSeeOCIZkkYKozjJJwKs63pWoaLqD2GqWzW1ygDMjEHgjIPFRXNpe2XkyXFrPbeYN8TSRldw9RnqK9S8Y6f/wlWreBtZjXcNVjjguD1+ZDls/+PflXnZvn7yzF4fnt7Coql31UoR51re1nGM+m6NKND2sJW+JW/HT/ACPO9e8O61oUVtLqtjJapdAmEsQd2MZ6fUVFNomqQ6FDrktqyafNIY45iRhm54A69jXq3xSvY/FPgzV5oFUvoWsGFdo/5Z4CZ+mT+lY3xMjW3g8IeCVbaIII3uB6PIQOff735181kvGmOx1LC069OMa0pzVRa2jCEOe61vdqVNa3V29DqrYKnBzcXdJK3q3b9Gcp4b8EeJ/ENr9q0vS3kt84EsjrGrfQsRn8KoeIvD+seH7pbbWLGS1dhlC2Crj2YcGvWfif4d1jUdSg03Tta0rT9KsYEjhtJL0REHHLMv8AKqOu2c8fwhvtP8QazpuoXllMkti0V2ssgXIBXPXu34Vw5dx/iMTPD4hzpyp1pRj7OKl7SCm7Rk5XcZNXTkuVWV7PQupl8YqUbO6W+lnby/Iw/Ff/ACRTwp/18zf+hPXO+GvBfiXxFA1xpOmvLADjzXdUQn0BYjP4V03iOPzvg54PhzjzLyVc+mXYU/4239xp+p2Hhaxke206ws49sUbFQzHPJx16fzrXJszxlP8A4TsByqpVrYqTlNNxjGFV3fKnFttySS5l1bFWpQf7ypsox26to4rxH4e1nw7dLbaxYyWruMoSQVcezDg1a8M+DvEfiOJptJ015oVODKzBEz6AsRk1YvvF13qfgu38M38P2l4LgSQXkkhLovTbgjkcnvXTfGa+uNJTRvCunyvbWFvYJIyRsVEjEkZOOvQn6mvbrZxnkJYfL5QhHE1JT97Vw5IWfOoqXNeV0lFyVne7sYKjQfNUu3FW063fS/6nFeJfDGu+HJUj1jT5LYSfcfIZGPoGHGabp3hzW9RsI76x06a4gkuPsyMmDmTGduOvTnPSu48D3dx4g+GfijRdSle4TT4FurR5DuMZAY4BPb5f1NLoGpXem/ATUJrKZoZZdUMRkQ4ZVZUzg9uOPxrircU5pQhLCyhB4iFanSb95QaqJSjNK7a0equ9U9dS1haUmpXfK4t+enQ5jW/APizRrEXt9pLiDIBaJ1kKk8DIUkjnippPht40TTjfNor+WF3lPMXzAP8Aczn8K6T4H6rfWumeKTHcOVt7D7RErHIWQBvmwfw/Ksr4ManqEnxMs3kvJ5Gu/MFwWcnzPkJ59eQK5sVn/EeHjj1ei3hEpN8k/wB4nDn5Uuf3GldXvO7toio4fDSdPf39N1prbtr+Bw1vBNcXCW9vC8s0jBUjRcsx9AK62T4ZeNo7L7U2isV27tiyoZP++c5rqvhXp6f8Jf4t1SEW63NiJVtGmICRuzN8xPbp+pqjZeG/F9rra6yni/RzeiTe0jamDv55BHce1XmfGtf67Uw2Gq0qXs4wb9opS5pTjzcq5XHlSTV5Pm1ekdApYKPIpSTd77W0toeaSI8cjRyKyOpIZWGCD6EU2u7+OUdh/wAJv9qsJbeQXVsksxgcMvmZKnkd/lB/GuEr7jI8z/tXLqON5eX2kU7Po+q+TOGvS9lUlC97BRRRXqmQUUUUAFFFFABRRRQAUUUUAFFFFABRRRQAUUUUAFFFFABRRRQAUUUUAFFFFABRRRQAUUUUAFFFFABRRRQAUUUUAFFFFABRRRQAUUUUAFFFFABRRRQAUUUUAFFFFABRRRQAUHgUUHpQB6d4p1O88EeF9D0TQZTZXF5bC7vbmMYkdj0Gew/wFYOu+MB4g8Gx6drUUlzrFtPugvcDJj7qx6n/APVW/qFinxD8N6PcaVeWqazp1uLW5tJ5QhdR0ZSev/16yPEug6P4Z8H/AGO/ktbvxLczhh5ExYW0Q6g4OMn3HevhcueBTpwrwvilUbdl797v3m/5OX5Wsl2NZX6bG/418R3+h+CvCkGlSfZbq508b7lAPMEYx8gPYE8n6VSvtUvfEHwXu7vWJTd3VjqMaQzuPnAOM5P4msz4lXVtceH/AAglvcQzPDppWVUcMUOV4bHQ/WjTbq2X4M6vaNcQi4fUomWIuN7KNvIXqRU4bAUoYPD1o0/f9tdu2v8AEa33tb5WG3q15E3iv/kkPhT/AK+Jv60eAP8AknnjX/r2j/ma0LPTG8YfC7StN0i6tTqOmXEhltpZQjMrZ5GfqKm03T7Hw38P/E+l3mq2L6xcW6u8EUysEGcKgP8AE3UkDpxUVMVSWFnhL/vPbX5eqXtlK78rddgs738hngzVP7F+EF/qkcEU1xBqY+zeYu5UkIAD47kZNReA7+41K517xvrrDULvSrMGASKMbznbwOOP61mWV1ar8FdQtDcwi5bVI2WEuN5Xjnb1xTfhbqmnRHVvD+r3AtbTWLbyRO3SOQZ2k+nWtK+CTw+NrRhebqWbS15Pc5kutmr7biT1RJ4f+JWuwayZtdu5dS06bctzauFKlSP4R0FafwmurG3ufGF7Da77GOwklSCXnMYJIRvXjiodH+Hf9mamuoeKr/TF0SDLu6XOftAHRVA55/OoPA99paxeN2haGyt7jTZltIZJMHBztUZOScY9anHRy3EYeusBDRqCbirR+NaafaS300Vrsa5k1zE/w88beJb/AMd2Nte6nJPa3kvly27AeUFIPCr2xUngaa1s/ifrnh2RQmn6nJc2RTsPmbZ/UfjXLfDWaG38eaPNcSxwxJcgs7sFVRg8knpUPiK+a28d6jqVnKrGPU5JonQ5BxISCCOoruxOU0p4uthqMFBTpLZWXMpOz06rQlS0Tfc6T4Y6ONO8Z6lfamuIPD0csspI4LrkL/U/lWd4N8RXUXjK81ldIk1bU7oSNboo3GORjnfjHOOldr8V9Q0+z8Itc6aNk/iiSO4m9diouR+ePzNc78G7uGMa7YQ30Nhq15aBLGeU7QGGcgHseR/kVwQxMsZgMRmVenfmUYcuqslZSvbW3M5Xt0iVazUUdT4ET4mN4mtpfEEs66ZMxFxFeSIAykHhU65z6Cuc+G9vFD8aZrWFQkSy3SKo7DDcVa8JeHL7QvGWn6p4u1u0tyk/7qNrwSyTOQQOhOBzyTTvD1sdB+OLyapPbW8UrTzpI0y7NjhtuTnAPtXBUlT/ANsjRlBqVF25I8sW1zbavmaurteg+3qZEmtX3i7xVZeF2ZLbRGvhHFaRIFVUUnv1JwDz6mrPj7xzrlj4nn0vQbxtM0/Tn8iGGBQAdvUn157Vx+kakdJ8WQasg3i2vPNwP4huOcfhmu58V+CW8S6zL4h8M6lp0+n3x86TzZwhgY/e3A//AK69nE4bAYLGUliYJUeR2uvd521dvpzNbN6vUlNtO2474l6l/bXwz8Nal5McMlxcyGVY12qZOQxA92BP41zV18PPFdtZS3k1jAsMUZlci6jJCgZJxu9K3viQ2j23w90LR9K1K3vTZXMiSNG4yzYyzY67SxODXnBlmIwZZCPTca3yCjX+pJYVqEeeppKLbtzu32o2073FNq+p6NZXsng74V2WpaXti1XWp3DXO0Fo41zwuenT9TU/gDWr/wAZW+p+FfEU7agsto81rNKAXikXpg/j+nvVXQltPGPw9t/DIvre01jTJ2ktVnfas6N2B9ecfgKueHtKX4dWeo63rl5af2nJbNb2VnDKHcs38Rx24H614+KWH9liKc4/7W6jcdPe+L3HF78qjbbRK9yle67EXwt1nVYPB/iiGO+mRLCyMlqAeInJbJFSfCbxBrVx/wAJH5+pTybbGW6GT0mPV/rxWN8O7q2g8L+MI7i5hikm08LGruFLt83Cg9T9KPhPdW1t/wAJF9puYYPM0qRU8yQLub0Gep9q6cywNKUcfL2avzQtp5Qv+N7hF/CXfhtf3mpR+Mb6/uHuLmXR3MkjnlsDHP4AUeE5v+EX+GV34os0T+1b26+yW8zKCYUHUjPfr+lUvhVcQQad4pWaeKIyaRIqB3C7j6DPU1Z8GSWPiLwJdeDbi9gsr5LgXVg87bUkPdCe3f8AP2qswpKFaunH90p0uZJacijrouidrrtfoKL0RW0nx9dT6XqWleK3uNXtLqEiItgvFL2YE9q3/AWl6xYfDh9X8M2IuNb1C4MQm+XdBCvUruOOSP19qzbLwdY+GLC/1Pxo9lKRAyWVlHcbnklPRvlI4H9aTwnLbeJvAR8JnUotP1S0uTcWRlk2JMDnKZ9eT+lZY/6pUoTlgY2pc8HN2vTas9opq6T5ee1l3vZjV7+8dX4Q03xvqIvNE8bWcl3pl1A22W4kRmhk/hIIOa5z4WzRaZ4V8YXFxbpdLaLG4jkGVdlLbcjuM4NQQeEY/D9jeaj401QKFiItLO2vd0s0nY8dqpeCLq2i+H/jKGa4hjmmgjEUbyAM5yfug8msHh4VcPXdKSlCU6S9yLjC/OruPvO7tbmastF1HfVHOeJPEOr+IrpLnV7rz3jBVMIFCAnOABXpHwn8U6LY+DZodXu7eK70maW4sFlcAuXjYYUd+S35ivIqK+hz/hbB51lyy+fuQTTXLZWte6XSzTafk2PDYmVCpzrU9E+DetaXDqOraf4iuoYLHUYhI7TuFUyK+QMn1yfyrnfHmuNq3jq/1i3kDqLgfZ2HTamAp+nGa52inh+GMJQzitmsW+apFR5fsr4U2vNqMU/KKCWKnKiqXRO/9fez1bxHpek/EaSDxBpOt6fY6k0KpfWd5JsIZRjcD/ntWB4u07wv4d8Mx6Rb3Ntq2vyS757uAkpAn9wHp/k+1cQQD1ANFcWX8K18E6VGOMm8PSd407JPT4YymtZQj0jpeyTbSNKmKjO8uRcz3f8AwO53XiLVLGT4UeGbG3voHvra5leWFXBeP5mIJHbtW7r1lpfxJtbHWNP1mw0/WIrdYb21u5Nm4j+JT6dfwryiggHqM0p8IKHLVwtd06sJ1JqVlL+LLmnFxejjtbZqydwWMvdTjdNJW9Nmd94wt/DvhzwdF4etLmy1TXJZ/OuryABhCv8AcVvwHH1PetjVINL+JGjaZeW+sWWna7ZwC3uYLt9iyAdGB/X8cV5TQQD1GaT4RmqdOpDFS+sQlKftGk7uatJOHw8jSSUVa1k077n1tXacFytJW9Nte56dfvpPgXwPqWiW+q22p65q+EnNs25IYx2z9Cfrn2rKttS09fgpc6WbyAXzasJVt948wptX5sdccGuGHFFaUOEacYKVatKdV1Y1pTslzSjZJWWiikkklt3FLGO/uqytZL1O6+Fepafp+m+KY769gtmuNNaOESOFMjYbgeprP+Et7Z6d4+0y8v7mK2t49++WVgqrlGAyT71ytFdmJ4co11jk5v8A2qKjLb3bQ5NPlrr1IjiZR9np8H+dzv8Awb4j0vTfGeu2+pybtH1hpYJZU5Cgsdr/AE5P55qxD8NtNhvVu7zxhox0VWDmVZh5jpnpj1IrzijAznAzXJiOGK8a8q2AxUqLnGMZ+7GXNyqykr/DK2l9VtpoXHFR5VGpC9tvn+hs+M7nRrrxFcyeH7MWmmghYUGfmAHLHPPJ5rGoor6XB4aOFoQoRbaikryd27dW3u31ZzTlzScu4UUUV0khRRRQAUUUUAFFFFABRRRQAUUUUAFFFFABRRRQAUUUUAFFFFABRRRQAUUUUAFFFFABRRRQAUUUUAFFFFABRRRQAUUUUAFFFFABRRRQAUUUUAFFWBZ3R086gIWNqsohMnYORkD8qPsd1/Z/9oeS32Uy+SJexfGdv1xzUc8e/kIr0UUVYwooqza2N5cyrFBbyO7o0ijbjcqgkkZ6gYP5UpSUVdsRWooopjCiiigAorV0zw7rWpWYvLHT5JrcuUEgIALDqOT7iquqabf6Xc/ZtQtJbaUqGCyDGQe49RWUa9KU+RSV+19RXKlFFFajFpKns7W4vJjDaxNLIEZyq9dqjJP4AGoKV1ewBRU89rcQQQTyxMkdwpaJj0cA4JH41BQmnsAtJRRTAK2PCcHh+fUWTxJeXVraCPKtbpuLNkfKeDxjNY9FZV6Tq03BScb9VuvTcEdL8RPEUPiLXElsomh0+1hW3tI24IRe5HYn/CuaooqMJhaeEoxoUl7sVZf137g3d3A0HnrzRRXQAUtJRQAUUV2Sab4d8P6Jp13r9nd6je6jH56W8M/lLDDnAJPUk1z18QqNlZtvZLd/kJs5nRtNu9X1OHTrFFe5mJCKW2g4BJ5+gNVZFZJGRvvKSp+or0PwnY6Pa/FDQpNCvTcWV1G0qq7AyQExvlHx3FRaLp3g3WvEMvhyK11AXMrSLFqJnGDIMnPl4wFyPrXBLNFGbbi+VRUttVrK97vpbbffcXMef0V0Ph2HwzBp93fa8091PHKIrewgk2NJ6uWx0FXfFWkaQfCdp4k0iyvdPWS5a2ktrh94yFyGUkZxXXLGxjVVNxertfpe1/X52t5jucjRXfeI9N8G+GNVhtbuy1DUWngjlZFuNghVh64yzHk+gpk3gzTo/G1/ZNeTJotlaC/llwDIIioYL9ecZrCOa0XHmaaTV02t7W2631Xr0FzI4Wkr0Dw7pfgvxNcXcVnZ6hp0tpayzrG9wHE6qpwc4+Ug4JHQjNZujaPo9j4Yg8Qa9bXd8byVo7Ozt32ZC/edmx0ycYFV/aVO7i4tSVlbS+t7dbbJvewcxyVJXVeKNG0v+wLXxJoaXUFpLMbee1uDuaGUDPDd1Irla6sPXjXhzR9NejXQaYUUUVuMKKKKACiip7e1urhJZLe3llWFd8hRSQi+p9BSbsIgooqa0tbm8nEFrBJPKQSEjUsxA68ChuwENFKQVJUjBHUUlMYUUUUAFFFFABRRRQAUUUUAFFFFABRRRQAUUUUAFFFFABRU9va3Vykr29vLKsK75CikhF9T6ChLW6e0ku0t5Wt4yFeUKdqk9AT2pXQrogooopjCiiigAooooAKKKKACiiigAooooAKKKKACiiigAooooAKKKKACiiigAooooAKKKKACiiigAooooAKKKKAOl8Fn7dbar4fbk31sZLcf9N4vmXHuRuH4iteOwt5tR8PeFroMYba1e8vI1OC8roZSv12qq+3NcXp95caffQX1pJ5c8DiSNsZwwqw+s6k2unXPtJF+ZfO80AD5vp0x7V5lfB1J1JSg7Jptf4rct/SxLRv2Vrp3iXTHmj0220uaG+t4Q1uW2vHKxXBDE/MMZzVfXJtKd9U0y28PiA2khS2uICxkUK+0mXJwQfoMHFZ+p+IdQvrdLfZa2kKy+eUtYREGk7OcdT6elS6l4o1S+tZYJBaxtOVa5lhgVJJypyN7Drzz7nmphhq6mn0vtzPTb79n99tgszpbjSdPaz1WyuNN0uyms9PeaONLhpLtJEAOXI+XnnI7ZoZbTU38N2s+nwIn9kTyfuywOVEmB16ZGfqTWCfGOqmSeVodPMlzG0d0/wBlXdcBhg7z3/DHNVIvEWoxQ2UcYtw1nFJDFJ5Q3+W4OVJ7j5jj0zXPHA4q3vPX1ejcWvzFZmxBHpWmRaBaT6NBfnU4UmuZpGbfh3KhY8HAwB155p17Z6boOk3kzadb6hdQavLaRvOWK+Wqg8gEZP8AiayNM8T6np9pBbxLay/ZiTayTQK725PPyE9OefY1nzajeTWBsZZd8Jna4OQNxkIwST1rojhKzn7z0vrq9dX92mlv8kOzOxfT9BtNf1aLyLKGTyoJLGO9Z/syF1DOpYd+flycdaxtZ0eNtemhf7BoaGJJUWS4MkT5HWNlBypOSPTpmq8PifVEnuZJvs10l0kaTwzwK0biMYQ47EDuKoavqV1ql39pu2QsEEaKiBVRB0VQOABRh8LiITvKXRK929bLZPTo979+rBJnURw6S3w90tdUvrq3VdRuhG1vCJN/yx5zkjHatC4s9Pujo6Hff6RY6RcXkHmErJOVYko4H3QG7AnjvzXCy391JpcGmu4NtBK8sa7RkM4AY56n7oq3aeINUtfsPkTov2EOsH7tT8r/AHlb+8p54PrUVMBWteMtbyfkr32sr31+V35BZmwtpZ65pVlqFvo8cFz/AGklpJb2jFVuFZdwA3E4YYIz7ir2raZp11oWoSLbaPa3NrcwJELGZpDGruVIkJO1vqO4Nc9c+JdTlms5Ifs9mtlL50EVtCERZO7Y7njvT7nxRfzWN3Yi20+G2uwPNjitlUFgch+Od2f50nhcTzRcXZJ33eivqvPT/K9gszqtPbS7PxZqmh2uiwxCzs7mOK5DN5zMsRBZ+cEHnjHHFUdNsdKutFtodP07T764azJuYpJ2ivBNgndHn5So4IAByM1jt4x1ooxDWgnkiMM1yLdfNlQrtwzd+Px6Uy38VarDawwqtoZbeHyYblrdTNHHyNof6E4PUVl9RxKV1vp9p6tJ6vra76PzFZm3Dc2UWkeE7W60q2vTcB45DOW+VDMRhcEYPJ5+lVry003QNNur3+zYNQkfVZ7OIXJYpFHGAegIyxz19BXONqd4y2KmQYsP+Pf5R8vzbufXn1q5aeJNRga68xbW7jupjcSRXEAdPN/vgdjz2roeCqx1i9LttXav7zfy3/Qdjo5/DmnXlzfafp9qY7mWG0vrUFiWijkwJI/cDeD68U7xJo+h28Gpa1Y2ajTmtEjs0LsQs5kaMnOeThGb8RXMW/iTWYNdk1yK7xfSKytJsBG0rtwB0Ax09MCq8urahJokWjPPmximadI9o4c9Tnr+FRHBYpSi3PTS+r8ub8lZ+cgsyhRRRXslBRRRQAUVe0PSb7WtRTT9Nh865cFlTcFyAMnk1TdWR2RhhlJB+tZqrBzdNP3lrbrZ7ffZ/cA2iir9vpGoT6Lc6xFCGsraRY5ZNw+Vm6DHU06lWFNJzdrtL5vZfMChXf6jpr+M9D0W60e6szeWNmtldWs06xsuz7rjPUEVwFXxo+oHQjrnkD7AJvIMm4ffxnGOtcuMgm4T51GSel+t9LWur39RWudl4ftdD0D4jaHb2+pRSmGJvt9yZh5IlKNkK3TA4H1NZXw3ube2+JFnc3FxFDAs8hMkjhVAw3c8VydFZvL+aE4ym25R5W/v1/HYVj0Xwb558IXX/CMyWCa/9tPntOUEogxx5ZfjGetTeKU1C8+GskV7rVtqmoWd+ZroJcK3koUwFHY/8B45rzSnIrO4RFLMTgBRkmsZZZ++9rzL4ubbX0vfbt28w5dTqfipcW914qSW1uIp4/sUC743DDITkZHeupu9U0qbxnqmmzahbx22raLDaJdBw0ccojXGSPcYNedaNpGoavqqaXYW5ku3ztjYhTwMnr0qfw7qY0PVZJLjT7e+hZHgnt5hwyng4PY+hFZ1cFTdNUYSvKEdtL6tWf3x06MHHQ7rwD4Zn0LVNQm1S7sxMdNuFghhnWRnGzlzjooHr1JqHw1qeq6l4GsNM8O6xFY6pp8jrJbySInnxschlLcEjnj3rAPiPRdPsL2Hw5os9pc3sJgkuLi58wpGfvKgA746muUrOGX1cTKVSvvdWulbRNaxu9NX1v100Fa+52/j241KHRbPT9X8SNqOoPKZZ7WJkeKAAYXLKOX5PeuIoor1sLh1h6fJ+SS/BFJWOl0fwTrmrWljd2ccLQ3jOFdnwIwn3mf0FV4/C2qXHiabw/YiG9uYj80kL/uwOMtuPQc10ms3c9v8FdFghkZEuLyRZQDjco3HB9s1P8OIrOP4e+I7m41A6b5skcEl0sZdo0OOMDnnOK53iKqjKb72Wnna/wDwDldWai5edvxMq6+HWsJazTWN9pepyQDMsFpcb5E/DFc94e0TUte1IafpsHmTYLMWO1UUdSx7Cuw8KxeEdA1611W38bOxhbLILCQeYvdTUei+JtD0vxp4gaQSvpGqh4hLCpDorHO4A89zTVataSSvppo0CqVLNLX5WKd58O9Wjs57iy1DStTa3UtNDaXG+RAOvGKoeERrx03XP7HeFYBZE3wkxkxc5xnv1rpdG8Mqly954B8YwT3fltiCRfKmZe4wev5VS+HKSR6R4yjlUrIumOrqeoI3ZFT7ZunK7TtbdWe/VfkHtG4u7vt0/Q5/wr4Z1TxJPKmnpGsUIzNPK22OMe5rvPhx4P1HRfGVnqAurHULLZLG89nN5ioxQ4DelY91I9l8ErJbQlBfX7i6Zf4sE4U+3yj8qb8DLq4h8a/ZY2bybi3k81ex2jIP5/zpYidWpSqST0V1b03JqynKE2noro5bT9J1DW9efT9NtzNO8jHHQKM8knsK6C4+HOsiCVrK+0rUZ4RmW2tbndKvrxjrWx8O4rWPwx4uvJr86exZYGuljLtEjMc4A55ziqXhu38JaHrlrqlv43cvA4YqLCQb17qfY1U8RU5pKHTybvpfpsVKrK7Uenk2cn4e0O+1zUHsbIIJkieRhIdvC9R9a3rD4eatdKkb3+lW1667lsprkCcjGRlR0Psa6LwJdWNz8YtUvNLcPaSxTSRMFK5yATweeua8/wBIup5/FNneySsZ5LxJGfPO4uDnNX7WrOTUXayT273K55ybS00TNrwN4duJvHEVhqEdrGbKcG5guWA3gHBUA/ePtUXxK0X+yfEly6PZeRcTSNFFbuD5SgjhlH3evSug17/kvq/9f0P/AKLWuf8AE0NhcfEjU4tTu3s7RruTzJkj3lfTjvzipp1JSqqbejjexMJSlNS8rnL11+m/D/VrmwgvLy+0zSkuBuhW9uNjuOxAxVDxDp/he1sBJo2v3F/c+YAYpLUxgLg5Ofy4966nWbrwl45Frd3WtyaLqUcCwvHPHuhOPQ9vz/CrrV5WThdLq7P8i6lSVk47en6HJ6p4V1XTdeh0a++zwSz4MUzygRMp/i3eldT8V/DUdja2F9a/2ZBHFZxpLHE6q8rk43hR94e9YnxC0zX9Oi0+PVNQj1KxERWwuIm3Js4yB+QrT+KqLJqnhyN+FfToVJ9ATWanOc6cuZddv6/4YjmcpQd+5l6L4F1XUNLj1O4urDS7SX/VSXs3l+Z9BWf4p8M6p4dmiW/jjaKYZhnibdHIPY1v/GyaT/hMEsfu21paxJBGPuqCuTgf56VLZu958E75bolxY6gn2Yt/DnblR/30fzqoVqvLCo3pJrTtfbUcak7Rm9n09TK0nwJrupRWM9utuILyJphK8mFiRTglz256Cqmq+F9Q0/SptUM1rcWkN21q7wybsOO/0NdH40u7iL4W+E7OORlhnWVpFBxu2njP/fRqH4YsNV0jXvCkhGby2NxbA9pU/wAj8qSrVeR1W9E/wvYFUnyub2v+FzmfD2g32uNd/Y/KVLSAzzPK21VUe/r/AIV2vhbwmt58ONRkaTSDc3LxvbzySpmBeMhmPKE+lUYs+HvhNKzAx3uvXBjAPBEKdfzwfzpnhr/kkviX/r5h/pSrVJzTcXZcyS+//MVSUpK6el0c9oXhvVNb1WbT9PjSRoSfNlL4jQA43FvT09a1tS8AavbadNfWd5puqxQDMwsp/MaMe4re8JW+nr8JL1rvVTpaXl+Ip7hYTISABhMLzg8/n70zwW3hHw1rsepReM2mQKySw/YZFEikdD/OlPE1Ly5enSzd/mKVad3y9PJ6mf8ADH/kB+L/APsEv/I0aD/yRzxH/wBfsH/oS1a8Dm3MHjs2ZzbGwmMJxjKZbbx9MVV0H/kjniP/AK/YP/QlqajvOT/vQ/QUvifrH9DD8L+FtU8QLNNaiGC1g/11zcPsiT2zVnxB4K1XSNN/tNZ7LUbAHDXFlL5iofeutu7PRz8L/Dtnf64dJguDJO+23aTz3z32+me/9Kg8LXHhDQbTVLf/AISxr23vrVomtzZSKu7HDdDz2qniqjblHo7Ws+9tx+2m7td9rP8AM4/Q/C2r61pzXunQpMi3C2+zdhtzd/p6mofFOhXHh7UhYXVzazymMOTA+5Vz2J9a6rwtd3Fl8HPEMtvI0cjXcUe5TggNtB5+hNef100p1J1JXeidvwRtCUpSfZBRRRXSbBRRRQAUUUUAFFFFABRRRQAUUUUAFFFFABRRRQAUUUUAFFFFABRRRQAUUUUAFPgilnmSGGN5JHOFRBksfQCmVv8Aw7/5HrRf+vtKipLlg5diZPli2Z/9jav9he+/sy7+ypndL5R2jHXmiXRtWhsBqEum3aWhAImaIhcHvmu98I61qlx8WLmGa8le3aS4iMBY+VsXdtXb0wMCqXgTWNS1PUfEMN/ez3EM2l3EjxSOSmRjGB0GM9q5HiKivdLRJ/eYOrNX07M4nT7C+1GfyLCznupcZKxIWIH4U2+s7uwuDb3ttNbTDkpKhU4/GvQNLjhs/hnpvk+II9EfULiV7ibY5eXYQAm5OQB1x71BrupaW/hjTo7nWY9ev7G/Vo3EThmgOMoWYc8j9RVLEyc7JaXt1/4YarNy0Wm39dDkf7C1r7D9u/sm9+y43eb5Lbcev0qrY2d3f3At7K1muZSMhIkLHH4V6g19c6x4mOr+F/GMf2iU/u9Kvi0YHGPLC/dYVz/hLUrbT7fXtG1K7n0K8upQv2yGMnymVjujOOQM+lTHEzcW7a6aa/l5eW4lWk09NTkr7TdRsLlba9sbi3mf7qSRkFvp61BPBNbztBPDJFKpwyOpDA+hFdl4vh16LwxZvJrFnrWlwXJMF7C5eSOQj7rFvmHritqXTYde8W6B4mlUCyubMXd83ZXgGHB/ELVfWrRUpba/eh+2srvzPNLq3ntZjDcwyQyr1SRSrD8DSW0E1zOkFvDJNK5wqIpZifYCt15LHxJruo6lrGsLppmlMiboWk3AngcdMDFbegLDonhfxPquj3oubiJoLaC8WMoVRz8xUHlT2zWk67jHb3tPTXzKlUsttTj9U0vUtMKrqFjcWpYZXzYyufpXQeJvDEq3unwaFpt1ceZpsFxMI1L4dgcn26dKpHxDq914XvdJu1l1C2MiyiaYs7WzD0bsD71vfEjWtTtRoVnZ3k9rEmlQS/uXKFnIPJI64AGKzlOrzxjpfX06EuU+ZL1OKFjem8azFpOblc7ofLO8YGTx16Uy2t57qYQ20Mk0hBIRFLHA68CvV0kab4p6RcyHMs2heZI3dmML5J965L4SZ/4TiLGeLef/ANANCxTcHK2yv+f+QKs+Vu2yv+ZzNtY3t0ENtZzzCR/LQpGSGbGdo98VLa6Tql1ey2Vtp9zNcxErJEkZLIQcEH0rrdG1S80n4SSz2ExguH1YxiVfvIpjGdp7E4AzTdX1C+0z4e6K1jdTxTarNPcXtwjkSSsrYALdff8AGm6872SW9l+Y/aSvZLrY5zSNLk/4Siw0vU7WaHzbqOOWJwUbazAH9Kta34b1FdX1MaZpV5LY21zJGrpGzAKpI6960dN1vUtY1fwsuowF2tbxI0vWDF5h5g+UseDitG48Qaw3xcCJf3EcKal5Cwo5EYTdjG3pz3qJVKql00T9NyXOfN8jz2itXxgix+LdYjjUKq30wAA4A3msquyMuaKZ0Rd1cK6/QfDOjjwyniPxNqk9nZzzGG2itot8krDqeeAOD+VchXeaNq2p6H4KtV1rQbPV/Dl1MzW4lbDI/fDDle/WvJzqeIjShHDys3JKyaUmrNtRctOb16XLhbqZfi3w9pVjpNnreg6s19YXLmMpMoSaJx2K+nFaTeE/DmiWNo3i7Wbu3vruMSraWkIdokPQuT39qfreleG7rwpB4v0O1utOjivkguLSZ96N3yhqP43Qyjxqb1sm2urWJ7eT+Fl24wDXj4fF1sVUpYT20o/HdtRU7xcbR6x0UrtrdL1KaS1sZfjHwsdFksbjT7walpuorus7hVwWP90js1bFz4U8J6G8Nh4o8QXcOqSIrSxWsAdLbdyAxPU1pIyaX4G8Dx6oNjHVjchH6rDv649OR+dc38Wra5t/iFqv2hW/fSiSI/30IG3Hr6fhSweLxWNqwwsqzil7T3la8+SfKujW2rstX5A0lrY0LHwXd2fxEh0FNWkgWaBp7e9t+C8ZUkEc98YNZXhHw3b6xc6jPqWpCx07TlMlzPt3OeSAFHcnFdN4B0bVNF+JWj2+qzB5pbB5kTzCxiQocKc9D7Vk+F9F0d9E1zxNrkdzdW1jOI0tYH2b2ZurN2HIqZZjVSmvbX9yklKMVduU5R0T0u7W1fKnqPlXYkHhfwtrGl6hN4X1q+kvLC3a4e3u4Au+NepBFJoP/JHPEP8A1/wf0rf+H+qWOoWXiRdL8MWumW0ekT750d5HZscKWPHTJwB2rn/D/wDyRrxD/wBf0H9KwdevJzo1nL3KtG3M4uSvJOzcdPQLLf1OHrpRpUn/AArd9a/tC48sah5P2TP7snbnf9afB4m0iPTUtW8HaTJKsXlm4Zn3k4xu64z3rQX/AJIfJ/2GB/6DXuYzGV70rwcP3kVryu6d+zdvwZKSMbxhoEWhJpLR3Lz/AG6xS6bcoGwtngY7UuoeH47bwZpWvJcSPLfzyQmHaMLtPBB962viyrC28LSEEI2jxgN2JBOR+oqfxLZ3MPwo8JwSRmOWa7lZA3Bwx+U+3Y1yUMyrPD4SUp6zm09tUlP8rIbirsbeeE/COhTw6b4k8QXseqSIryra24aODd0yT1p3hrQbDQ/ipZafeaoZRHNFLZS26B1nYn5Q3Py98/SrOv8AiKOG+TS/iF4Tt7y+hjVTdQS+XMUxwcjhvzpknh+y0D4p+GV06WZrS8kguYkm/wBZGGb7pry44jFSoThiasrzpza+BwlZXvBrVK3SS1T7q5VlfQS+0ex1T4uTWOka1ewT3FzcNczCPY0MgZiVUg8j3rA8LeFxrF3qNxfX4stL07LXd2y7j1IAA7scV0nhP/kvd3/1/wB3/Nqg0tHu/hd4rtbRS9xDqSzzIv3jFnrj0BBNa/W8Rhoxowna8KK5mldc8pJvbtor6bed1ZPX1Kc3hXw7qujX194T1i7ubjT4/NntruEIzx92Uiqug+GNM/4R9PEPibVJbCwmkMdrFBHvmnI6kDsPesrwvo2qauuoSadMII7S1aW4laQouwfw5HUn09q7vW9S0y3+HfhS8uPDlvq9qtu8JeSV0EEgIyp2+uM8+ldONxGJws44WnWlPmml9nniuVytd2jd20bV7X3dhJJ62OZ8ReF9OTw9/wAJH4a1STUNOSQRXCTR7JYGPTcPQ8VyNehvq7yfD7V5NL8I2em6XcvHDPOt0xLOCCu0N94j2rzyvWyWriJ06ka7vyyaV3FytZO0uVtXTb+VrkzS6HSarr1ndeAdJ0GOOcXVncySyMyjYQ2cYOc559Kd4H8RWuji907VbVrvSdQQJcxofmUjoy+4rmaK9N0IODh0ev6mPso8rid/p198P/DtydV02TUdXvEB+zwXEIWONiOrE9cfjWX4O8S2VlqOpjXrP7VZ6ojLcGNBujJJ+ZfTqelcpRUfVYtNSbdyfYqzu73PQtHv/AXhi+GsaZd6rqd7ErfZ4ZIvLVSRj5j361j+GvEltZweJW1ASmfVrV0Ty1BHmMSeeeBzXK0UfVY2fM272/APYrW7udh4P8RaVHoV14Z8SQTS6ZPJ5scsPLwSeo9v/r+tbXhvxF4J8IX/AJ2lrqWpPMCs1zJGFMaddqKSMknGa81opTwkJ3u3Z7roKVCMr+Z0/g7xLb6RfX8N/atd6TqSmO6hHDYycMPcZrY0+7+Hmg3g1axl1PVbmPLW9rPEFRG7Fj3x+NcBRTnhoybd2r726jlRTd77nWeCvFEGl+L7nXNUjlcXEcoZbdBwz+gJAxXN6ZMtrqNrcSAlIpkdgvXAIPFV6K1VKKba66fcWoJNs63VfE1lc/E4eJ4YZ/sn2mOXY4AfaqqDwCRng96r/EGfQb3W31LRL65uDdu8s6TQ7BETjAHr3rmqKiNCMXFrorfIlUlFprorDkYo6uvVSCPrXoGqan4F8UGDUNVmvtHv0iWOZLeAPHIR3GP/AK1ee0U6lFVGndprsOdNSs72Oq8ceINO1DTtO0PRIJ49M05W8t5z88jHqT6CrnjbVvDuvaJp95Dd3cWq2trHb/ZTD8hweTu/PFcTRUrDRXLZ7frvcSoxVrdDv7nXPCniqxtG8TyXun6pbRCJrm3j3rOo6ZHrWf4t8RaXJoNt4Z8NwTR6ZDJ5sss3Ek8nqR6f/W9K5CilHCwi07uy2XRCVCKa8uh0niTXrPUvCnh/SoI51n05JVmZ1AU7iMbSDz07gVD8P7m6tfGuky2al5Tcqm0fxK3DD8iawa6Xwl4sk8N2sy2ulWE14zForuVMyRZAGB7f4mnOny0nCCve/wCIShaDjFX/AOCaXxl1SO88WnT7batrpyeQirwA3Vv14/CovBWr6DH4Y1bw/rtxdWkd7IkiTwxb8be2PwrkbiaS4nknmcvJIxZ2PUknJNR0lhoqiqd9rfeCor2ah2Ou8J+INLsLXUfD+sQz3eh3km5XQYkiYH5XA9cAZ+laNjqngnwwJr7RHvdX1JoykH2qELHDnuQeprgKKJYWMm9Xruu4Sopt67nS+EfEFrpVhr8N4k7y6lZNBGY1BAc55bJGBz2zSaZr1nbeAdW0CSOc3V5cRSRsqjYApBOTnPb0rm6Kt0INt+af3FOnFu/p+B2Xh7xBol14ZXwz4pjuRbQyGS0u7cZeEnqCO461Nc6x4V0HQ72w8Mi6v72+Ty5Ly6iCiNO4UetcPRUPCwbvd23t0JdGN/0Ok07XrO3+H2qeH3jnN1d3McsbBRsAUgnJznPHpXN0UVtCChe3XU0jFRvbqFFFFWUFFFFABRRRQAUUUUAFFFFABRRRQAUUUUAFFFFABRRRQAUUUUAFFFFABRRRQAVe8P6i2ka3Z6osIma1lEgjLYDY7ZqjRSklJNMTV1Zm5oviGTTfFb6+tqkrtJK/klyAN+eM47ZqLw3rb6LdXlwlus5urSS2IZtu0Pj5vwxWRRUOlB3utyXCL6HRaD4itrbRm0TWdMXU9O8zzolEhjkhfGCVYevpT9X8U+Ymn2ujWCaZY2E32iGIOXZpc/fdj1Nc1RU+whzc1v8AL7theyje52z+MNBbVP7cPhRf7X3eZv8AtTeT5n9/Z+uKoaR4qEaanba1p6anZ6lN9onQOY2WXOdykdPpXMUVKw1NK1vxf4dhexhY6PXPENpcaKuh6LpI06wMwnkDSmSSV8YGSew9K6BrjUvDvwmm07UInt7jUbpkto5FxIsOAZDjrgkAfjXntTXl3dXkiyXdzNcOq7Q0rliB6c0pYdO0Vte/mJ0k7Lpe5BW14W15tFa6hmtI76wvI/LuraQkBx2II6EetYtFbzgprlkaSipKzOm1fxHYtoUuiaDpH9m2lxIsly7zGWSUr0GT0ArO8S6y+tzWkj26wfZrSO1AVt24ID8345rKoqIUYRd0hRpxjsdQnjK5j8TabrcdnEr2Nqlr5RYlZEClTk9sgmr+meLNN0u/kvPDvhUxO6MJzJO0hCEdF4+UZ7+2Kw/DnhXXvEKu+lWLSxIcNIzBEB9MnvXa+A/D+seH5vEcOrWb25fR5SjZDK/0I4Ncdf6vBNbtaWv/AF3Oer7KKa69rnCDWX/4RP8A4R/7Ouz7Z9q87dznbt24/rV/RPEdpDov9ia5pY1OwSUywbZTHJCx67WHY+lZdho2p32nzX9naPNbwSJHIy8kM5AUY6nJIq/feD/EFnqllpdxYhby9QvBEJFJIHXPPBromqOsW/Pfqay9ns2WNS8V+dqGkNY6bHaafpMgktrQSE5O4MSzdSTjrWa2tOfFZ1/7Ou83f2nyd3Gd2duazrqGS1uZbeddksTsjr6MDgireraTqGlC2N/bmH7TEJYckHch78VUadKNkupShBaEesXralq15qDRiNrmd5igOQu5icZ/GqldLovgbxRrFgt9ZaaTbsMo0kipvHqATzWfqHh7WtPspby9sJYIYZ/s8hfAKyYzjH05zTjVpX5IyWnmCnD4UzKrovDfjLWtBsXsLY21zZO28211CJYw3qAelM8O+D/EOv25uNN08vADjzXcIhPoCetVvEfhzWfD0qR6tZNB5mdjghkb6EcVjiKeFxa9hWSl5MpVY83KnqT+J/FeseIY4oL6SGO1hOYra3iEcSn1wO9XNF8ea9pemx6d/oV7aw/6lLy3Evlf7pPIrlqvaVpWoap9o+wW7TG2hM8uCPlQdTWU8swPsFRlSjyLVKysn39fMpza1bJPEWuan4g1A32q3Jnl27VGAFRfRQOAK3dO+IniKzsobV/sN6LcbYJbu2WSSIdsMf61DH8PvFz6f9uXSW2bd+wyKJMf7mc0zRvAnijVrMXlpppELZ2mWRYy30B5NZ1sJltWlGlUjFwjstLL07EfWIK75vxKlr4m11fEx19LpptTfI8xkD5yMYC9OnQU7w74m1nw5dXRtDHtuOLm3uId0b/7yn61Dptvq2keK7aBLNhqdvcrsgcdXzwPxp/iBNY1Txddx3diw1WeciS3jXJD+gFazweEmnTlTi4uKXTZbK3ZdOw1Ud9zVh+IviOG+W4gNlDAqsv2OO2VYGDdcqOp9yaxZNf1JrC/09Xiis76cTzQxxKF3DpjuAPQVszfDfxjFam4bSwwAyUWZC//AHznNc9pWl3+qammm2Nu0t25IEXQ5HXr9KzoYHLoXlShHS17W6O6b9HrcFWUk2pFKvQ9ZsLjRPg9DY6kI4Lq61ITxQ+YrMY9v3sA15/NG8MrxSLtdGKsPQg4NXdb0vU9Lmhj1SF43liEkQZ92UPQ1eNwrxM6XvpKMua1tXba2unno/kUpJfM2tJ8ea5p+kxaWUsL23g/1Au7YSmL/dJ/rms3W/Euta1bJb6nem4jSZplBRQQzDB5A6YAwOgrT0/4eeLr6zW6i0vZG43KJZVRiPoTmue1TT73S76Sy1C2kt7iP7yOOfr7ipoYHL1WdSlCPPe90le/V+XmSqylopXOotfiP4ihtYYZ006+eFQsU11aLJIoHT5v8awrvxBq934gTXri8aTUI5FdJSB8pXoAOgA9Ku6B4J8S65aC70/Tibc/dkldYw30z1rO13RdU0O7FrqtnJbSEZXdyGHqCODSw+Ay6lUl7KnFSd07JbPdendD9spPl5tTVvPG2s3HiG315I7G2voFZQ8NuFDbupYHOTz1rO0HxBquh6o2pabcmGd8+YNoKuCckMp4Iqlp9ndahew2VlA89xMwWONBksa6L/hBtUZnt7bUNIu75AS1lBeBpuOoA6MfYE1hiHlOBj7CtyxTVrO3wpvf+6m3q9LmsYzlqhmu+Odc1bTX01hZ2VpIczRWduIhKf8Aaxyar+GfFus+H4JbWzkhmtJTuktrmISRE+uD0P0rBYFGKsCrA4IPUGkrrjlWCVB0FSjyPW1tL9/XzI5ne5u+J/FeseIY4Yb6SGO1hOYra3jEcSn12jvWFV7T9Mub6wvr2Dy/KshGZstg/O4QY9eTTda0640nVJ9Nu9nnwEB9hyMkA9fxqsK8JQf1WhZNX91fJv8A9Ki36obUrczKdFFFdxIUVd0nTbnU2uVtdmbe3e4k3Nj5FHOPeqWazjVhKbgnqt/K+wWdrhRRRWgBRRRQAUUV3VrpGi6R4Q03Wr/RL3W3v97O0cxjitwDjaSAfm+tc2JxUaCjdNuTskrevVpdO4m7HC0V1kGg6NrnjW203w/eSjTp0EsjSj57cAZdffGOtWof+EB1Oa40yK0utK2xubXUZrrcHZRxvXGAG9qxlmEVa0JPRN6bJ918norvQVzmH0q8XQo9aKp9jkuDbqd3zbwMnj0xVCvQdLOkxfCaG41iKa4ji1d/Lt4n2ea5ToW7KBk1Q1zR9J1Hw/pOs6BZzWMl5emxktXl8xd+OGUnmsqWY++41Iu3M436afO+3W1gTONorvNSg8DaHrB8P3mm3t68LCK71BbnYVf+IomMYHv6UyDwXaWXifWIdWuZW0nSIBcySRcPMjf6tR6E5/SqWaUuXmlFpWurrdaLTXzWjs9Q5jhqv3mk3lppNjqkyoLa+3+SQ2SdhwcjtzXUWth4Z8UafqEejabc6VqVnbtcxI1x5qTov3gcjhqh8Rq0nw68IpGrOzNdBVUZJPmelDx/NUhBKz5rNPe3K2tm10/MLnHUVq6RoOo6hrNlprW01u13MIleWIqB6nnrgZP4V0wT4ftrEmgPZ3kEas0I1Z7no443FMY25Fa1sbCk+VJydru2tl33/BXfkNs5OHSbybQ7jWUVPslvMsMhLfMGbpxVCvQPC8emQ/DnxB/ajyT2kGpRHFu2DOQMKAT0B9fSs/WLHQNQ8EyeINI0+bTZ7W7S3mgacypIGGQwJ5B4rCnmH72UJRdublT6apWvrfd9hXOPortLc+DLRLOyh0e+8QXMkStczxTsmxz1VFA5x71oW3gvSR8RdR8PzzTrZRWT3EUjH5o/kDDd64z+OKcs0pwvzxasm9Vulvpe/XqkHMed1ffSbxdCj1plT7HJcG3U7vm3gZPHpiut0Wz8GeJLxtB0/T72wu3RvsV5Jcb/ADXUEgOuMDOO1VL5Gj+ElrG4w6a3KrD3EeDRLMG5xgouLurp9nfXRvsHMcdV7RtKu9WmnisxGWgge4fe+35FxnHqeeldXbr4Jhu7bS7XRb/XmdUE95DOyHe3XYgHQe9LD4UsIfG+v6LJLcPBYWU00LK+1iQFK7vXrz60p5lG0lyuLtdXXS6W179etmHMcKKK7HStL8PweArfxJqkNzcTG9eAQRy7BNxkAn+EDkkjk9KdrOiaVqei6Nq3h+zmspL+9NjJavKZFD8YYE845rT+0afPytO13G/S6v536b2sHMcZRXe3UHgPTdcPhy8sb2by38i41QXO3ZJ0LKmMbQazYdB0240DxCbSf7TfaVMskU0b/JNbZ2kgfkfxojmMGlJxaTtZtbpuye/52fkFzlKK6ObSbKz8AwatdK5v7+7KWo3YCxIPmYjvk8VzldVGtGrdx6Nr7t/8h3CiiithhRRRQAUUUUAFFFFABRRRQAUUUUAFFFFABRRRQAUUUUAFFFFABRRRQAUUUUAFFFFABRRRQAUUUUAFFFFABRRRQAUHgE0UUAej/E67n0bQNA8N6fI0FqbITzeWceax9cdecn8an+FOsXtx4d8R6TcTSTQxWEk0O9s7PlIIHseOPao2Gl+PPDOmwvq1tp2uabF5BFy21Zk7HP4A/nV3w3H4d8JaTrGn3OvWVzql5ZSbmib92gCkLGG7sSf0rxpcqoOk179+3nuec7ey5Gvev+u5Q+HWoTaX8NvE99b4E8UkXlsRnaxGA31Gc1kfDO8u734kaTNeXU1zJ5jfNK5Y/dPrS+GdQsbf4aeJLCa7hjuriSEwws2GkAIzgd6yfAWp2+j+L9O1G7JFvFL+8IGdoIIz+tdPsrqs7av/AORRvyaVNNf+AVPFf/Iy6t/1+Tf+hmu98b2ceoa/4JsZf9XPaQo49QSMiqviDwdps2tXOsN4p0ldInmadmEu6XDHJUKOp5wKj+JPiDT5tZ8PalodxHKtnbIQgbJjKsCFb0OBUe09rKnydE/loTzc7jy+f5FP4t6teXHjO6sVmkitbArDbxIxVUAUcgDvWxruqXOrfBC0nvJGlnj1BYWkbkuFDYJPc4x+VHiXRdI8aXn/AAkmj69p9m1wim7t7uTY0bgYJ9+lS+LU0y2+DlvZ6VcG5gi1ERm424EzgMWZR6ZOB9KzUoctKCWqavpt3ITjanFLVNCiK28YeCdG0vSdet9PvLCLy5rKaTyxK2B83v0z361h+MLfxho/hi30PW7dJNOSbfDcg+ZhuflD9h14NW18PeHfE2g6fPoeoafpeoxR7L23uZSu9v7wJ/p61Nr9xZ+H/h5P4Zl1uHWL+6nWQLCxdLdRjufp+tOD5ZqMdddmtV53HF2kku+zWq87mJpvgtb2wt7v/hKNAt/OQP5Utzh0z2YdjWz8Hd2n654hMckcrW2nSlXU5VirDBHqOK86rs/hZqFjp8+ttfXcNsJtLkjjMjY3uSMKPeunE05+xkm738vM1rRlySu7jPhjqN9L8R9PuJLuZ5LmVlnZnJ8wFTnPrVfxrq+oS/EC9ujdSiS2vCkBDEeWqtgAenSq/wAOrq2sfGul3V5PHBBHKS8jnCqNp6mqvieeG48WajcwSrJDJeO6OpyGUtwRVezX1hu32f1Hyr2t7dDvfGwH/C7dIbAyzWpJ9TmorXV9P0X42atdak/lQvJLEJcZ8pmAw36EfjUHizVtMuvi1pWoW1/by2cbW2+dXyi7Tzk+1V2u/DF18UtXbWzFcaZdyOsVwGO1GOMPkdutcUIfu0pJ/B89znjH3Umvsl+Lwr4rstZ/4SDw5rVprRDmRWS5y0gPZgTg/TNUPhzPeXPxfiuNQgFvdySytNGE27X2HIx2q1pHg6LRtZh1Q+MtKhsYJRJ5kU/7x1BzjaPUcd6rQeK9Mb4wjxFzHp5l2byuDt2bd5H15+lO7nGcY+97r1tb5Du5KSWum9rfI4rWv+Qxff8AXzJ/6Ea7v4oXEVr4r8N3U8fmQw2VvJIn95Q2SPyFQ6v4M0xNWn1S48UaV/Y8krTEpLumZSc7Qo6nt1pPiPrWh6h4s0W+hMd7p8dtEJ4UbJVdxyhx3ANbe0jVnDlTaSf5GnOpyjbszZ8WaFdeMNXOueGfEtrdKyqY7ZrgxyQkDoB29e1cz4nXX9V8YaXp/ii1W3ucx2+5Vx5kZb72ejd+a1dV8FaTqOonU/DXiTSbXT5MMqSTlXh45HrVX4j6/aNc6FZ6bf8A9oz6PGu+97SyAjv3+7+tZUH70Yw10fSzjp1IpPVRjr8tUdB8R9B1TVdb+z2+uaVZ6faIsdvaveCMpgdSvr/Sqnie3dfhY9nrOr6ff39lcq9q8VyJH8skKVz1PU/gB6VD4h0nSPHV0uv6TrdhZXUyKLu0vJNhRwMZB71heLrXw1ouhW+j6fNBqermTzLq9jztQf3F7f8A6vepoxuqcL6p7W273f8AVyaavyxvqvIb8Mg32vWmt8/bV0i4Nrj727jO3327qz/B8WlPfRPdapqNjfCdPshtLYSHdng5LDBziszStQvNL1GHULCdoLmFtyOO3+I9q338ZSLN9rsdB0aw1AnJu4IDvB7lQSVU+4FceOweMVas6Ebqqoq6aTi1dWfMneLv0TestNT14SjZX6GrcWcXh6HxNqsscOqaha6sLCKW6hDqCdzNKU6Enbjnjmrul6fpWr22m+KLrS7ZXW0vZbm0hXZFcPbgFW2joDu5A44rlbfxZerqGqXF1aWd5BqknmXdrKh8tmzkMMHKkHoQac/jDVF1ayvrSK1tIrGNore0ij/cqjfeUgnLbu5J5ryKuTZnOLS0qW+NSsmvZcvJZbe/rorL4l72hoqtP5f8Hf7je07Wf7Y8EeJWm02xtriP7LiW0gEQKGdflIHBweh61P4ts4dW1DxbZxW6NqVrPDeQMq/O8e1UdPcfMpxXN3ni2eTSrrSrHSdN06zuijTRwRtlmVgwO4nPbGOmM1reENdZfFN7401K+sbeSGNy1sCQ9w5TaqqnORkDJzxiuerleKwftcZTp8lm3CN7u/7m0dL6SdOSdrpJlKpGVot3/p/5lTxLpentr66HDe6fpy6ZapDNPNkCebrIcqDk5JH0FWbN7TQ/Aj6hDY6dqF8urPbxXUkPmRhPLBJAbg57ZHc1xdzNLcXEtxMxeWVy7se7E5JrrtJ123074eJZPb2N+ZdTdprS4BJ2+Wu1xggrznke9etj8BiKWGoUm3U96PNHa+jcnfzd9G+XpojKE4uTexuWkNpLbnXLe0hs5NR8PXjTwwrtj8xDtLKOwPHHrml8M2/ktoVheaf4csLS5WMTRXgWa7uw5++MDcmQRjpXI3fi3Up7yWdYbSGJrJrCO3jjIjhhbqFGevfJzzU8PjS6jezum0rTJdSs0SOK9kjJfanC5GduQBjOM15VbIcxlScOVPmvb3ruPxcqu3Z8qaV7SateK6mqrQuXhocOq6Re6dptsgv9O1jygQPmeCVti5PcKwH4E1ieOGsf+ElurfTIo47S1xbRlBjfsG0ufUkgnNdD4X11NPuNc8WfabKyluYJIYbCJyXaZ9uGAOSFBy2c9eK4Qkk5Jye5r2smo4l4ypKq3yQWl7/FJRc12fK1o1de80tjKq48qt1/pCUUUV9Qc4V6H4YttWj0SyuvB3idIpWB+32dzcogjkz1CtwVPrXnlFcmLwzxEFG/3q6fqhNXPT7zXtF074h6ZdyS2jsbE22rXFmv7oyuCGYY644yRWRbeDLHT7ia+13WdPk0eJHaJra6Vpbk4+QKo5BzjNcPRXLDLZUklTqNaJPTor7dt3309Bcp1VzdWrfC21s1ni+0DV5JDBvBdUKYBI6496s2eq29j4C0Zkmie6tNcNyYA437QoIJHXHHWuMord4CElyt6czl999PxCx6Fr/he31/xFPrmn63pa6ReyefLLLcqjwA8srKecjmrb+ItI1zxL4j017xLWy1S0jtbW6l4UNF9wt6A8/pXmVFc/8AZfNFRqTb5VaOm2qd/N6L/IOU9B0PTR4Jt9S1bVtQsHuZLOS2s7a3uBK0jPxuOOij1rL1nUI4/BHhRbK9QXlo9wzCOQb4iZMqSOo9q5KitY4C81UqSvK99rLZq1vm2FjqNB8YapF4m0vUNY1C6vbe0uPMKyPu2ggqxHvgmtZvBti2uy6nea7pp8OtK0xnjuR5roSTsC9d3auBop1MD73NQlyXVnZLbfTs9Xr57BY663u9PX4da7aQzJG0mpxPBA8g8wxjvjqcdzUenXVovwy1OzkuIhO+pwOsO8b2QKckDqR71ytFX9SjZq+8lL7rf5DseseIJNUkED+G/EWmaV4a8iMBobhI2T5Rv3KPmL5zx1rRiS1n+J91qDXkM2nXmiyETRyBjsEYDEgcg/WvFq2fCWtLoV7dXDW5n8+zltsBsYLrjP4V5VbJpRpP2crvla2SbvbVvq9N/wACeU6vwpoNv4Y1pPEmqazpkmn2QaS3NvcB3uWwQoCjkdefSsy51CyuPh7aR3E8ZlbXZJ5oFceYI2Xk4647ZrjgKK9BZe5T9pUneWnS2iv/AJu7HY9a8RTas2orNpHiXTNL8LDYYjbXCptTAyCi/MX68U3UJbW3+I2v6hJe2n2W/wBIma2kE6kPlUAHXrweK8norlhkqirc/RrZK97O77vTV/ghcp1NzdWrfCrT7JbiI3KapJI0IcbwpThivXHvV3T9YttO8FeH5VmikubPXGuXgDjeFAByR1wcda4miu2WAhKPK3pzOX330/Edj0LVPClpq3iWbW4dc0waDdTG4kma5CyRKTlkKdd3UVneCLzTrf4hNaWaynSdQaSxCvyzRSfKpP44NcdW/wCD9dstAmkvn0lbzUE5s5nlIWFsEZKj73Wuerg6scPODk5+7ypaL5vXfz+5BZ2LvxPuIRr0Wi2bbrPR4Fs4/dhy7fif5VydPnlknnkmlYvJIxZ2Pck5JplehhaHsKMad72/F9X83qNKyCiiitxhRRRQAUUUUAFFFFABRRRQAUUUUAFFFFABRRTljkZSyxuyjqQpIFJtLcBtFFOaORVDNG6qehKkA0XQDaKVVZmCqpZj0AGTQysrFWUqw6gjBFF1ewCUU9I5HUskbso6kKSBTO1CaYBRT3jkjAMkboD0LKRmtBo9F/4RlZVuLn+2vtW1osDyvI2n5un3s471jVxCp8ujfM7aK9vN9l3Y1G9zMopyRyOCUjdgOpVScUg56c1tdCEopwRyhcI5QdWCnA/GkAJIABJPQCi6ASinSRyRkCSN0J6BlIroPEGh2mn+EPDusQyTNPqYnMysQVXYygbeMjr3JrjxGPo4epRpzetWTjH1UZT/ACiy405STa6f52/U52iinLHIyF1jdlHVgpIH412NpbkDaK2fBOir4i8U2OjvM0Mdw5DyKMlVCljj3wK3dE8O+Hta8X39razanDo9hayXEpk2md/LwCFwMDJPHFeJmHEGDwFSpTrXvCHPKyvZNtL5yaaS8uhvTw86iTXV2OJorauk8MtpmoS2s2oJeC5UWMM20gw8ZLkD73XpisdI5JM+XG7467VJxXpYbFKvFy5XGzt7yt0T07rW1+6a6GUocr3uNNFFOMcgQSGNwh6MVOD+NdLdiRtFKqszBVUsT0AGSaV1ZG2urK3owwaLq9gG4Gc4p8MjQzJKuNyMGGRkZBzTKKYHeajf+AfEUqahqQ1HR73YFmjtIVaJyO444/Ss7xn4i0++0yw0HQraaDSrEllMx+eVz1Y/r+dcp+tdzd6B4Q8P/ZbDxNe6s+pzRJLOLIII7UMMgNuBLHHJxXhY/G4fLp04SU5ylfljFOTst3bsrrVvqktWkKjg+bVPRd3ojhiAeooFd3YeAo38dz+G7nUMQGza6trtAAHTblGIPQev0NGneHfCGvPPpOgajqn9rxxs8D3SoIboqMkKAMrnHGSa46nGGWx96LlKKjGbkotxjCV7Sk7aLR36qzbVk7dawdX53tv1RwlFdToWh6RD4fbxD4muLuK0ac29tb2oUSzuBljluAopPEug6XHoln4i8PXdzPplxObeSO5A823lAztJHBBGcGu1cQ4R4r6v73xOHNyvk50ruPNtfR+V1y35tCPq8+Xm+dutu5y9Feh614a8FeH/ABMdE1S/1i4kkZAr24QCBWA278j5jznAxgYrkfFejvofiS+0fzDP9llKBwuNw6g4+hFRlXEeDzSUY0VJc0eeLlFpSjom1fs2r7bpq6dwq4adJPm6O3zMsAnoCas/2fe/2WNU+zP9i87yfO/h8zGdv1xXa/CAaWG18X320Tf2VcbhFtx5Oz5uv8Xp2q1p0Ggy/CmeW9ubyLTIdddo0RVM8uYlCqP4Qe5PQYry8x4rlhcZLDKi2ozpxbs3fnT+FLrpZbre9rGtPCc8FK+6f4Hm2BnoKK6vxNoOjjQdN17w5LfNbXk7WrW93tMiSrg4BUAEHNX7vQvBWiX6aHr2paq2qYUXM1qE8i2dh90gjLYzyRXof60YR04yhCcpPm9xRbkuR2nddFF2Xndct7mf1Wd3dq2mt9NdjhcDPQVZtLC8u7e5uLa3eWK1QSTsvSNc4yfxq54o0W40HX7rSZmEzQMNsiDh0IBVh9QRXT/Cu0gvNL8VWt5dfY4G05TLMVzsUOCTjucDgVpmue08LlazGg1KD5GtG7xnKKuktXo7pd+gqVBzq+zlo9fwRwZA9BRXbL4f8L65o+oTeF7rVEv9PhNw9vfBD58Q+8ylQMEenNRWeheHdL8PWGreKLjUWl1EM9raWOwMIwcb2ZgRz2FZf60YPla5Z+05uXk5Xz3ceZaduVN3vayet9Cvqs+6tve+nY44gHqKK67WPB4/tfRYtBumvLHWwDZSyrtZTnDK4Hde+K0YvD/gW41o+GrfVtWGpFzAl66p9maYcbduNwGeM5qanFmXxpxqR5pJpydotuMYtxk5LdWkmmt7p2TswWEqXadl89/Q4qDT72ewuL+G2d7W2KieUdELfdz9aq133h7S75PBHjDRxbvJepe2sHlIMkuJGGB+NYXi3RdP8PpDprXclzrS/NeqhHk2+ekeerN69hTwPEVHEY2rhG05Kdo8ut4+zpzc32V52votktWE8O4wU/LX1u1b8DJ0a3ju9YsrWbPlzXEcb4ODgsAcVe8X6XHpninU9NsUle3tZiik/MQB6mq/hn/kZNL/AOvyL/0MV3nj7xzrGkeNb+z0RobO2t5/3iCJT574BZnJ5PpXo4itXji4wpK94t2bst15P8jkbdzzKnmKUR+YYnCf3tpx+deg+K4dPi8XeHtettG+0xapbpdPp8I4eXuAPQnHH1rptAn8fXXiaAa2tpaaRPLsksp2iA8s9EVPvZ6Vz1s45KSqKKtZvWVndaNJWd3p6C5jxalaORVDtGwU9CRwa9J8DLY6bq/jgyWcc9rZwSlYHGVISU7V+nAFM8F+L9S8Ra/H4f8AEPk3um6jmHyjEqiEkHaUwOMGtamZVE5yhTvGCTetnZq+itul5ofMcfpOhSah4f1bV1uFjXTRGWjKEmTeSOD2xiobhdH/AOEetWha4/tbzn+0Bh+78v8Ahx713nhbVNW0fwZ4ts4LvB0mREtjsB2kyMGPTnOO9YutYk+FGjXEigySapcF3AAJ6k1nDGVJV3GXw86Ss+jhfXTVdfX01V9TjkikdSyRuyr1IUkCmjnpXs17L4maCwn+H1xYzaNFbp/okBjD7wPnDq3JJ/OsLwdOt58Ymmm0b+yy0cpls2H3W2c9hjPXpSp5xKVOdTkXupu3NqrdJK10380HMeb7H8vzNjbM43Y4/Ol8uTy/M8t9nTdg4/OvTfh34n1DWPFL6HfrBJo00Eqix8pRHGqqSAv5Uvw+8TalrviibQdQML6RcW8yCzESiOJVUlQo7YxVVcyr0ufmpL3EpP3ujv5b6Py8w5meXUUp616HpEGleEPA1l4kvtLt9U1XVJGFnFcjdFFGv8RHc/4its0zNYCELQc5zlyxirXbs3u9Ekk230SNqdPnb1skediiu91bV/Dfifwje3N3Yafo2vWjK0AtUKJcqeq7fXr+lXLddJ8D+DdL1S40i11TW9WUyxi7XdHBEP8AZ79R+ftXmS4inCmoyw8lWc+RQutXbmupbOPLq5fK19DT2Cv8Wlr3PNhRXpTjSfHXg/Vb+HR7TS9c0lBM32Rdsc8XOfl7dD+lN8J2vh+D4VXWu6tpkd5NbajiJTwZTtXajN125OSPaolxRGnSbqUZKpGcabho3zSV4tO9mmmrPTztZj+r3ej0te55vkV1Pw88O2OvXGo3Gq3U1vp+m2puJ/JALsPQZ+hrq/C+o6b4407WNJ1Lw7pVnNbWT3NrcWUPlshXseTnt+tN+EGsRxeFPEUJ0qwkNpYNMzuh3Tgk/I/PK15uc8Q4z6hiYU6Tp1qbgn70XZTatJPbXVbXT1LpUY88W3dO/wCByFvb+E5v7dkN7dwJFHu0pJPvyt6PgEVzld74Ug0/XNK8aapc6VZxyRWRmt0jTCwNg/c9OlWvAdj4e/4Vxqus65YLciyvUYBRh5OBiPd2BJGa7HnkcvVbnjObjKnDlum7zjGyjtfV633ld7E+x57Wst2ecUZGa9O8C3Ol+MfiC7XehWNnaDTpFFvCgKrt6N0+9z1p3grxFoeqeJLfwz/wielLpF0xhicxk3HQ4ZnPUnHOMdarE8TV6DqReFk5UoKc1zR91Pm0vfV+69Fo+/cjh07e9u7I8vyKK9N/4SHRNA8WHw3p/hfTLjTYrr7LPNdR+ZcSndtZtx4HPQY7VmeJNH8N6P8AFmbT9QL2+iRyCSREBOFK7tgxzjPH0rfD8SOpUcKmHlG9N1I7Scoq11yraWqstd97kuhZaS62OFyPUVPY27Xl9b2kbKrzyrGpboCxwM/nXpGneMrS/wBdi0yw8CaPPpMs4hRVtCZShON271xz0qjfQWXhP4vvZWen21zam4iSKK4BYRbypyOeozxWceIcQ5ToVMO4VeRziuaLulZNO2zTa0enmP2EdGpXV7HL6von9h+KzourXEZWGZFuJYc4CnBJGRnofSoPE0OlW+u3UOiXL3Onqw8iV+rDaM+nfNd38T76C/8AibFpEml2SLFfRCSdEPmThguQ5zyOagvvCdlqvxquvD1tEtpp6SB3SIYCxrGrED0yf51x5fxD+5o4rHOUX7B1JLTlsnC8rLXmd9F0TaepU6OrjDvY85yPWivRrvx5oNpqT6fZ+DdGk0SNzH88WZ5EBwW39iev9aqeLvDen6P4+0lLBd+lak0NxAj84RmGUPqP6GvSocQVPaKnisPKk5Rco3ad1FXadtpJO9n566EOirXjK5wmaK9S8ca1ovg/xbeafovhvSrmXeHuJLyHeFJAIjRcgKAMc+prH+LFjpaw6Drul2KWK6taNLLBH9xXBXkf99fpWeX8SyxdTD89CUIV1eEm1raPNZpaq6u0+vWw50OVS1u1ucLRRRX1JzhRRRQAUUUUAFFFFABRRRQAUUUUAFFFFABRRRQAUUUUAXNDs/7R1qy0/dtFzcJET6bmA/rXfeLvG+qeHvE9xonh9LWz0rTZPs6232dGE23hi5IycnPevO7G5ls72C8hOJYJFkQ+4ORXfayfAfifVT4guteuNJknw95Y/ZS7F8fNsYHHP+fSvh+JMPQnmFGpmFB1sOoTVlB1Eptxs3GKbu43UZW93XVXO7DSkqbVOVpXXW2nqbbeH9FXx3LrwsY/7PTQ/wC2xZkfJvx93HpnnFc3Z/EW8vftdn4pgi1HS7mJlEEcCIYG/hKEAEY+tWP+E+s28dyXz2cg0KSy/sw24++LbGM/Xvio7FPAXh6S41SLVm8QS+U62ljJZbVVmGAZC2QcfSvlMNl1SlTUc3wtSrUdOmqVk5OLV7x51dU5p2cptq6tq7WOqVRN/uZJK7v5/LqvIfZ3kng74c6ZqmlJEuq6zPLm7eNXaKKM42rkEDJrH8UeKIfEmi2I1KzDa3bykSXcaKgniPQMB/Fn2q5o2qaDrXhCHw34ivpNMmsp3lsrxYTIgV+WRlHOM0zWNR8MaTp+maZoSrqktveC6u7+S3EZlwRiNc8heK9nB4WFPHylWws5Yv2tSXOk0uR83J+8tyuHJyw5L/F9nS5jOTdP3ZpQstPPS+ne+tzrhfePd9o+j6bZ+G9EREWO3vGhQMoAyzbxubPt/Oobu38P6Z8crhb2OztrdoRJD5q/uFuGQEEjpjOT9ayfFs3gzXNdl8S3Hia9ljmKyHTRakzAgD92HJ2gcde1T+Ita8Fah45XV71jqGm6hZiKaMRMJLJwoAb/AGj9K+VwuAq/Zw84KpQqxmqdGcJKb5HZzm37WaSlabspapNuVjrlUX8ydpJq7T016LZbaF3xDP46g0PUo/E2l22u6XPCRFcWwjKW7dpFKDIA96wLa0S6+EFjGqoss3iIQ+ZtGQDGR19Kv6Ff+F/Bsd9eWHii51qS4tngisktmijJboZMkjiufTW7OL4Z2+jRTONSi1j7YF2HAQIQDnpnOOK9nLsFiORQwtDliq1NqUac6SfuyTbpSvy8vu80laMr90YVJxveUrvlfVPquq/pHSeNvFmo+E/ELeHPDPkWNhpypGyeQjGdtoLM5IJOc1p2ljp7/FPwnrFpaRQQ6zafapLdVGxZNjbsD0PBrD1ybwX4wvU12/12bRb2SNRfW32UyB3AwTGwPcDvSp400k/EfRtSSOa30PSIfs1uCm59gVhuIHckivOWV1ZYBU8JhpxxCoVY124yXPN07JczVqspVPei05WV9Vexr7Ve0vOSceZcuuyv26aFrwn4x1K48f2uhxR2sWhz3RtRYC3QoI8kcnGS3cknmqPhX7dpvifxHbeHPDxv79JpIbSYqGSzUSEbiG46AAZ9K5vwrqdpp3jiy1e5Zxaw3vnOVXJ25J6V02j+INDvLXxRo17qU+lRatfG5gvViLArvJ2Oo5wRj8zXs5tk31CdVYXC3pzp0lK0ZNNqq+aUlC0qjUdZK/NNaO6ZhRre0S5papu23bpfb9Dd1SHxBffDrxCfGE2n3dzaLHLaGN4mmhO7ByY+gPv71zviK0lvvAPgKzhaNZJvtaKZHCKCXTqTwKtaHc+CtN0DXfD6a9O82owLm/e1ZYsqchFXJb8TXO+JNZsL7wX4a0m3eRrnThcC4DIQBvZSuD34BrkyTAYqOMhClTcYRruafspU4KMsLOPMoN6Ln0ave71s5IuvUjyNt3fLbe7+JPf0HnwVqFrqem299cWBjvbtLf8A0e7SVhuPXCnjjvXQeLPHOqaB4ouNG0GO1tNJ06X7Otr9nRllC8MXJGTk57157p11JYX9ve2+BLBIsifUHIrvdY/4QLxJqzeIbnXrnS2uCJLyw+yl2L4+bYwOOa9zOMG1jKM84pvEUVCa92lKSU242bgud3cbqMtlrqrmFGfuNUXyu63fT10+46PRlTR/jHpq6OqWthrlmt3JAEUhd0btgEjK/MM8Yqh8PfFOuXev+JvtF3G2zTriZcW8Yw6EBTwvYduh71j2/jXT5vipZeIZ4pbbSrNDBCiruZYhGyrwO5JrK8E65p+k6trtxePIsd7YXEEJVCxLuwK59BxXzNThjEVsHVeKw3PVeHoq7ipS5lOd1fW8lHkUtXsvI6lioqa5ZWXNL8l+F7mhbTyan8LPEWo3nlyXc2q25aXy1U5OM4wAB9BWn4z8Qah4G1K38MeGzBZxWdvG1y/kI7XMrKGYsWB456Vy+maxY2/w21XRJJGF9cX0M0ShTgquMnP4Vuatd+EvGX2XVdV1yXRNUSBIbxDamVZ9owHUg8Ej1r1MRl0aWPlLG4dzwiqVPdUHNXdOiqcuRJ3irVIppNJvpuYxqXprkladlre3V31+4n8Ox6J42+JVvdx6WLeFbQ3N5akhY5ZkHOOwUkjP410WkzeNrnW0h1+30ObQZ38uez8+22RRHjK4O7IH54rjx4u0bTfHFpfaNpgTR7a2+xumwJJcxkYZ2x1Y9efSnW9l8ONPvjqza5c6narl4tLNoVdj2V3zjAryszyutNpVKElTdGMaUXSlWnB3ldKSmvZ1NY+9K2yXN7rNqVWK2kr311ST28tVvp+Gps+ELa10ybxRpmgX2nQ6/Hd+XYTXZUgwg8hGbI3f/WrI+I0/ib+wrW08W6GBfRzlotUUIN6Ef6slBg+v4VneHpvCOpafqFhrajSLqa4860vYojIsS/8APMrn7tXte1fRdN8CTeFtL1m51yS5uUmad4jHFAq9kDEnJx/OvQp4CrQzuFR0ZVKvPC7lTkmlyRjKcK8XyKG7dKV7yuraozdRSoNXsrPZ+ezi9b+ZwdFFFfrJ5IqttYN1wc16T4x8O3njPWk8SaDPZzWl9DGZt9wqG1cKFYOCcgDGa81pQSM4JGeteLmeWV8RiKWKwtVQqQUo3ceZOM+VtNc0dbxi079NU0zalVjGLhJXTt5bf8Oew6Re6bqPxQNnb3ivZWOhPYtdDo2yPDOPUDJ/KsfwX4auPCmvDxNrV5Yx6ZYJJJDLFcq/2pipVQgByc571yHg3Wo9B1K4upYHmWWzmtwqkDBdcA/hWJ/CBngV8nT4RxUZ18HSrctCdKnTk3FNyS5+ezuuWT5tW01rotDreLhaM2ryTb9Nrep6l4V1jV9T8Dpp3hu7soNWtL2WWS1nSImaKQ7soZARkEnpWb4/u9bh0Gx03Xdctp72W486XT7eGELAo4VmaMD5jnp6VwdtDNcXMcFvG0k0jBI1Ucsx4AFd/N4I8N6EkcfjDxQbW/kUM1pZx+Y0YP8AePP8qWJybLsnzGNeTi3KcqkYxoqdVt7++ry5E3e/KmtFz20EsRUq0+XytvZfd3/qxn/FGeCf4n3M0M0UsRlgw6OGXhVzyOKm8b+Ir7SviRrl5ol9GonkVTIipIrKFHTII/KmeIvBFnF4ffxF4X1hdY0yI7bgFNssPuR6fgKy9P8ADsVz4C1PxIbl0ksrmOFYQo2sGIGc9utdGXUMoeFwznPnhSgsO4yhvKTp25otXTvFaNW1vexNSpV5pWVm3zaP1/zNz4eX15rfiTWmvLiOS/vtHuIIy22PzHKYVRjAqrer9j+FLabcPGl5Drz+ZD5gLDESjOAeme9cYODxxSd89/WvYnw1H64q9OajBOm1FR2dNNJJ3tZp7W0tv0M1iXycrWuuvqdol9Da/DTRGWSN5rfXJJzDuG7AUEZHXBxXba1c+L9X1k6l4b1bSX0O6KyLPLHbZtgQNwk3ruyOfWvJ/DFjY6lrttZ6jfLYWspIkuGxhBj3qpfRxwXtzbwTebCkrIkg6OoJAb8RXkY3hTD4nFtRlF1Fzy/eUvaR5asr6JtLmi46NPa9000awxcox2002dnojp9e8U6rZ+MNQvdM1w3rsFgN41tGPNVQBwu3AGemB0rW8CX39vL4pGt6rb2899p6QrNLtjUtvAUYAHfGcCvO60/Dug6hr9zPb6ckTSQQNO/mOFAReuPfmvRzHh3L6eXOF40nGMF7XlgmlBxa2SVrxWmkV0XQzp4mp7S+++l31O08O6PdeCbLWNa12W1hklsZLSzt0uFkad5MDICk/KMdaiv9LuPGfhbw/NoclvNd6bafYrq1eZY3XaflcbiMgivPiScZJNAJByCQfaofDWJdf688QvrPMmpcnuWUXDl5Oe9rSbvz35uttB/WY8vs+X3fXXe972/Q9Ol1iw8L6p4L0uW6iuW0d5Jb+SFt6RtKcFQR12jJ4qGy8FXNp4yXWrjULBdBiuvtf28XSFWjDbgAAc7u2MV5tS9sc49KyXCdajB/VsRyynGUajcL83NOU24rmXK1Kc7fEknZp2H9bTfvR0Wq17JL57I9K0/xQ66N471nTbtbO5vLyJ7f5gJNjO+So9cHqOlZXjKW08TeHbXxXFLDHqkWLbVINwDSMB8syjvkcHH9K4mjvXRheEcNg8UsXh5cs1JO9teRU4U3TfeLUFJdpWdtNZljJThySWn63bv+Jc0OeO11qxuZm2xRXMcjnGcKGBNdz4li8FeKfENzrUfiX+y1kk/0iGa2YtJjjen1AHB6GvOqK+gxGD9rUVWM3GSVtLbP1TOJo9Fg8aaSnxC069jili0bT7Y2Vu23LqpUjzMeuT+VR6VH4V0TxXba5eeK21YpceZGkMLbgSfvSM3QDPIHJrz6iud5TTS5YSaTjyvbVa9Wm76u9g5T1fwq2jw6/wCNrhrxdS0yayeaR4AQdjvkqM9wDWVoC+D/AArfHxAniEavNCrNZWkduyNvIwC5PTGa5TQNcl0iy1W1jt0lGo2ptnLEgoM5yKyKxhlUnOopTajKy6e8lFLXTT5WFyna+DdR0670jxNpurapFp8+q+XIk8qEpuDMzZx9aqapqmnn4f6Xo8VwJrq11GaWRNpAKHoc+9crRXZ/Z8Paupd7qVtLXUeXtfYdjvrix8G6hcw6rpHidfDymNfOtGikLxuBztIPP61bHjHRpfihDrTyypYQWZthO8ZLykIQGIHPJrzaisXlMJJqpOUtHFXtonvra7+dw5Tpvh1q1jo/i6PUNQmMVsIplLBC3LIQOBz1NO+G+r2GjeMU1HUZjFbCOZS4QtyykDgc1y9FdNbBU6vtOZv31yv0V9vvG0KetelavY3Pij4U6BcaPC11Po5e3u4Ixl1B6NjvwB+ftXmlXtH1fVNHuTcaXf3FnKRgtE+Nw9x0P41w5xl1bF+xrYeSVSlLmjfZ6OLTtrZpvVbOxtSmo3UtmdBa+C5ovB2peIdca500Q7Us4njw1w56jB5A6fr6VveLdPu/FPw+8N6xo8L3bafAbS7hiG542GOcDnHH6iuF1vXdZ1uRH1bUrm8KfcEj5C/QdBTdF1rVtFmabSdRuLN2+95T4DfUdDXmVcozSs4YqdWPt4Tcoqz5FFx5XC/xarXmte/S2haqU1eKWjXz9TvfBen3fhfwP4k1zWYXsxe2v2O0ilG15WbOSAee/wChqhbf8kFu/wDsMp/6CK5LWtb1fWpVl1bUbi8ZPu+a+Qv0HQVVF5eCxNiLqcWhfzDB5h8st/e29M+9TDh7E1JPEYia9pKrCo7X5UoJJRV9Xp1dtXsP28VpFaWa+87n4Jf8hXXP+wPP/Sm/Cf8A5F3xj/2CT/WuJs7y8smdrO6ntmkQo5ikKFlPVTjqPaktby7tY5Y7W6ngSZNkqxyFRIvowHUexrfH5BUxUsVJTS9r7K3l7N3f39BQrKKjptf8Tt/hj/yKHjb/ALBn/wAVS6J/yQ7xD/2EYP8A0JK4m1vr20hnhtbqaGK4TZMiOQJF9GHcU1Ly8Sykskup1tZGDPCJCI2I6Er0JpYnIKlbEVKvOrSq0qnyp8t16vl0CNZKKVujX3ncfAf/AJHWb/rwm/kKx/hR/wAlC0P/AK+B/I1gWN5eWMxmsrqe1lKlS8MhRsHqMjtTLW4ntZ0uLWaSCaM5SSNirKfUEciujE5LOtUxk1Jfv6cYLyspq7/8C/AmNVJRVtnf8je13/kpd7/2GG/9HV6Lcadp+p/H6+h1GCO4WO2EsMEn3ZJBGuAfXucV4288z3BuXmkadn3mQsSxbOc565z3qZ9R1CTUBqEl9dPeAhhcNKxkBHQ7s5rkx/DtfExiqdXlaoyp3V73lya+nu+upUK6juutz0mw1j4lan4ijsY7abSbZZ185IrUQRRRhucvjpj35qn8SoZo/jNHNJFIkcl1bGN2UhXA25we9clq3izxJqtqLXUNbvbiD/nm0mFP1x1/Gq+r69rGri2/tPUri6+zDEJkbJTp0P4D8q4sDw1iaGLjXUKVOPJKDUE/tWaldpczutnay6tlzrxcbXb1vqdn8QbW5i+Mvny28yQyX8HlyMhCv93oehrci1K2039oe/8AtbiOK5P2cuTgAtEuP1AH415rqniXX9US2XUNWurkWrb4C7co3qD1z71n3t1c3t091eXEtxPIcvJIxZmPTkmnS4VrVsNChippWoSovlu93G0ldLpG7XcHiEpNxXW50OpeBfE1v4hk0iPSbqVzKVjlWM+Wy54bd0AxzXT/ABCuLdfHfhfRYJVmbSUt7eZ1ORv3DI/DA/OuPh8aeLIbIWUfiC/WALtC+byB6A9f1rDWWVZxOsjiUNvDhjuDdc565rshlGY4qtCrj5w/dxko8qerkuVylfbTaKvvuQ6sIpqCep1Xxj/5KXrX/XVP/RaVpfE3/kTfA/8A2D5P5pXC3dzcXlw9zd3EtxO5y8krlmbjHJPJp1zeXlzDDDcXU80cClYUkkLLGPRQeg47V00MknShgIua/wBnVn5/u3DTtq7idZNz0+L/ADuQUUUV9GYBRRRQAUUUUAFFFFABRRRQAUUUUAFFFFABRRRQAUUUUAFFFFABRRRQAUUUUAFFFFABRXXeDPCNtr+ganqU+pfYvsMibmcAxhDyzHvkAHAHU1raT4O8K+JrW5t/DOtXp1G2QPtvIgiSLnGeOg/lXm1s1w9GUoyv7rs3Z2V7bv5kuSR53RXoeieFfBGq6h/YNr4hvpNUIISbyQIHcDkL3I4NYHhjwpc6x4qn0SS4S3Fr5jXMxGQiIcEiqjmdBqbldcqu7prTuHMjm60/DGi3niHWYdJsWiW4lDFTISF4GTyAa6+w8P8Aw71TUE0mw8Qaot5I3lxTSQDy3b8qx/Dfhea5+IH/AAjFxeSWsqSSRtPD1G0E5H1rOWZU5U6lrwlGN/ei9u9uqDmOZuImguJYHxujdkbHTIODUddX4L8KL4j13U9MN1KklrDK8TAD946sFAOegOa09K8O+BZ9Qj0ObxDfPqUjCLz4oR9n83ptBPJGeM96urmdGlJwd20k3ZN2XcOZHDWtvcXVwlvawyTTOcJGi5Zj7CmzRyQyvFKjJIjFWVhgqR1Br0L4faNZaP8AE/8As3VL2Vb6zuNtqIo8pMdp+8f4RjmsrxfpNlqPjp9P8PXNxeXd3dSLOs0ewRyFzkA91HPPtUxzOEsQ6dvd5VK9nb79rW699A5tTj6K9AuPDvgDTbw6TqniS+a/U7JpoIR5MT+n4VieIPCc+i+KrTSLi4EtvePGYLmMcPGzYyPcVdHM6FWXKrrS6umrpdVfcFJHNUV6DrXhHwp4Z1aa18Qa1etlv9Hhtog0nl/33PQZOcAelY/j3wxa6ELC+0u+a+0zUYzJbyMuGGOx/OlQzOhWlGMb+9s7NJ9dGCkjlqK9An8K+FPD9paL4r1e9GoXMQm+z2kQIiU9Mmsrxt4YsdK02w1rRdRe+0u+LLG0ibXRh2P6/lRSzOhVmoxvronZ2fow5kcpRXey+C9FsNE0rXdX1me3sbu2EjokYaVpT0RB6YySTUGveF9Dl8JyeJfDGpXNxb28ojuYLlAHQnvx9RSjmuHlJJXs3a9na97WuHMjiaK7Lw94V0seHl8R+KNSlsbCVyltFCm6WcjqR7U7XvCujyeGpfEfhXU57y0t3CXUNwm2SLPQ/Sq/tOh7T2eu9r2dr9r7X/XQOZHF0V2eieFdJh8PQ+IPFepzWNpcsRaQQJulmA6t7Cna34T0mfw7N4g8J6pLfWtsQLq3nTbLCPX3FH9p0Pacmu9r2fLftfbfT10DmRxVFFFegUd58CrSG48drcTKHFlay3Cg/wB4YA/9CNcdrN7PqOrXd/dOXmnmZ3Y+pNdF8Jdbt9C8bWtxeMFtZ1a2mY9FV+hPtkCofHfhHVPD2uXERtZpbJ5C9tcIhZHQnI5Hf2r5KlVhQ4jre3dnOnDkv1UXLnS87tNrtZnQ03QXL0buZ+geItT0O2v7axkj8m/i8q4SRAwZee3rya7n4fJpbfCXxA2smU2MV7FJIkRw0m3aQgPbJwM+9U/AXhm1tPD2r+J/FWnf6DDblLSO4BUySnoQOD1wB9ah0L/kiHiP/sIW/wD6EleTnmIwmPc6WGVmq9CMpxtrLmjs11grJ9tDWjGULOXZ6Gn4V/4RLxqL3RF8KwaPdJbPNbXNvKWIK/3s9f61kfC7QdH1vTPEEmsDYlrbJIs4zmEZJYgdzgd6k+BP/I6Tf9eE38hS/DH/AJEzxv8A9gz+jVzZlGrgVjsNhqs4xX1dx96UnFzm1Kzk29bLS9vvKp2nySkv5vwQ/Rv+ET8T+OdF0rT/AA8bLTwXSUNKd9wMZBYjnPHrUXgbwxpeqeMNcjvYZZbHShNKLWJjulCuQqZ69qofB3/ko+kf9dG/9BNXvDun+Irjxh4h1DwzfR297YSzymMk7pk3tlQuCG6dD6iunM41MHUxOFo4h04qjC0pSk7OVSabctWm9ubdaW2RNO0lGTjfV/ki1Y6x4A1x7jTNT8N2/h0eW3kXkUjMyOOgYAf41a+Bl5p8d1qlo+mJLcrZzSNdeYQXjGP3e30PrVzwhrsnjfWk0PxN4Us7oSKwkvIrcxSQkDqT2/MVmfCa3jtvGniK0tpPOiisLqONx/GA2Afxrx8wjBZdjsHVjOEoxhLldV1I7tXjK/NrbWMrLRNI0g/fhJWfyscJrl1ZXupyXOn6cunWzBdtushcJgYPJ55PNUaK1fCUNhc+JLC11NS1pPKIpMNgjdwDn2JFfqiUcNRsrtRXdt6Lu3dv1d2ec3fUyqK7b/hFbWLwdftMj/23FNK8Q3HHkxSLGwx7kk59BWgPCumx3mqSW+nNf/2WsFsbY3HlrLcsuZGZsggDkYB7Vxyzagr76O3Tul1fdr8SeZHA2Nnc30/kWkLTS7GfavXaoyT+AFV69R0TRbGz8QaXqH2U6b9qtruO7s0nEvlbYj8ynJOCCcA9xXNwQaBrujak1lpZ0u506NZ0dZ2kEsW4KwcN/EAc5GBU080jOTtF8umumjba117rpfvsHMclVq4sL23EPnW0i+dD58fy53R/3uO3Brt/EOh6Xa6ddtaeHZZ9PSENa6vaXJmZnwMGVc7VU85GARU3hmGx02+hb7Gbg3Phme4fzJm67H3KMdAwGPbtUyzWLp+0hHvpp2v30+evkHMecUV3OiaBB/wjlvrS6Cmqy308gjge7MUcESNjrkFmJz+ArE8caTa6RrKRWeVgmgScRNIHaEsOYyRwSDXTSx9KrVdKO+vbpv1v969AvqYNFFFdxQUUqqzMFUZYnAHvXp2t3GlfD2O10e10Ky1PV2hWW9ubtN4Ut/Ao7f8A6q83HZg8NOFKnBznO9ldLRbtt7JXXzaGlc8wor0PxHa6R4i8Dv4u0zS4tLv7KdYr23iH7pwcYYD8R+uarfE/TtPbTNB8SaRZwWlrqFrtljhQKqzL14H4/wDfNcuHzyFWpCnKDjKUpRd7e7KKvbzutU1uNwOForutTsLDRfhRYyT2Vu+raxOZUleMGSKFf7p6jOB/30alh8S+G/Dmh6fb6HpFhquoyRB765vIS2xz/AoPb6cU/wC151It4ei5+9KK2S93eTeyV7pdW9g5e7OAor0fxrbWOrfDu08VjQ4dIv8A7X5EiwIUSVTn5sfh1+tTmPw9o3w08P6/c6Na3moO0qRo6ALK28/NJjlgoHA96xXEEXShJUnzSm6fLdaSSb3va2m4+TzPMaK9Ogu9N8aeBtdnutDsLHUNKiWaGe0j2bgc8EfgfzqpoFvpPhXwNB4p1LTINT1HUJWjsYLgZjjUdWI7nj+VP+3rRlGdJqqpKHLdO7a5lZ7W5dW3tZhyeZ55RXr3gS68O+Mrm+l1Dw7p1tqVpau4EMY8qZCMZKn+JTjn3rmfAOk6VBoOp+L9ctPtttYuIba1P3Zpj/e9hkfrUriBR9rGrScZw5Vy6O7n8KT2d++nnsw5PM4eup8A+H7HXYtca9aZTY6dJcxeWwGXXpnIORXTeHPEGi+L9Uj8Pa54X060S7zHbXFnHseF8cc1H8OrCTS9Q8b6bK257XTLiIsO+0kZrmzHOK31atTlB0qsVF7p3TkldNfNMairo43TYPD7+F9SnvbuaPWEZPsUKg7JFJG7Py44Ge4rGrs/DWnWM/wt8TahNaRSXdvLAIZmX5owXUHB7Zrb0C1tfD/w2tPE1r4fg1rULud1keeMyJbKCQPlHTp1966Kmbww0qqSlKTqKCTaSu4KVk+kba63d790LlueY0V2vibXfDfiDwv576Zb6Z4himAAtYisc0ffPbP19K10Gg6L8MNC16fQ7S91J5ZUiEiDa53H5pMcttA4B9a2qZzUp04OdCSnKfJy6b2buns46b/5C5PM8zor1uzvPDniDwNdeJ9Y8N2aXWkzhfLtR5aXBIG1Wx/DkjP0qDw7qGm+NtD1zTr7w/plnNZ2TXNrNaQhChHb+X1rlfEVSMZznh2lTkozd1o3bb+bRpvbcfJ5nldFAor6cgKKKKACiiigAooooAKKKKACiiigAooooAKKKKACiiigAooooAKKKKACiiigAooooAKKKKACiiigAooooAKKKKAO98IcfCbxf/vwf+hCj4Kca1rP/YHn/mtc9pXiKXT/AAvqugrapImosjNKXIMe054Hejwf4il8N3l3cRWsdybm0e2Idyu0MR83H0rw6+CrTo4mKWs3dfdFfoyGty58KP8Akoui/wDXc/8AoDVq6d4eh1zxn4luL6+lstPsJJZrmSIfOy7jwPyNcp4Y1Z9C1+z1eOBZ3tnLiNmwG4I6/jWv4f8AGVxpXiHUdSaxhuLbUtwurRz8rKxzgH2zV43D4l1Z1KG7gktt+Zt7+W3S4NPob3hHUfBMXirTYNH8O389w9yqR3F3c/dOfvBB6Ve0D/k4a5/6+pv/AEXWDF4z0bSbtLvwz4Vt7G43AtNPM0zBc8queFyOM0k3jaxj8dweK9O0MwygMbiJ5yRK7AjdntxXn1MHiJyqONOXvU5R96Sbv56uy7W+dhWZo/CpmXxX4nZTgiwuiD6HfXFeFP8AkaNJ/wCv2H/0MVo+GfEV1ouoalqEOn/aBqEUtuQxICmQ54IHJ9qxdOuH0/VLa78vc9tMkmxuMlWBwfTpXqU8NUVStK3xKKXyTRVtWekSf8nCr/19j/0XUXw+aIfG298zG4z3Yjz/AHsn+ma5d/Fk7ePV8WfY41lEwlMAclemCM/Sl8ReIrO48Rwa54f02TSbpJDNIxmMm+UnO7ngD2rgeX15Q9k425qShfSyavvr+VybM09Q1LwGl9cJdeFNV89ZWEub853ZOf1q74n1UX+q+EbddEvdLhtmjW3+0tuMkZdcEHqelQz+N/Dd9cDUtV8FW9xqfBaRJiscjDuy9/1rndb8UX+seJodcvFjLwOhigXhEVTkIPb3qqGEqznFypyXKn8U76tW91Xf3uw0jS+MbM3xH1XcScMgHsNi1o+MYnn+H3giCP78iui/UkAVynizWZPEHiC61iW3S3e4IJjViwXCgdT9Ks6r4luL7Q9F0sW6Qf2SD5cquSXJOckdq6YYOtGlhY21hv5e41+fYLOyOl8QaX4L8K3g07WF1XW9TRFM2yURRoSMgZ6/zqf4gXNpd/Cvw/PY6eNPtjeSCOAOX2gBucnrmqOoeNtB1jZe674RivNUVArTJctGkmOhZR1qHWPHNvrXhVtH1TRIjLE5aykt38tLfjAG0dcDI964KeGxblRnUhJyi/ebkrbNe6r2tr2Tt3FZ6Fj4mM3/AAiPgtMnb/Z5OPf5ab4X/wCSP+Kf+vmL+lc/4j8RS61pmkWMlqkK6ZbmBWVyTIOOT6dKNN8RS2PhTU/D62qPHfyJI0xcgptxwB36V2RwVZYSFO2qnf5c9/yHZ2Ok+JwLeEPBskP/AB6/YWAI6b/lz+PX9a5XSrLXLjRdSuNP+0DT4FBvdku1CO24Z+b9a1/DfjGOz0Q6DrmkxaxpYffFG77XiP8AstS+IvGEF1oR0HQdHj0fTXcPMocvJKR03N6dPyow8MVQisOqd1zN8ztazlfa979Nt9bgrrQ67xxeeGbfRfDDavot5fxNpqfZ3gufLVRgZXHc9KzNG13QrfQ9cXw/4T1VYprQxXcrXPmJGpBwTnp3rF8P+MobfQ10HX9Hi1jTo2LQKz7JIT6K3pSeIPGMFxobaDoGjxaPp0jBpwrl5JiOgZvSuOnl1WKVCUJNc2/O+W173te9/K2/UXL0ORHSiiivqDQK6fQ/H3izRrRbSz1ZzboMJHMgkCj0Gelc1EjyypFGpZ3YKoHcngCuhsfA/iu9u7i1t9GnMtuwWXcVUKcZxknGcEV52ZUMBiKfJjowlHe07Neuo41HB3i7FXxJ4n17xEyHV9RluFQ5SPhUU+oUcVTi1TUYdJm0mO6kSxuHEksGBtdhjB9ewo1rSdS0a8NnqlnLazYztcdR6g9CPpWz4pu9Tu5dCGpaSlgsVtGkBC48+PI+c+tTToYSlTp0aFOPs90lZJNappd79VtuDqSbvcxtI1TUdHuzdabdSWk5QoXQDO09RzRYapqFha3drZ3ckEN5H5dwi4xIvofzrqPjUiR+Pp1jRUH2eHhRgfdrPj8B+LpNN/tBdDuDBt3dV3keuzO79KmFbB1qMa9eMV7RRettbapa72e3boJTdlqYmk6heaVqEV/p87QXMRykgAJXjHeptP1rVNP1c6tZXssF6zMzSocFixycjoQfSmX2lahYi0N3ayQ/a4xJBu/jU9CK0YvB/iWSW8jXSZg1km+4LEKEGN3UnBOOcDmt6ywUk5VeV8ys721V9nfdXe212NTa6mhqfxG8ZahZNaz6qY4pBtcwxLGzDuMgZrC8P61qWgaiuoaVcmC4Clc4BBB6gg9RWhr13qc3hPQ7e60pbazhEn2a6C4Nxk85PfFNsvB3ia8uY7e30idnkhWdSSAuxujFicDNcOHwOWYbDTpexp04Sumko2aWmvR+ae2w3Wm3zSepn69q19rmqS6lqMiyXMoAdlQKOBgcD2FUUZkYMrFWU5BHY1vSeDfE8esLpLaPc/a2XeqjBUr67s4x75qDxF4Y13w+I21fT5LdJThH3Kyk+mVJGa78PWwdOMKFGUUre6k1strLsS5Xd2zck8fTSeLbbXX0yIpDam3e18z5ZA2SxJxxljnpWXp3iJN+pw6vZte2epS+dMiybHSQEkOrYPIyRyORUXh/wn4h1+JptJ0yW4iU4MhIRM+mWIBqLxD4c1vw+6Lq+ny22/7jHDKx9AwyK54UcAp+xi1zWStfXR3XW+j17k6bGpZeKbHS9Xs7rStDijtrSKVFjlk3STM4wWkfHP06YqKbX9LtdMurXQ9He0kvSv2mSefzcIrBvLQYGFJAznnHFZ/h/wAPa1r8rx6Rp8t0U++wwFX6scAVPfeEfEllPcQ3Wk3EbW0JuJTwQIx1bIOCPpTlSwManLKS5lbRy13urq+urvqGhpjxRpFtJeX2l6HJaahdwPC6i4/0dN4wxVAPrgE4FQaf4ohhv7KW4sHeCDS302VElwzqwYFgccH5ulYekaZqGrXq2em2kt1O3OyMZwPU+grU13wb4m0O1+1alpMsUHeRWV1X6lScfjRKhgYS9lOS5n0cte2l3cLIdZa3pT6Uuk6tplxdWlvM8lm8VwEljDHlCcEEHr25zWXrl9FqOotcW9jDYwBVSOCLoqqMDJ/iPqe9UaMiuynhqdObnHf1dtd9NtR2CinwKskyRtIsaswUueignqal1KCK11C4tobqO7iikKpPHwsgH8Q9jWvtI8/J1tf+nsO2lyO2l8m5imxny3DY+hzXsvxI8SeL7O6tdW8OzGXRL23SSJ47dZAjY5BODg/57V47p0MV1fQW811HaxySBHnflYwTyx9hWzpPivxB4baaz0fWpFtlkYLgBo25+8oYHGeteBnGWLG4inOMIzlBP3Zp8rUrdbOzTWmj66alxdkdT4nv/Gk3w/a+8QapHBb3soijsntgkso67unA4z/+unfD+1/4S7wFf+Ey6i5tLqO6tix6IzYf8ufzFcg9xr/jLWUjuLyS9uzG7J5rgKqqpY47DgGs7StU1DSbg3OmX09nMV2l4X2kr6VzLJ5PCSw9NwhWUlUXKrKLvpoldppNXau9R82t+h0vxa1OK/8AFr2VqwFlpka2cGOgC/eP5/yFdZ40v7/wWNN07wnpFvDbyWqSG+FqJZJnPX5sf5zXkru0jtI7FmYlmJPJJ6muh0nxz4r0vT1sLHWp47dRtRSFbYPQEgkVpicjmqOHpUlGcaaacZNpSul7zsnqnd6prVgp6s7fxh/wkVz8GkuPEPnyXsmorJh1wyR4O3IA+X1/GsTxf/ySHwh/11uP/QjXO2vi7xJbW97bx6tO0d9n7SJMOXJGCckHHHHFZk+o39xYW+nzXk0lpbEmCFmysZPXA7VngcjxFCUFLlSjUc/dulZxcbJW0s3prquwOaO1+Gv/ACJXjb/rxj/m9WdVtJ/EXwg0SfS42uJdIleG6hjG51B6Ngc+h/GuBs9Rv7O2uba0vJoIbpQk6I2BIo7N69TXb/D6wupNDe98J6+1n4hjkKz2csqok0fYqG4P4+9Z5rg5YWpLG86T9pGSvey9zkak1snr73TQIu+hpfBDRL+CbVtYureS3gNjJBF5ilTIxwTgHqAB+tO+Geo6o3w61nT/AA7Iq6za3IuUj2hmkjIAOAep4P6etXUude0Cy1bxB401aKW/lsns7C0WdXbL4ydqcDoP1rybTL+90y8S80+6ltrhPuyRtg1wUcDUzmWJqScXd03G13BuF21fTmWtm7bt22Kb5bHpfhTXfiXr2q/Y1uzZxxgtPcT2YVIQB3yOvtUHw+uZrzU/G9zPcrdSyaXcFp1XaJOvzAds1yuseOfFerWRs77WZ3t2GGRQqbh6HaBmsfT9Rv8ATxOtjeTWwuIzFMI2xvQ9VPqK9BcP1J0aseSnTclFJQWmjTbcrJu9trWRPPqjs/Cf/JHfF3/Xa2/9DWl0SLxf4Z8JWfiLw/qTXFleOfOtoozIImHHzqeO3Ue1cZb6nf2+m3OmwXcsdnclTPCD8shByM/TFXfD3ijX/D4ddI1Oa2RzloxhkJ9dpyM11YjKcQ1W5OSSnPm5ZK6a5Ixs9HZ3V00mJSWh32pyN4n+G+ra14i0O30++tGT7JeJCYmnJPIwev8ALn2rH8U/8ka8K/8AX1P/ADauY8Q+Jte8QbBq+pTXKIcqhwqA+u0YGaoz6jfz6fBp815NJZ27FoYWbKIT1IHassHkdeiqfM0lGpz8qbaiuRx5Yt67u+yW9kNzR2vhv/ki3iX/AK/of/ZaX4M/6zxL/wBgeSuKh1G/h06bToryZLOdg8sCt8jsOhI/AUadqV/pxm+wXk1t58Zil8tsb0PVT7V0V8nqVMPiaSkr1ZKS8tI7/wDgIubVFQdKKKK+hICiiigAooooAKKKKACiiigAooooAKKKKACiiigAooooAKKKKACiiigAooooAKKKKACiiigAooooAKKKKACiiigAooooAKKKKAClHUZ4HekooA9H8RLDHpng7TtL1idN4ikiQ221Cxc/viM/eBOMH86x38Nm+vfEl9qWspENMvtlzMYMmXc7hmCg9crwvv1p97e2b3ngopdQsLaCJZyHH7oiXJDenHrU2rX1k2m+OI1vIGe51WOSBRIMyqJZCWX1GCOR6185SValFRg3dveyvrUs+nb/ADIRk634fsodLsNV0fU2u7O7na2PnxeU8UgwcNyRjBBzWlD4T0K6v5NFsfExuNWRGIC22bd3UZKq4P69Kh0640p/Buj2WoXEfljXHkuYg/ziEogLY644PNdnpE81h4uXfqHhzTtFdnjtUtWi3TKQQgJHzemSxFLE4vEUoOKk7rmttrZ6fZd/RJaa3BtnA6R4es7jw2df1DVPsdql2bZ0WHe5O0MNozyTn8MZqa88I+ZqWjw6LfC9ttXRmt5ZE8sptOH3jnGMH8qL94rb4fHSpLiA3kWtOzRJKGO3ygNwx1GeM9K2ND1vTbCLwc1xdR7IoLyC62NuaASsyhiByOGz9K6KtfFRTqU23rJJWVrKLa6X3S6+QXZj3Xh3RJbG+fRvEBvLqwQySxS2/lLKgOGMZzzj0PWkg8PaRaWFnP4h1t7Ce+jEsMMVsZSkZOA7nIwDg8CnXPhW002yv7zVdYsniWMixWzuVke4kJ+XjnC45NdM2o6jrWm6XcaHqOhxLFaR293DepCHhdOC2XGSpGDx71nVxVRRXs6jcb6ydlbTa/K1v5eVwucB4j0m40PVpdPuHSQoFZJE+7IjDKsPYg1e8PaFaXmk3es6pqD2en2siQkxQ+ZI7tyABkYGO5q7r/ia+tfE11Pp2rR3wEaQfaWtUCuFH8K4wACTg9xVvwfdapdQ6leadr1rb6rLMplsrkRrDcx4+9hvlJB7YrpqV8SsKpSaTtHXXyvo4+76tO3VId3Yz4/DNldeJtK0zTdajurXUyuycR/PFk4IdM8EfWqGgaL/AGrqd5Z/aPK+zW08+7Znd5Sk4xnjOK6+4vNH03xp4XvbhtNgvopN2qNYf6hDu+U8cZx1xUehaVDoGravealrGlqk1jdx2gjulczF0bB46DHr1JArn+v1VTeru46aat3aey10t8tbIVzHt/DOlQaBp2taxrjWsF8reXFFb+ZJuBwe+MAYOffFTQeBnn8QJp0OqQta3Fi17a3mwhJIwO4z8uO/XFaF9ojaz4F8LLbX1nDdxwzfubiYRb0L8spPHBHI9619Cl0467Y6DHqEU0Wm6FdQ3N3EdyB3+Ztp7hc1hUx1eMJShNtrnurLRJuz28kt3e/kK7OQl8OaTdaXe3Gg649/cWEfm3EMlsYt8YOC6HJyB6HtSxeG9Hs7OyfxBrj2F1fRiaKGK2Mnlxn7rSHIxn0Har+j6dH4V0/VtSv9U06c3FjLaWcVtcCRpjINu7A6KBzzTtb0xPFq6bqmn6np0IWyit7yO5uFja3aMbScHqpAB4rf61Pn5faP2d/ist7bbW+dt9B3M+08FXD65qulXV/BbNp9t9pMxBMciZXDZ7Da2fwxWlpmleFT4Y8QyRapLcLCYNlw9h88fJ+7k5+Y8H29anvtb0u61bxOYLyPyBoa2VtI7bfPZCg+XPXOCR7CsfwfGt34V8R6dHPbx3MyQPGksoTeEYlsE+gqJTxFSlz1ZONnDolu4tvb/huoa2Od0f8A5C9l/wBfEf8A6EK7v44a3qEnjCTTI7iWG1tUUqkbFQzkZLHHU9B+FcJo/wDyF7L/AK+I/wD0IV6r8T9K8N674tnWTX4NH1K3VY51ulPlyrjKsp9cHGK1x1SnTx9KdSN0oy6XtrHXT7vmD3RiavdTeIPg1FqGoMZrzTL/AOzpM/LMhAOCe/UflUfxP/5k/wD7BkX8xVfxtq2i2fha08H+Hro3sMUpnu7vbgSyeg9v8BUPj7VtO1D/AIRr7FdJN9ksI4p9oPyMCMg5Fc+Eoz9pTkotRcqjStsmtPS71t5gkdhqdhb6h8fbeK5QPHFbRzlT0YpHkfrivPdf8Ta1c+KrnVRqFxHPHcN5O2QgRgNwAPTiui8ReLbWH4rQeI9Hk+220ccStsVhvG3DgAgGk1jQvBd5qMutQ+LYLfT5XM0lmYz9oUk5KKv1/Ks8Glh/ZyxEHZ04paN2et1a2jenrYS03LXxhuTeaj4VvCoQz2KSFQMAEuDTfjbrupJ4ql0i3upbe0jhRmjiYqJGZcktjrxgc+lHxluLd9U8MyRRmCIWCOIz1jUtkA/hXP8AxU1Sw1nxpc3+mXAuLZ4olWQKVyQgB4IB60ZXh1P6tJw0UZ/J8yt87XCK2NHxp/yTHwd9J/51d+Leo3kemeGdNiuHjtm0uKZkRsbmxgE464A4+prG8U6pp934B8M6fb3KyXVoJvtEYBzHk8Z7UfEnVtO1Y6D/AGfcif7LpccE2FYbJATleQM/hW2Gw8nUouUdpVXttduz+fQEtje8Wa1qQ+EPhxBdyhrp3jmfcdzomcKT1x0/KqkVxNdfA66W4laXyNTRYi5yVBxwPzP51meItW066+Hfh3S7e5D3lpLK08W1gUBzjkjB/A0WmracnwqvtFa5Av5L9JUh2tkoMZOcY/WlTwrjRjaFn7W+3Tmevpb8AtoasFh4w1vwdplqTZ6Po1sp8qWa48gTZ/ibJye/51f8QWjWvwcltptat9YeHUkxLC5dYsj7gY9eufxqDXP7D8Z6No0y+JrPSZrC0W3mtbvIAI/iXHXPt7U5W8KyfDu/8Nad4giSeG4Fy090pjW5YDkRjrjgAd65HOTcG42tO7ioPTXdy1vfy79gK3i25n0P4b+GtK06R7dNQia6unjO0yk4IBI7c/oKs/DfV7278DeK9NuppJo7fT5JIS5yUBVgVBPbocVT0670XxT4MsND1nUl0jUNNLC0uZ1PlSxn+En24/IVt+F7XQ9J8H+LLLT9RXU7gae7XN3GpEQyrBY1z17kmjEOEMNKjUg/ac972fWejvttpv5CexW8E2E8XwrubjTdSstMvdQvDDJdXE3lYjUfcVvU8/rVrwBp8+h6lLHqni3QrrSrmJo7m3N+H3ZHBAPGa5fwdqujXnhe78I+ILlrKCSYXFpd7dwikxjDD0P9TVq00vwb4Zhub/UNYsPEdyYitrZ26kpuPRnPbFPE0Z81elO95y0She60taWyt5tWsNrcx/A9vb/8LL021wk1uNREYzhldQxA+oxXR6J4gnvLHxRHc2OnS22m27XFjA1qmy3dZAoI4yevfOcVweh6nPpGtWurW8cTTW0olRXB2EjsQCOKlsNaurOHVYoo4WGpwmGbcD8qlw3y89cjvmtc2ySeNrSm4p6U0r9Gptyt2vHS/XY66VXkil6/kdXqN5LrfhTw9qmpJDLejV2tmmESoXjwpCttABxmr87W+m3nxDu4rG1ke0u4vsyvECsTGbaCB04znHTiuHi1y6j0ez0sRQmG0vDeI2DuLkAYPOMcVYvfE19df27uht1GtyrLcYB+Qq+8bOfX1zXFPIMRf2cYpU+Z6J2XL7aE7JdPcUtPkX7aO/X/AIDR1+mXT6/ZeFNS1WK3uLz+3fsry+SqmSL5TtYAAH8qg0C+sbOTX7Sz1Gx0bWW1J/Iurq3DRmEMR5anBCHPtXK6X4kvdPtNPtYobdksb/7dGWByz4AweenH196s2Hito7e9s9R0mz1Kyu7trwwSll8uU9SrA5HHH4VjXyDEJVKcYXp30inHb2jlblkuVqz+F2T2utBqtHR31/4B2eiXGr2fxIge6tNPtnu9NkZprMK8V3tjciVTjAJI5xisey1uex+Hza4lvaSapPrLxrcSW6nywYgSVGMDp6cZrIXxneL4hsdUSxs44LGBre3skBESRMCCvXOTk8561nahrb3GkNpENnBbWX21rxEUsWRim3bknkY9s0qPD1edWDrUY2apqVrWtF1Lxerezjdax0teyQOsknZ9/wBDqbLSI/FWn+F7pI0QxzvY6iyqBhEzIHbH+xu59q5LxVqEeqeIr6+giSKCSY+SiAALGOFHHsBXTeH7ybw38PtXma+t/M1hUitLdJQ0i9Q8hA5XC5HPrXDV6uSYef1uvNu9ODcYf9vPnn9zagu3IRVa5Uur3/Jf5/MKKKK+oOcKUEg5BIPqKSigBWZmOWYsfUnNJRRQAUUUUAFFORHckIjOR12jNb9/olrB4E0zXY3mNzd3csLoSNgVRxgYzn8a5cRjKWHlTjN6zlyr1s3+SZUYt3t0OeoopcH0P5V1EiUU4o4UOUYKehI4NCKzttRWZvRRk0rrcBtFKysrFWUqw6gjBpVR2OFRmOM4Ck0XVrgNopyI752IzY67QTitDQI9Gkluv7auLiGMWztbmEAlpv4FPB+Xrmsq1ZUoOdm7dErv7hpXdjNop0au52ojM2OijNIQQSCCCOoNa31sISinKjtnajNjrhScfWhUdgWVGYDqQMgUXQDaKKKYBRRRQAUUUUAFFFFABRRRQAUUUUAFFFFABRRRQAUUUUAFFFFABRRRQAUUUUAFFFFABRRRQAUUUUAFFFFABRRRQAUUVr+DLW3vvFmlWd3EJYJrpEkQk4ZSeRxXPi8RHC0J15LSCbdvJXKhFykorqZFFbfjmyt7Hxnq1hYwiKCG6aOKNcnaOwHeqVzo+r21v9pudKvoYP8AnpJbuq/mRiscNmNCvQpVubl9ok0m0nqk7euvQcqcoycexRoqSOGaSN5I4ndE++yqSF+p7UkUcksgjijaRz0VRkn8K7OeOuuxFhlFKysrFWUqwOCCMEGrOl6fe6pdi00+3e4nKswRMZwBknn2qalWnSg6k5JRWrbdkl3uNJt2RVoop0atJIsaDLMQAPUmrbtuI0NT1aS/0rTNPkhRE0+N0RgSS+5t3NHh7V5dGup54oUlM1tJbkMSMBxgnjvVXUbK606+lsb6BoLmFtskbYyp/CoFVmOFUk+wrnhChUo+5Zwlro9HfW9/O9wcbaMQDAooorpAKKKKAJrGYW99b3DAlYpUcgdSAQa1/HmtQeIfFF1q1vDJDFNtwkmNwwoHb6VhUVi6MHVVXqk18nb/ACFYKKKK2GXNF1G40nVrbUrTb51vIHXcMg+oPsRxXXXPiLwLe3rapeeFbwXjt5kkMV1iF37nHUA+lcLVz+y9Q/sj+1vskv2DzPK8/Hy7/T61w4rDUJyU6kuV7XUnG/lo1f8AqwrXLfi7XrnxHrUmpXMaRZUJFEn3Y0HRRWRRRXVSpQpQUIKyWwBRWx4P0KbxJ4gg0e3uI4JJg5DuCQNqlu30rNvrdrW9ntWYM0MjRkjoSDjP6VCxNJ1nQT95JNryd0n+DHbS5DRQTgE1veM/DVx4Zu7S3uLmK4NzbrcKYwRtB7HNE8RShVjSk/eley723+64WZg0UUVuB12ieKNLbw7F4f8AEmjvf2lu5e2mgk8uWLPUZ7jml1jxTpcfh2fQPDOky2FrdOrXU08u+WbHQewrkKK4P7Ooc/PZ73td2vve17b6+upNkFFFOjXzJFQcFmA/Ou5uxQ2itzxp4cuPDGunSZ7iO5kEavvjBAO7tzWfq2mahpNwLfUrSS1mZBIEcclT0Nc9DGUMRCE6ck1NXXmu6W42minRW94q8NXHh+30uaa5imGo2ouUCAjYCAcHPfmsGqw+JpYmmqtJ3i+vo7fmJqxPaWl1ds62tvLOyLuYRqWIX1/UVb1TQ9Z0lIpNU0u7tI5fuNLGVDfSui+ErXianrDaeGN2NJnMO0ZO7jGPf0pPCk15ceD/ABSuoSTSWSwxSKZSSBceYNuM/wAR5z7V5WJzOtSrzjFLli4J78z53bTtb5320KUdDC1PTfM8QPp+kafqHzbfKt5kzNkqCcge+SPbFQarouraVPHBqWm3VpLJ9xZYyN309a9I1hpo9b8cz2JYagmn2vlMn31jKJ5pXv0xWBoT3E3w6uvt7O8UWr2v2EyEnDknzAue2NucVx4bOK0qUKllyr2aabfM3OMXdPsubXTWzd1YpxRzo8M+IPss90NFvvIgJWWTyThCOufpUGkaLq2sM66Xpt1emMZfyYy23616AL+8l+PU6PcylFu5YAu47fL2EbcdMVUuX0iD4e6It1JrEcElxcNKdP2BTMH/AIy3cLjH40lnWKtCLguaag1ZN25lJ2avrbl7q9/LU5EcJ9hvft/9n/ZJ/te/Z5Gw793pjrU+raJrGkNGuqabdWZk+55sZXd9K9PtLm2m1ae6ktdYgvYfDf7uV/LN5Mu7/Wrg43bD35wK5wXmnN4G1W3sYNeurVriAia9MXlwS7uq4OcsMg4p0c9r1ZxXs1a8U/8At52une1l0Wreq0YciORu9H1WztWurrT7mCBZfJaSSMhQ+M7friqNdh8Xb67uPHGoWstxI0EDIsUW47VGxTwOmck81x9e1luIq4nC061VJOSTsuiauRJWdgoooruEFB6UUGgD0vxHrV14H0nRtF8PeTazz2SXl5dGFXeV36LlgeBirXiHxF5ngvwl4iW0ginj1KSS4SOMBJHXAY7enzD9TWRNfeGPFuiaYutavJo2q6dALZpTbmWOeJfu9CMEVX8a634duPB+leH9Ca5YafcSEvNHtMoI/wBZ7ZJPHYYr8voZXCrWw1Oph5e2VSftZ8rs4uM1dz2kndcqTfKtNDvlUaUmpaWVvw6GzL4ZtZPjGG2p/ZDKNXLY+Tycbz+G7io/BGp2+pav401u8soriE2Ek4gZfl2hvlX24Aqxc64IPgra3MkWzUrpW0uKY/ea3V9xx7Y4rkfBWsWOlad4igvGkV7/AE17eDahbLnpn0HvToYPF47AV/aJuVPloRtu1TqLnmrfzaX7coOUYzVuuv3rRHUeC/EepeJ4Nd0jXDb3Vp/Zc9xFH5CIIXQZXZtAwKpeA7nxJH4Wkh8KaHsu2uC1xqsgTbtxwgLjC1ifD/WLHRbzU5b5nVbjTJ7aPYhbLuMDPoPetey1DQda8BaboOoa5Jolxp0rsQYGkjuAxzn5T94e9dWY5asLVq0qWHXsZSpu3JKUF7sry9nC3Pqopra7TexMJ8yTctdeuv3s0fiZBfTeANL1HXGsJ9XW9eF57Uo2U25CsU+Uke1T/EHxTqPh3xJZWuiLbWYNnbyXDCBSZyV6MSOgHGBisjWb3wnN8Of7C0vU51uLG7a4T7RAQbssuCVA4Qex9Pesj4iazY634ihvtPaRoUs4ISXQqdyLg8VjlGU/WKlKjiaLdODr6Sg4xtJwcPdd0k1dxWtvVaOpUsm4vXTr6nY+PPFF94d8dLY6DBaafbsYZrlEgQ/aHkALbiRnGDjAxU72NnD8U/F8MNrCkX9jTSrHsG1WaJGJA7ckn8a4n4ga1Ya14z/tSxeRrbZAuXQqcoqg8fga6CTxdoknj3xBrCzTC0vtKe2gYxEEyGNFAI7cqea5lklehgaLpUWpyoNT0d3PmpNKXVy+K19Ur20K9qnN3el9PxLXgdr5/AFvD4Lu9Og177Q5vlmKCeRf4AhcYxWH45uNUuNd0dde0L+ztTjKJPNtCi6+cYbAGPyqHSI/Buq+GrS1vb46Dq9qzeZc+Q0qXKHpnB4Iqx4w1/SpNP0DQ9PvrnU4tLmMkl9OhUvlgdqg87QP6V34fCyp5vKVOi3JzqXcoSjKKalr7VPknB6KMHqk11iRKV6er7df06PzOj8V+K9R0f4pNpOlx2ttZfaoUuIlgQ/aC4XcWJGehwMdMUzUvFF7o/xS/sDSYLSz0lL5IZLVIE2y7yN5YkZyc/hXIeLtb0/UviRLrtq8jWTXMMgZkIbaoTPH4GjW9b0+7+JsmvwvIbFr9JwxQhtgIzx+FYYThqk6NBVMPq8O+a6/5ee7bm/vq8rX1Wthyru7tL7X4f5FHx5bQWfjXWbW2jWOGO8kVEUcKN3QViVr+M7+31TxZqmpWbM1vc3LyRllwSpPGR2rIr77K41I4Kiqt+blje+97K9/O5x1Lc7sFFFFdxIUUUUAFFFFABRRRQAUUUUAFFFFABRRRQAUUUUAFFFFABRRRQAUUUUAFFFFABRRRQAUUUUAFFFFABRRRQAVu/D7/kedE/6/Y/51hVseCrmCz8XaTdXUqwwRXcbySN0VQeSa83OYSnl2IjFXbhL/ANJZpRdqkfVHXtf3Gm/GbWrqy0V9XvBcSrbwqMlHOPnxg9K6zwJD8Rj4niPii9QadOHWe1up4mLgqflWMEkc/TisHw7r+jj4geLsarFZjVo5I7HUQflRj0Oe3rn2qPwdpOk+F/GVlqniDxbpt1KJCsKWkzTZZgRudiAFUZr8Xzmj7XB1KE6EY1Vh6cY81KdSpO1O9qeqjT5ZOzaTafvStZHtUZWmpKWnM+qSWvXvcpfDOa2i8c6v4Zmwljqyz2e3sGBbYfqOQPrR8MrFvD954h8RahHg6FA8KA97hsqAP8965zxH5mg+OZrq1vbW6eK6+1RTW0m9DltwGfX1Fd58btSsbfRLOw02MwtrUg1S7U9TlQFz+I/8dr3s1p1a+Lo4Wgm6eYQgpPt7Ozm319+k+X1SOek1GDlLem3b57fc9TgfCGiyeKPEEkVzd/Z4VSS6vbkjOyNeWbHrk/rXc/DW38GzeKJJtAudViuba1mIS92FbhChBKlQNpGQcHPFcp8L76yt9YvtP1C4S1h1SwlshO5wsbtgqT7ZGPxrpvh74XuPDHiJ9Q1+/wBOtIxbSxWwF2jeezKeRg8DHOT7CtuNcS3HG4arXlTtTXsoR2ndPm0s+b+Vr7Efe0vcWCjrCSjfXV9u3p+pynh/RNHj8OHxH4kuLtLN5jb2tva7RLO4GWOW4CirGqaFpSWWmeJPDtzcy6dNerbyxXOPNglHOCRwQRnBrd8Farq158P4NG8N6haW2r2N07tbzrFm4ifnKmQEZBzxVfxje61Bpul6fr/iCC5vZL1ZprGCOEJAqnAZnQD5jnpnpWv9p5lUzedKVVKXtJR5OZ39kk7P2apWSatJVOe3NpfXlF7KmqKdui1t19b/ACtb/Mv/ABCs/BMXj6/i1u91V7u6lDO9qEEVsCAAGyCWPc49aTwPoll4d8eavpWoSXM0sdhM0EsO0JJA0eSxz/EQRjtnNM8d+D5vEXjW91PRtS0240+eQefObtALcgANuBPTjIIzmp9P1Wx1b4sXa2NxG8A0uSwtpXYKJmWLaDk+pzivnKdaVTIlh6OInNfVm6qf/LuUVDlWy5NOZcvWKv5vpcbV+aUUve081rf16anl999j+1yf2eJxa5/dedjft/2scZrul8E6Fa+FtI8SavrM9tZ3UO+ZEQNI7nokY/PJPSuFv7O40+8lsbtAk8LbJFDA4P1HFd78Qif+FY+CVzx5DHH4V+o5nVqOWEpYeq1GcrOSs248knu7rW17/M8ZLe6LMfgPwzr2ijWfDOuXEFpBJtvft4GYlAyTwBzjnHf1pmieE/AviUXGneH9Y1UapFEXja5jURy47gAZx+Oeai8FEj4PeL8HH72MfoKq/An/AJKHB/17TfyrxK7xtPD4yosTL9w3y7fyqXvae9vb0KVrrTc57wr4cvvEHiFdHttscgLedI33YlU/MxrrP7C+GK3n9kt4k1M3e7yzdhF8jf09OmffHvV/4Pm2XUPGMk6yttt33CLHmbNz7tvvWAJvhWV/48PFOMf89Yv8a6cVjcTicbUop1FGCjb2ajvJXu7/AHJbb3EkkjI8VeGLrw74lTR7yQSJIyGKZBxJGxwGH6/lXV+IvBPhXwrqkg8QaxfG1fH2WC2RTPIMDczdlUHj3qn8Qtdsdav/AA4ljYalarZosQN7GFaRNybSCDz0PPvR8e3ZviHMrMSFtogo9Byf61VHEZhi6mFo1pum5Qm52sm+VxSa3s3vp0bXoNJXIPGXhPR7bwzbeKPDWoz3WmSy+VIlwB5kbfgB34xiuthtfCB+ECQy6pqK6Wb8M8wgHmCbHK49Peuei/5IDN/2Fl/nR/zQM/8AYX/pXDXjXxFKnTqVpPkxHInpe3RvTddH941ZdOhl+B/CdnrVvqOr6pqDWOi6ef3syrl2J6Afhj16itvS/C/gDxLcNpvh7WdVg1IoTCLtF2SED2A/nWV4P8MWt34XuvEGva1Pp2jRy+XshBZpnGOMdPQV0/wxufA0fjWyt9C07Vpbx94W5u5FCp8pJIUeoGOfWts3xtaP1mrQq1G6d7KKShFpXak3pJ9XZ6LRK4RS0ujnfg1DJbfFO0tpRiSLz0Ye4jYGuT8Qf8h7Uf8Ar6l/9DNdx8Nf+S2N/wBfF1/6C9c9bT+H7fxZqreIrK7u7YzSiNLeQKwfzOp9sZr06WIlHM6lXlcn7Km7Ld+9Pa7X5kte7bzOZf7h+le0/E7SNCkudK1fxJqc1tZiwjhigtVDTzNjJxngAAjk15x4tuvCNxZRr4d0vULOcOTK1xKGBXHQYPXNdL8dnZtX0RCxKrpkeB6ZrHHupjcdg+XmpX9pfbmtaO26V+/bzCOiZV8ReE/D83hCTxR4T1K6ntreQR3MF0BvQnHoB6j169aoeCfCUGrafda5rWof2botodskwGWkb+6o/EevWtbwn/yRfxX/ANfEX80rZtX8OxfBTRv7dh1GWze7fcLJlVvN3PjdntiuKrmOLw1GeHjOUn7ZU1KyclFxUtNk3uk2NRTd/IyrPwn4K8SrLaeE9bvo9TRC0cN+oAmx6EAf57Vy3hPwxe694pXQQfs0qs3nswz5Sr97j17V1PhzVfh3puuWl/pem+KZLyF90Sho33HHTaDk8VU07SpPGnxD1i5srifSLMF7id5BtkiTjIIB65963pYzFYZV1Oc401C6lUSbjK9tl8S2aXfQLJ2LX9j/AAtW+/sttd1k3G/yzchF8rdnH93pn/8AXXM+LvD0vhjxZ/ZMkwnVWR45QMbkY8Ejsa3Ek+GenXaCGHW9alRxhmZYonOfzx+FWfjjz8RYCBgfZoOPxp4DE16ePhR5qjhOEm/aJLVcusVo1vqmktgaXLct/FePSpviwqazc3FvZ/Zo90kCbmDYOOPrUnx4h0L7ckxvLr+1hawiODyx5RjyeS3rjNZvx1/5KP8A9sIf60348/8AI32//YOh/rXDlFBynlkudr909Fa2nJ5db6+itYcn8R0vjjSNHudC8M6p4g1OSzsINMijEcC7ppnKqcKDwAB1JrmdX8J+Gr/wjd+IvCOpXsi2JH2q3vAN4HrwBj1755qb4xOx0nwhHuO0aUjAe5VP8BTfh3/yTbxt/wBe6/yNTgY4nDZZSxcK0vjS5dOWzqcrTVrve9737A7OVrHO+CNXh0ebVJpLiSCWXT5Yrd0Bz5hxt5HTp1qrrPiXXNYto7bUdRlnhRt4TAVS394gDk+5rIor7b6hh/bvESinJ21aWltNOxld2saUeu6xHrH9sR6hOt/gAzhvmIAC4PqMACnax4g1jV5IX1C+kl8g5iUAKqH1CjgGsuitVhMPzqfs1dKydldLsvIV2XRqmpLqx1YXswvy5kNxn5yx6nNWNF8Ra1o6Spp1/JDHK250IDKzeuCCM+9ZVFFTC0KkeScE1orNLZbfd07Bdmgda1Y6x/bH9oXH9obt32jf8+fr/Spta8Ra1rKRx6jfyTRxNuSMAKob+9gADPvWTQelH1TD80Z8ivHROyul2XYLsnv7y6v7yS8vbh7i4kOXkc5ZjjHP4CoK6++8O3V9qV693e6fZrZWNvPK6RFU8tlUDgcluRn1NNfwlp8cdldSeJ7RbG/+W1m+zyFncHaQU6qAepJ71zwx+HjGMVptok30vZWXbp2FzHJUV0EXhtYr/U7fVtVtdPi02TyppCDIXbOAEQct0z7VK/hGd9VsrWx1C2ubW9t2uo7shkRYlzvZweVxg1q8dQW8vPZ22vvttrbcLo5qiulm8NQDSbjWNM1u11C2tZYo3/ctG29mwAVbt3z3q1qfhue51LW7zUNQsLKOwuES5aOJgg3DjYo57Yx71P8AaFG+/wCDvfTS1r9UK6OQqW0m+z3cNwI45DE4fZIMq2DnBHcVvT+Fsajp0Nvq1nLZ6hE00V5JmJFVc7twPIIx078Ul54esV05dSsdfgu7Fbhbe4l+zOjQlgSDtPLDg9KbxlCa5W9/J+as9NHurPW4+Yr+K/Et94imtzdR21tBbIY7e2to9kUYPXAyeTWLXda/ottYeKtes9EkszBDYPJJFLEzeSoVcqpb+LuG7ZrNtvCURWzt77XLSx1G9jWS3tJI3PDfc3uOEJ7fWuTBV8HhsPGFGPLC10rO+ur0/Fv53HKbk+ZnL0V0Vr4XYadPqGqahDpsFveNaTB42d1kA6BR949fyNUfEmjto17FD9qiu4Z4VngnjBAdG6HB5B4PFd8MXRnPki9fn+ewrmXRRRXQMKKKKACiiigAooooAKKKKACiiigAooooAKKKKACiiigAooooAKKKKACiiigAooooAKKKKACiiigAooooAKKKKACiiigAooooAKKKKACiiigAooooAKKKKANnwjdaBZ6k03iHTbi/tgn7uKCTYQ+QQTyMjGRj3pfGniCfxN4hn1WaMQq4CRRA5EaKMBf8+tYtFecsqw/176+7upy8qu20k7X5VeyvZXaV3ZGntZez9n0Cg89eaKK9EzCiiigAHSit3SfCusajZw3sMEQhmfbCJZ0jaYg8hFYgt+FXdZ8K3EnivVtP0mBI7WxYeY88wRIgQMbmY9Sc8da8+WaYSNV03NXSbeq0s0tfO7sPlZy1dP4n8SWureEvD+jQ288cumRlJHfG18j+HBz+dLong2+ufFdtouolLdZozMJUmQh0wcMhzhuR29/Sqdj4V1i7SWRFtI4o5jB5st3GkbyYztVicN1HTiuavisvrVYTnUV6dpJ3095SivXqNKVi3oHiW107wNrnh+W3nefUXVo5FxsTAHXv2qL4c+ILbwz4nj1a7t5p4lieMpFjdlh78VialZXWnX01jewtDcQttkQ9jV/RfDuqatbtc2scKQK/liWedIlZ/wC6CxGT9KdfCYD6vWdSSUK2snfR3SWj80lsCbuvIteFvE9x4e8UPrFrGJI5XcTQOeJI2OSp9+ldK1/8KHvP7UOnawsm7zDYjHlbuuM56e2cVyNn4a1i51C7sRaiGWz/AOPpp5FjSHnHzMTj6etaGh+GZI/FcGl63b/u5beSZCkgKyKEYqyspwRkdq4sfQy+cpVlVcZqOvJKzlFK6uuumz313HFy7EPi7xRP4j8Tx6tcQiGGEosECnPlxqcgfXrTviP4htvE/iiXVrS3mgieJECS43ZA9uKbeaEZrHw6ml2skt7qMEjOobO5hIRnngAAfSqes+HdU0qCO4uI4ZIHfyxLbzLKm/8AukqTg+1dOFhl0KlL2doygpQir9L2el9buO+/4ifNqaKeJLVfhrJ4W+zz/aWvRcebxs2jt65rV8K+IfDD+BZfC/iQahEn2v7RHLaqGJOBxz07/nWDe+Etcs7GS7mt4gIVDzxLOjSwqehdAcqOR9O9aV54TbTZbItbjURc6W1yyJdIDHIFYlhg8quAffkVx4mnldSm4RqfFNzvGSvzJXdm9Fp30KXMWfCfifQU8M3XhTxJa3UmmvOZoJ7f/WRnPcfh/Or/AIf8U+CvCetQXGhabf3m5ts93dkb0jPURqOM9OT24rlbDwjrl5DbTRwQIl0ga2MtzGnnZ6Bcnk8dKg0zw7qt+90scMcK2j+XO9xKsSRvnG0liBnIPFKvl2V1nW5qz5ZfHFTtG70u13b+TfQFKWmh0dn4k8OaJ8S08RaWmoXVgRI8iSKqyeY4YELn+EZHX3rjtTuFutSurpFKrNM8gB6gFif61NrWj6jo08cGpW5gklj8xF3BsrkjPB9jT/Dui3uvX7WNgEM6wvKFY43BRkge9ephcPhMPH61Cd/dUeZu94xvbXbq9SJN9TNblSK6j4ieJLXxNf2Nxa288C21osDCXGSR3GD0qKLwldTanNZwalpssVtAJru7Wb9xAM4wzY5OeMCodY8Oz6ZbW2oRXlpqOnzS+WtxbOWUOP4WBGQcVU5YStiKdRv343tv9pa/NpaX1EpdC1oviS1sfAWs+HpLeZ59QkR45VI2KFK9e/arXgnxZY6fpN14d8Q2L3+i3Tb9qHDwv/eX8hUnizw/LqXxF1my09La1t7ciSWRyI4YIwi5JPYZNY2t+HJ9P09NSt76z1KwaTyjPauSEfrtYEAg+lcX1bL8VTcZaOq1Pd3UrKzT6OyVgVTY62w8R+A/CzSah4ZsdRvdUKFYXvOEhz396wvAfi7+w9fvL3U4XvbbUY2jvFB+ZgxyWH454rk6K2jkOF9nUhUcpuokm5Nt2WyT6Weqt11K52d3JqHw50mcaho9jqmo3aHdBBeELDG3Yt3YD0pPiV4i8PeJLix1mxF8mpgIlzC6gRqqgn5T3Of0rhaKKWRUYV4YhznKcbq7le6fR9LeiTv1DndrHTfEbxJbeJvFB1ezt5oI/KRAk2N2V+la/wARtf8ACviaxi1K3/tGLWkhjh8p1HlbQecnueuK4KitIZNh6fsPZtx9jpGz6aXT7p2Qcz1Oo8c+JLXxBaaJDbW88J06yW2kMmMOwAGRjtx3o8L+JLXSfCniDR5reeSXU4gkTpjahAP3s8/lWBpljd6lfxWNjC01zMcRxgjLHGe/0qCRGjkaNxhlYqw9COtUstwnsFg18MWpWvr8XMn3tzL9A5ne42iiivUJCiirelade6pdG1sLdp5gjSFVIHyqMk8+gqJzjTi5TdkurAqUUUVYBQelFFAHc6xrOlzLrojvEY3Ol2kMOAfndNm5enbBrI1C/s5NA8L26Tq0tm05uFwf3e6YMM/Uc8VztFcNLAU6aSTejv8A+S8v5fiKx6E2oaPd6r4iurK70pNQnvhJaXF/FujMHO7buBAbOOo6VefVrC4l05ZdYjvlk0u5067mghIaEtk+ZsA/1Y45x0ry+rWmX93pl7He2M7Qzx52sOevBBB4IPpXLUyiLXuyd0tL2/ltva/n69Bcp2FpY2el+BtbC6ra30j3Nrua2JMagPkckDLHBOOwFM8Uaxpt1a+KI7e8SRrzULeW3AB/eIoO4jjtkda53Vtf1LVLVLW4eFLdX8zyoIEiQvjG4hQMn61lVdHL5OTqVpe9e/8A6T5L+Vf1qCXc7jRdQ0GSHw/b6hNbO1tZ3SYnQtFFOz5jMgxyv51LrN9HP4J1DTbrXtLuLxbiK4SC1jEcYQBgQhCgM3I4rgqKp5ZDnU+Z6O/T+Zy7abhynf61qGljxT4h1CPUraWDUtLcQFCSd5VQEYY4bg1Fef2Lrmrad4gl121soo4YBeW8obzkaJQuEAHzZCjH1rhaKI5bGCXLNppWvpta3byXzDlOs8Ta5Z6toN6UcJcXOtyXggIOVjZCAc9Pas/xZe2t5Ho4tZhIYNNjhlwCNrgtkc/UVh0VvSwVOly8vS/46DSCiiiuwYUUUUAFFFFABRRRQAUUUUAFFFFABRRRQAUUUUAFFFFABRRRQAUUUUAFFFFABRRRQAUUUUAFFFFABRRRQAUUVM1rcrbC5a3mEDHAkKHafx6VLko2u9wIaKmhtbqYEw2s8oC7jsjJ49eO1I9tcJbrcNbyrCxwshQhSfY9KXtIXtdXCzIqKmFrcm2NyLeYwA4MoQ7Afr0pscE8gzHDI4wWyqE8Dqfwo9pDXULMjoqZbW6aATrbTtEzbQ4jJUn0zUr2sP8AZ8E0U0klzJI6vAIj8oGMEN3zzx2xUutBNK/W3f7+23UdmVKKmktrmKFJpLeZIn+47IQrfQ96Ba3TQrOtrOYmO1XEZ2k+gNV7WFr3QrMhopalW1uWtjdLbTGAHBlCHYD9elOUox3YENFa93oVxHpemXtuJbpr6KSQxxxEmMK+3tWVsfaW2NhTgnHAPvWVHE0q6bpyvZtfNNp/imNxa3G0U8RyHbiNzuBK/KeR6ipFtLppkhW2nMrgMqCM7mB7gVo5xW7FYgorV0PRpNRvLu1ld7Z7a1luGDIckoM7cds1n3FvcW+37RbzQ7xuXzEK5HqM1lDFUp1HSjL3lZ/ft6j5Xa5FRWhoui6trUzw6Tp9xeOgy/lJkKPc9BTb3R9UstTXTLvT7mC9dgqQvGQzEnAwO+fao+vYX2zoe0jzpXcbq6Xdre3mP2crc1tDq7vT5dfsPDt9p15aJBZWiW9yJLhYzasjkliCc4IOcjrWnqUFhqeueJ7q28jV7k3kfk2r3nlRSx7eZeCN+DgYzxnNeepp98+pf2alpM175hi8gId+/wDu49a6DRvBeo6l4U1TWI7W8MtpIiQxLFkS/NiT/vnBzXzWPjhcDCNStiVGN0o/9xKiau1JNptWuraXbejZrThObtGP9JHUjy4/Fvgu4ZtOihS1kt3+zTAwxSAyfJkk/wB5eT1J61jado8cPhu3AsbHUL2K4lW8S9vtsVkQRg7AwzkclufSuYs/D+tXkQlttLupYzA1wHEZ2+WpILZ6YyD+VO0Xw3r2tQvNpek3V3Ehwzxp8ufTPc+1U6GFw8HJ4uMVGyk27W96bSb5018T66teqEozdkovU6Lx3fQWXje/un07TtThuo4XhZ2LJtEajK7WHcEc+lRCzk8R+D9KtdLa1WexuLj7RbPMse0SMCsg3HlcDGe2K5U2N6L/APs82k4vN/l+R5Z8zd6beua0tW8K+I9Js/tmo6NeW1vkAyOnyrn1x0/Gut0sJhoYej9YjGorcl38VouOkebW6f2euolGbu+XQ6Iwf2hpOu+HrXWY9R1D7ZbzrNLKF+1KiFWVWY87SRjnkDNXdOmttN1Dw5pN3eWxubGzu/tDCZSkRkVise7OMj09TiuK0Tw7rmtrI+k6Xc3iRnDtGnyg+memfatTwToMd34rm0nWrOZDFa3DtC+UZXRCRnv1rgzBYOhRr89dS9nFylGPLzr3ORu11ZW1SstettC4U5ycbLf7jf8ADepafAnh+Gae0LS6Pd2o82TCRyO52hyDlQemeOtRXFz/AGFpkMd7puj6dHLqMEr2ttM00jrG2TJ99go7e+a5S98MeIbLTBqV3o15DaEAmV4yAAehPcfjWRXXh8twmLk6lCspxvrZ31UnK2jsmubqm9NLES5oaSVjt9e0e6j1TXddbW4ILC4E0kM8NwGa7DnKxbQc85wc9MVo25jR9IvmmgFu3hiS2D+av+tCPlCM5B5HHvXm9Fdc8onUpqE6myt8NtOW3ffrfbskRzHXandQvceDQLmNlt7aEPhwREfOJOfT15rT1mIa/purabpdxbSXUOuz3RiMyqJomGA6knDYx+RzXn1auka09hZy2M2n2N/ayOJPKuYyQrgY3AqQRx74pV8rnBRnRd5Rd185Xfa+76r1Q1LubPxJj8g+H7drhLhotIiUyI25Thm6HuPeo/hkxXWtQZW2kaTdkH0PlGsPW9UudWvftVysSbY1ijjiXakaKMKqjsBVKunD4GawKw9R6tO/zdyJanXeC4X1Pwjr+h2WG1CYwTwxZAaZYydyr6nkHHtU8tldaD8Pbiz1aI211qGoRPb28n3wqA7nI7DtXFozIwZGKsDkEHBFLNLLNIZJpHkc9WdiT+ZrSeClKo3ze65KTVtbpLrfbRdCbHrVzKkvi3xtpcVnbX17ciF4LadiFnCAFkBBBzyCBntXPa//AGhYeCrmG60LTdDjvbiNRbjzPPlKc7wGY4UdM+9cIrMrBlYhgcgg8inzTTTv5k0skr9NzsWP5muajlXspR966XLffeKS726J7P8AySiR0UUV7JYVv+BdBj8Q601rPO8FtDA9xM0a7nKIMkKO5NYFdJ8OrW4uvEBWw1n+ytQSF3tJDgCWQD/Vkk4GfxrgzSpKng6koT5Wk9bXt57P8nbccdyfUrPwZd6Ld3OjXl/ZXtqVIt74qftCk4O3b0I64qW00Tw9pOg2OqeKJdQkm1FTJbWtntBWIHG9i3r2FdPqcOqXPhfWJ/HmkadayxQZsrtVjS4knzwo2H5hWTq+k3vjDw14fvdBjS7msbMWN3bLIokjZTw2CRwR3r5ijmDlGMJ1XGnz2lLmUkvcukqllo3u3Zp+71Ro4+RJ4X0jT9N+KHh2TSNQF7Y3gM0LMR5iZRgUcDoRUdhoPg/VvEk/h6O91Q6nLLIsd4FUQGUZO3b129s1J4a0ez8O/Enw5Z/b0mvApe+AdTHDIUbCBh6DrWX8OXRPirZO7qqi9kJYnA/i71NV1JqriKVaTcaKae3M1KpZvTXb0d722BdFbqQeHvD+m/2Ld6/4iubiLT7ef7NFFbAeZcS9wCeAAKXXNB0i48ODxF4ZmvHt45xb3VrdAeZCzfdII4INamm2reJfAdzoOnvG2p2Opvdpbs4UzxsCDtzwSM0slrN4P8AXlnq2yPUtUvIHjtA4Z0jiO4s2OmTxXTLHVfrD/ev2vtElT0s4aa23ty3lzd9L9BW02IL7Q/CHh6SDTfEV1qk2pPGslwbMKI7bcMgc8sQCM1o+ENDbw98Sp7Hz1uYW0uea3nAwJI2jyppnjXwxqnirxD/wkHh9Ir2x1JI38wTKPIYIFZXycjGK1bO+sZPiVBZ211FNFpugvZGcMNsjpHzg/XivMrYypVwbSqucpU5OpH+WVl0+zZ3jbrv0uUlrschoWhaJB4SXxL4ge/lgluTbwwWYUHIGSzMeB7Cs3xXY6HbSWtxoGoPdWtzFvMUuPNt2zyrY4rpvA0HiaHwsLzwpqKXrvOUvdKkRGCDs+1zzkY6f0qv8ULa1hs9IluLGx0/XZUkN/bWZGxRkbCQCQrHngV62Hxs/7UdOVXmvKSsnskm7Sg0mkraTTd3boyWvd2OGooor6wzCiiigAooooAKKKKACirejWMmqavZ6bC6xyXU6QqzdFLHAJ/Om6paPp+pXNjIyu9vK0TMvQlTjIrH29P2vsb+9a9vK9r/eOztcrUUUVsIKKKKACitTSNFn1LS9V1CKaNE02FZpFbOXDNjArLrGniKdSc4Rd3F2fk2k/wAmmNppJhRRRWwgooooAKKKKACiiigAooooAKKKKACiiigAooooAKKKKACiiigAooooAKKKKACiiigAooooAKKKKALGmrC+o2qXJAgaZBKT/d3DP6Zr1jUb2OPxZrFlIfEF1axwzI9gYY1tFgCnaVy2AoGCD1/GvH605tf1ubTBpkurXj2YAXyWlJXA6D6e1fOZ3kk8xqwnGSsk079LtO60eqt0cXt7ysbUqqgmdhbarqVjZ+BLezvJreN8l1jbG/8AfkYb1GM8H1NLfaje3y+O7S6uZJbaFd0UJPyRFZwF2r0XA44rgjd3X7j/AEmb/R/9R85/dc5+X0554o+2XeZz9qnzc/6/94f3vOfm/vc881z/AOrMOf2nu8173tr/ABfab+mhXt9Lf1tY9durqC08aQWFm+vz2aQIsNhDDH9jltzHk8k4KkZJY965DUNTubL4dabb2FxJbW91fXaybDhmjyuEJ9Oeneucj1/W49MOlpqt4tkVK+SJTt2nt9PbpVJ553t0t2mkaGMlkjLEqpPUgdBmufL+FpUJQ9s1JRcfPm5YzV3olduV+rVvielnPEXvb+tj1mxutbh+Lun6bYtONGRIhBAoPkfZ/KB3Y6dec9c1meEzgeEj1/4nt1178LWfpvjOwsILaW3/ALaR7VAYtP8AtAa0EoXAbJ+bbn5tvTNcdFqF/EIhFeXEYhkMkWyQjY56suOhPrXnYTh7E14yhKCp2hGN7ayajVi5O3X3029VvaTNJVorrf8Apf5HW2eqX2qeHfF0eo3cs8KeTIiOcrEfPAyo/h444rqLG61yL4v2+m2jTjR0VRDAufIFuIsqwHTrznrmvJUuLiOOaOOeVEnAEqhyBJg5G4d+eea7ax8aWFjDBLa/20slvH+5sGuA1oku3G7J+bbk7tvr3rbOchqxjUWHpKamppKytFyhTin5O8HZ2tZu7XVUqy05na1vzZzDjQ/sExmfURqO5sBVTyfvce/Su31q68SQ+NV0vQVL6d9iRba2f/j1e3MILM3IXH3iTnrXmv15NaKa9rSaWdLTVbxbIjb5AlO3Hpj09ule7mGT1K84yi1PSStPVLm5dUl/LbRaaN+8jGFVL/gHTX2sanp3hPwlDp95NaqfNkYwttLETYGSOoHp71f8VxM0HjpYYjhdUt3ZUXoMtzgdsmvPZLi4kiiiknlaOEERKXJEeTk7R2554q3Z63rFney31rqd3Fczf62USndJ/vHv+Nc0+HpwaqUXHmTlLa171Y1FdrXRJq+tr7Fe2Wz/AK0seg6FHNZ6p4JWeErIukXT+XIvYtKRke4I/OsXSdU1e58I6/rEV5czav59vHJOpJljtzuyFI5C7goOPYVysmq6pJcrcyalePOgYLIZmLKGzuAOeM5OfrTNM1G/0u5+06deTWs2Nu+JypI9D6is1w5PllObi5vle2mlWVRx6uz5kvldp7D9utun/Asd7oF7ry6vFqOrpGLoaBcPbysAZZEAO1pM9/TOMgCsa8vr3Uvhl5uoXU13JFrAWN5mLMoMJJAJ7E84rnbjVNSuLyW8m1C6kuZUKSSmU7mUjBUn0x26VALif7KbXzpPIL+YYtx2bsY3Y6ZxxmuihkHLUjWaipJwei2UXK6Xl71unotiXW0sdlqE09j8I9FXT5HhS8vp2vGjJBZ14RWI/wBnnFaumSy3vhnwReag7SXUWvfZ4JHOWaEMpxnqQDXIeHfFF9o1nNYC3s76wmcO9rdxeZHvHRh6H6U3XPE+qate2lzI0Vstlj7HDbRiOODByNqjvkDmvErcOY2rUdHkio+0qVPaX1anGaUbWvdcyi9bckVbXRdMcTBLmu9krelv8vvOl0dHf48hVUkjWJGIA7BmJP5U2ymmTwN432TSLt1CHbhyMZmOcVTk+ImtfbV1C3stJtdRJBlvIrUCWXHZj6HHOMZrK0bxPeabBqdubWzu4NSO64iuI9y7gSQw9CCaxeR5pWhGdSlFOEcOlHmvf2VTnk72SV18P42H7eknZPfm6d1ZG74u1O+t/h54Ssba5lhhltJXlWNivmESEANjqBzx7mtjxd/YNtpXhuyuNc1jT4U0yKaGOytw0bMxJZ924ZbP5YrzzUNWvL6wsLG4ZDDYRtHAFXBCltxye/Na2keMr+x0uHTbmx03VLa3JNst9biQw56hT6e3StMRwxi6dGjKglzQqVZtRcU37SU2neUZLmSaWq2bSfdRxUG2pbNJfdbszsLmW51bxtpV9ol1cWN1baQZLrUdRtQpaNVI87aM5JU9fWofDbaMdD8Vw2Gt6tqsraVI8jXEWyHgjDAFid2fUCuQj8Ya4viZvEDXEcl26GJ0eMGIxkY8vZ0247Vft/H2oWrTR2mk6NbWc8bRz2kVqBHKCOrHqcdueK83EcK5pGhGhSimlGna0orWE3NxbcOZpXtCzjFdUjWOKpOTk31f4q3e3ruyz42uLix8JeEbSxmlgs5LA3DeUxUPOW+YnHUitbwZqGvT+PrHUtatxFcjRJWgkKYM0axHY7c8k+veuV0bxhfafpw02ax07UrJJDJDDewCQQsTzs7ge1QyeLtbk8Qya600Ru3haAfuxsSNl27VXsMdK9Crw5jquErYJ0Yaqtao3rL2rbSta639+99la/TNYmCnGfM+mnp/WhtfDy+vbseKhdXU04m0S5kkEjlgzAcHnvzXD1f0fVrzSftf2Nox9rtntZdybsxv1x6H3qhX1mAy6WFxuIrJJQnyWS/uxs7r7vkclSpzQjHqrhRRRXsmIVe03TZr6K8kjZUFrbNcNuz8yggYHvzT/DUdrN4i06G+2/ZXuo1l3HA2lhnPtXcveeIriDxlb6pDItrb2kiorRbVgPmAKqccDb2HUc15GY5hPDyVOCV9Hdu28lHRW1evl07lRjc89vbdbe4EUdxFcgorb4SSMkA7fqM4PuKg74716UZmstZ1OaO1vFT+y7JWu7JFaa1zGnzBT1DdDjmmywX0OqapqSTJeaodGjuLGUWvlzbSwVnMfP7wLnn8a44Z67JSj0Vtd21HeyskubXrZXUbD5Dz60t1mkkSS4ittkbPmUkbiBnaPc9BUABIJAJA6+1d5p8mrXkoutbt4/NfQ7wxysuJZUCnDOPbkA9xWktxr8N/4Qs9Pt2On3VhbCZFhBjnB4k8zjnC+vSqqZ1OnJx5U3Z/a00vez5ddv8AhrMOU89n06aHRrXVGdDFcyyRIo+8Cm3Of++hVMgjGQRnnmvSdKtdLkvPD9qwSTTxrV+sIOCrgbfLHPByQv1qDWLt77QpheQ6tqEyahCsL6hbRwiOQt80QIYnDDgjGBgVNPO5c6g4Xu/Syc5RXS2ltbteV2Dgee4OASCAenvV3W9Nm0nUprGdld4SoZkzt5AP9a7nxi93qOk6yyzXkEdpMjzWF9aqBbHdtCwSLxjnGMDIFT6nqd7c+L9b0eWTNgNLl/0faNm5YAwfH97IznrUwzurO01BWSk5K76cj35dXaXo97hyI84u4EgWArcwzebEJGEZz5ZJPyt78frUJBU8ggivTNDW4V4HsbdJboeEi8SmMNlxLwcdzWB4jlvb3wPp9/rW9tQ+3SRQSyriSSAICc9yA/APua6MPm7qVVTcVa9t9db20ttp3/ITjocpJLLLjzZZJMdNzE4/OiOSSNt0cjofVWIP6UyivcsrWsSB5680dqKKYCqzKwZWKsOhBwRSu7yMWdmdj1LHJptFK2twHpJIisqSOqt94KxAP1plFFFgHxySRtujkdG9VYg/pWh4Z01tc8SWGltIVN3OsbP1IB6n64zWZV/w/qUuj65ZarCoZ7WZZQp/iweR+IzXNjY1nh6n1f8Aicr5fW2n4lQtzLm2O1Gs+GD4p/4Rw+E9OGkfafsnn4P2r723zPMz1zzin6Noei6Pb+Mv7ZsV1D+xp41g3EqXO8hRkdAeM+1Q/wDFBjxH/wAJP/bVyYfP+1f2X9lPm+Znds3527d3f0q54V1Kx1bRPHGpa6JY7a9lhaUwjc0ReQ7SB32kj8q/OMTz0sPzUFVjC1JTvzqTm6sE+Xm1cnHmUnHR3WrO2Nm9bX1tttYzoX0rxd4a1hl0Ow0vVNLt/tcUlkhRJYgQGVl9RkYNa9t4dvdF0LSjpXgqLX7q8t1ubq6uYTKibukaDPGB1PvWGbzw74b8N6paaPqz6vqWqRC3aUW5iSCHOW69WOBT5b7QPE+k6Z/aeuzaLqVhbi1kJhaSOeNSdrDaRhua3r0cS/4KmsL7TaUaknbkX2U41OTnvp31tyiTj1tzW8u/3Xsal94WsLf4g+FvM0lrK11fD3GnTciFxkMn+70Ipnh650C/8aN4R/4RnTjp0sstutwyn7SGUN8+/PHI6DpWPa6x4b07x7ot7py3K6Zp7J51xIC0k7AHdJtzxn0FUvC2s2Gn/EWHW7p5FslupZSyoS21g2OPxFaSy3G1cLP2jqOUaD5Pii+fmqOOik/fS5Vq3Lvqxc8FJWtvr6aFXTfCuu6t9ok0nTpbuGGZoi6kDkfU1taPaWPh3whJ4g1HS7fUdQmvms7aC5G6KLYPnZlH3jniuQuZi11NJG7hHkZhgkcE11Ggajo2o+En8Ma5eyaeYro3VneCIyKrEYZHA5wfWvfzenjXRi6j5qXNHmUIyU+XW92pNy1tdRSfLfcxpuF9Ny9pmoaDqvifwreWGnx6bqn9oxpeW9uhEDDeNrr6H1FasOpaJefEqbw23hnTprK6vngkuJVJuWck5cPnjnoAOBWIuoeFNF1Lw9DpsjXn2K+W5v8AUvIKmQBh8iL1wAKz9L1qwt/ibFr0jyCxXUWuCwQ7thYnp689K8KplbxKqVKcKiiqU+S7knzc0nHqn25FLVK2hsqnLZNrdX/r8yzZaTYp4T8XyPAkk9hdQRW8rD5kBdwcfUAVW0mxs5fhxrmoSW8bXUF7bJFKR8yKwbIH1q/4f1bQ7iDxPpGp3sljBq0yzW915RcIUdmAZRzghqS91Dw3p3gXUPDunX019eT3UUzXHkFI3254UHkADueua7JVsYqs6DjPmlVpSTtK3Jalze9sldSTV773VtSUo2T02f36lzxQ+h6FoGkRW2g2k9/qejxPLPLkiIlfvKP75OTn6U7XbrRfBmpQeHh4b03U2hijOoXF2paSR2ALBD/CBniuf8a6vZapDoS2TuzWWlxW025CuJFHIHqPetzVbjwl4svLfXNT1ybSrzykW/tjamTzWUY3RsOOQO9csMFOjSoyxkajhL2jnbnb5rr2d1H3klHmtbROzetmPnu3y2vpbb5l3wrJ4dhj8cT2UM1zows4pI4XJRmG7Ownrjdxn0rOafTfEXgTWryTQdN0680poWhlsozHuV2IKsMnPTrUP/CRaEsfi2OztWsbfUbaKGwgVM/cbqx7E9fqazNA1ays/CHiLTLhnFxfrAIAEJB2MxbJ7cEVVPLK96mJUZqfPQtdu/Lakp3s+Vu3MpvVaPsDqLSN1az/AFt/wDsbXw7e6LoOltpXgqLX7q8t1ubq5uYTKibukaDPGB1PvVfVfCujQeNvDjahZvo9hqsfmXNnK+BBIOCm7spOPzrOlvtA8T6Rpn9p65Noupafbi1kJhaSOeNSdrDaRhuTVGe+8Hr4qsFWxubrRLeMRXDyMwkuGI5lxnjnBA9q5MNhsx9pNzlNVLVeblhPW6fLaUp8jd7OHKtLWfKrlSlCy2tp/W1/U3/FELWlhqNtrvgG306Dy2+wXunxfcf+Es4OGU9680r0jSdU8P8Ahi11GS28V3WswXFtJDDpv2d1QlhgGTccDHsK83HSvoeF1UjGrCUWo3Vm1OKemto1LyjbS+rTb01uY4i2n/A/QKKKK+qOcKKKKACiiigAooooAKKKKACiiigAooooAKKKKACiiigAooooAKKKKACiiigDV0Lw7reul/7J02e7Ef32QYVT6EnjNT6do91Y+MNO0vWbCSFmuolkhmXG5SwH4g1v+ObifTfB3hTS7GV4LWex+2S+WxXzJWPJJHXHSqmn61quraj4Uh1GAvHZ3iRQXbI26UeYvyljw2MV84sdjMRSlWSiqb50t1JcvMk73s7tbJK193YuyTsZ/i3S2Pj3VdK0myZtt7JHBbwoTgA8AAVDrXhXxFotsLrU9IubaAnHmEAqD6EjOPxr0ewjt4de+IeptqA064juDCl55RcwK7nLADnJ4FZnhS48PaS1/DdeNjqdle20kU1q1lL8xI4bJJwQe9edSz3EQpqNOPNyRhdcs5OTcYt2klyrR9b3e9lqU4I4TTvD+taits1jplzcLcuyQsiZDlfvc+3en6b4c1zUtQn0+x02e4uLdisyoBiMg4OT0H511cuqX2m/BnSlsbiS3a51CeOR4ztbaOcZ6gE9ai1i4uNO+E2hJZTSR/2pdXE15IjENIyNtUE9enOK7/7Uxk5WiormqSpx3+zzNyevaLslu+qJ5UcxqHh3XNP843ul3MAgdEkLpgKW+7z79qp6lY3mm3j2d/byW1xHjfHIMEZGR+ldzBqF5e/BDUYrqWSUW2pRRxO5yQpAO3PsSfzq7eaT/wAJld+DtXABF3GLXUG/umDlifqoP6VMM8q0ZS+tJKMZTi2r7xipp691zadHZXDkXQ861HT77TnjjvrWW3eWMSosgwWQ9D9K0fBGhSeIfElpp4hnkt2kX7S0P3o484LZPTFaPiC+0zxN46v7rUtSbTrEkpBIIDLhE+VF2jnkDNT+F7fS7H4iaAmi6zJqMT3UfmP5DQ4O/wC7g9RXTXx9b6jLmTjV5HL4Zcqdr25trr13BJXMvXvC+qWHiC802HTrsiISTRhlyzQKT8/096p3ug6zZGyW6024ie+G62Qr80g9l69xXeeCriSP4o+Ip2YyGG2vWUOdw+U5A57e1c74JvPFGr+MobyxukuNRVHk869YtHCuPmY56YHpXNSzPFxUufltThGTburtp272V1q9fQOVFO+8E+K7Gya8utDu44EXc7YBKj1IByKr2JX/AIRHUf8AiRmc+fFjUccW/wDsZ/2q9A+HlvYW3jH5vGbarezxTB4IY5DHIdjE7nbgjv064rnNK4+E/ikDgDUbf/0KsYZvWqSdKqk7SpWaU4fHO20nd2tvs9rbj5UYdh4V8RX0yRWukXUjPEsynbgFG+62Txg4OKLbTL/SPFFpZ6pos006zKTYuvM4z90eufaul+Juo3kejeFtPinkjg/smKZlRiu5jkZOOuAOPqa1LiaW51L4Z3FxI0kzxqGdjlmxIAMnvTeb4qVGNSpGPJNTVle65VJ3vfry9Emr7hyq5wV7p99fanqctlpE0McE7GS3RCfswZyAh+h+X8Kl1Xwn4k0uw+3aho91b23GZGUEL/vY+7+Ndxo95Pp958Sry2bZNEzlG7qTM4yPcZrG+G93dTaV4ut5riWWJtHlkKu5Ybh0PPeqWbYuNOc4RjyU+RO923zKLet9Lc27vfy3DlRzWheHdc1zzDpOmz3ax/fZAAqn0yeM1FqOi6tp0TTX2nXNtGkxhZpEKgPjO3645rq/G9xPpvgvwnpdjK8FrcWJvJvLYr5krHkkjripvEN/d6h8F9HlvJHlkj1N4lkc5ZlVWxk98dPwraGa4uUqdW0fZzm4Ja8ytzK972d+Xa2ndi5UcXpel6hqjyJp9pLcvGAzrGMkAnA4+pqxrfh3WdFhjm1KxaGKQ7VkDq6k+mVJAPt1rf8AhjHey2viWPTt/wBqbSmEYT7xO4cD3xmrHguJ7Pwrqb61FJFpr31mI1nUgNIJcvtB/wBnOa7a+PqU6s0rWi4q3V81ttfPtrboZNmAfCHiRdO+3nSZvJ8vzCNy7wn97Zndj3xWXdWN3a21rc3EDJDdIXgc4w4BwcfjXfwWmtj41/aHjuNovjK8xB2fZupO7pt2VHoFlbeKtNm0pWUR6XqpuVYngWkjHzPwGAfxNZLM5wSnUs42i210Ur+b6216q+iFzHHR6BrMmoQaemnzNdTxLNHGMZ8sjIY+gxzzinar4e1nS54Ib6xeNrhtsJDK6yHOMBlJBP412mh6rBrc/jK9a1ubiSeGPybe2k2Sm2VsFVOD0ATIA9arwywxeGbS3tdDvrOym1iBopLy7DkSL12JtBwQeT06Uf2hiFPllFaWT9Wr/wA3S+1nez1C7MjQ/BGtXes2Npf2c1pBcTNGzll3KFOGIUnJx+tZOs6FqWlmaS5tXWCO4MHmbgRuxkA4PXGDXV+fNP8AHXM0jvs1hkXcc4UMQAPwFV/C9tLq8viHwmQVmu2Nxah+MTRufX1Un9KI42vB+0qNcvLFtW2Tbu9+i39OgXZyNzY3dta211cQNHDdKWgY/wAYBwSPxqtXRfEG7hn8QtZ2rA2emxLZQY6EIME/i241L4F8KjxOmpqLv7NJZwLKhbGw5bB3E9ABk/hXbLHwoYX6ziPdWnyu9PzVy4ps5iiutk8M6VqniOx0TwpqkmoNIh+03E0ZSNCOrD/ZxWlb+GvAt9f/ANi2Pii8/tFm8uOeS3At5JP7oPXGe9c1TPMNTSclLa7XLK6W15K10tHvqVyM4Ciuq8P+Dbi88RalpmqXK2EOlRvLfTY3bEX+6O+eo9qvv4b8Jappd9N4b127N5ZRGUw30axiZR12n19qqrneEpz5Lt7XaTaXNtdpWV/y12DkZw1XbnVtUuYEguNSvJYkXYqPMxAX0xnpW34T8M2l/pNzr2uag2naPbuI96JukmkP8KCrmoeFtEvtAu9Z8J6rcXYsRuu7W6jCSon98Y6iprZrglX9nNN8rtzcrcVJ9Oa1k9V162YKLsctbalqNtdC6t7+6in2hPMSUhtoGAM+nA4pP7Qv/t/2/wC23P2vOfP8078/73Wuk8OeG9Gbw4fEPiTVZrOzaYwwQ26B5ZWHU89B/hTvEXhrRV8Mf8JJ4b1S4u7OO4FvcRXMWySNiOOnXt+dJ5lgvb+y5Xdvkvyvlv8Ay81reXa+m4crsczcahf3Fy91Pe3Ms7qUeRpCWZT1BPp7Vpan4kv7iC2t7S5urSCOxitZY0mIWTYCNxA9c1v6d4M0ZfDml+Ita1x7KwuUfzgI9zlw2FRAOTkAkntiqmh+F9KubG+1/VNUmstBguDDbuse6a4bsFX6dawlmOWzvLluoPl+F25r25Vpq7rZXtuPlkcl50vlpH5smyMlkXccKT1IHY8CtfxPF4hhSxOu3NxKs8AmtvNn8z5D3HJxWtr/AIY0d/DEviPwxqdxeWlvIIrqG5jCSwk9Dx1FdP4103Q5NK8Nah4g1Oe2txpccUUFtGHmlbqTzwFGRzWVbOqHtqLhG93JNcr500r2S3TfXy121BQdmea3mq6pe26W95qN3cQx/cSSVmUfgarm5uDK0xuJjI6lWfedzAjBBPcY4rpfGnhvT9L03Tta0TUJL3TL/cqGVNskbr1Uj/PSuVr2MDWw+JoqpQVo6q1rWadmmujutSWmnqa2i61Np63u5ppHnsWtImEhBhyysCPQDHQetUtQv77UJhNfXk91IBtDSyFiB6c120ngvQdN0PS9c1zXLiC0vrVJBFFEGleQjJVR/dA7n1rN8VeF9PttAh8SeHdSk1DSnk8qXzU2ywP2DD/PavNw+aZdOupU07yfLzcrtzLTl5mrX0+b8ynGVjkqK9Am8FaBpen2Gqa7r8ttaXlmsscaRbpXlPVQB/COOT61Q0PwtpK+Hx4i8TapNY2E0pjtIoI9005HUgHoK2jn2DlB1IttXsvder10jpq1Z3tt1FyM46tC/wBH1Cx02x1G6hCW18rNbtuB3AHB4HT8a3vEXhfTV8PDxH4a1OW/05ZRFcJNHslgY9MjuKr+IdHmtfC/hy8F9c3Rv0fZbvysRDYwn1q4ZrSrOn7OVrycWmmndRbt0s9L66W9UHLY5miu8ufC3hPQTFZeKNevI9TkRXlhs4A62+egYnqfpWT4l8I3el65Y6fZTJqEOpBWsJ4xgTBjgfQjIzRQzrCV5qMW1dNptNKSW7Tas+/prsDg0czT4o5Jn2RRvI2M7UUk4/Cu9m8K+CdP1FdD1TxNeDVciOWSGAGCKQ/wknnr1rY+GOhW+gfEW+03ULuUalbwyrEsceY5YimS+eoOMYFcWJ4kw9PD1K1OMm4x5knGS5l3V1tqrvpe+w1TdzyeirutR6bDqDx6RdT3VmANkk0exycc5H1zVKvoKc1OKklv30f3EBWhZaveWej3+lQ+X9nv9nnZXLfIcjB7c1n0VNWjTrRUaiurp/NO6fyaTGm1sbng3w9P4j1KS1j81Y44XkeRI920gEqD9SMVUt9C1m4uHt4dMupJUmEDosZJWQgkKfQ4B/Ktj4Xsy+KCFYgGzuM4P/TM1Nod5dWvw01yS3nkjklv7eNnViG2lXzz15xWM6lSM2l5fiznlOSk7eX4mLYeHNcv5riGz0u4ma3cpNtXhGHYnpmpNM0yS38RJp+raRfzOobfaRArKflJBHt3+grXgiitvBlhNrmsaglndTyy21pZxruLA4Z3ckenTmuoG0/EbwyyRzoDo/AnOZMeXJjce5xWdTESV+1n36ef9epEqrV/n+B5vp2i6tqCRvZafcTpIzKjonykqAW56cZH51bsNIuLPxLBp+s6PfyseWtIgRLIMHG3/PatKa5nh+FFjDDK6JNqs3mBTjcBGhArotBkeXXvh/JK7O5sZQWY5JAeQDn6U6leaTfTVfcn/kOdWST+f4Hn+n6PquoKj2On3E6O5jVkTILAZIz7Ag03UdL1LTr0WV9ZTwXDY2xsvLZ6Y9fwroTczwfChI4ZWjWbWZBJtONwESnH510fh5jPceCpJW825XTrz7OX5JkVn8sc+hAxTniJxvK2mv4Jv9Byqyjr01/A4a78L+IrVQ1xo15GCjPkxngKMnPpgc81j13Hw4uNUlvfECzS3EkbaXctc72Jw+04Jz3zn9a4etqU5OTjLpbY0hJttPoFFFFbmgUUUUAFFFFABRRRQAUUUUAFFFFABRRRQAUUUUAFFFFABRRRQAUUUUAFFFFABRRRQAUUUUAFFFFABRRRQB1uleJ9Lm0C30TxPpEuoW9mzG0mgm8uWIHkrnuM03WPFyXOo6N9g00Wel6PIr21p5mSx3BiWbHU49K5SivLWT4RVHU5X1druycr3aV7Ju71S6vuyuZnV2XjKSDxTq2qyafHPZasz/a7GR8qyMc43Y6jscVYk8U6Dpun3kPhbQZ7K6vYjDLc3Vx5rRxnqqDtn1rjKKUslwcpJ8rtorXdny7cyvZ287+Yc7Nq8103Hg+w8PfZdotLmS487zM7946bccY9c10nhiWYeAmj1nRG1nQPtZ8s202Li0lxyeBwp964Gr+j61q2jyNJpWo3Nmz/AHvKcjd9RU43LFUoezopJ83Nq2tW7tpp3i7vdelrApa6nfeIruGP4RyW8OknSbW51FBYwSEmWRVGXkYnk5P4cCm+Fr7UvDfwq1ua7he3+1TiGwEilW3uuHZc9tvf2rmNRs/EWt+HJfFmpagby2gnFsTNMWkDHHQYxjkVlaprGq6okKalqFxdLAu2JZHyEHsK8bC5XTxNCWHjOMkqt6mrdpLlfLd6t7czeur01NJXi02umhQq/wCHtRbSNdsdUWMSm1nSbYTjdtOcZqhRX1tWnGrBwmrpqz+ZidkfFul2fii+1nSdJuFS+tJoZYp7gZDydWBAPA9KyPBWvN4c1f7YbVbuCSFoLiFm2742GCM9jWJWvc+HtQt/C1t4kkMP2K5nMEYDnfuGeox04PevJrYXL8NTVGs7KraGrd5WTsr33te3UuKnK7XTU6PRPF3hnw/q8d7onhqcA5WZ7m63uEIwVj7A+5+lZNx4hso9B1rRNPsJo7bULuOeJpZQWiC84PHOa5uitIZNhYz9o7t+7q5Sd+V3ju+jFzs2vFGunW00tfsvkfYLFLT7+7ftJO7oMdenNXl8WfvvDDmw40JdvEv+v+bd6fL+tcvRWzyzCunGny6RvbV/aTT69U2LmZ0q+Ktp8T4scjXiesv+ozIX9Pm647VU8M66dFg1WP7L5/8AaFk9pnft8vd/F0OfpxWLRT/s3DckqfLpK19X9lJLr0SX3BzM9DsJj/wgmmp4l0CXV9KDv9gubKfEsBz80b4HAz0zUvxAuwPhtodm2nLpfmXkkttZ870gUEBmJ5JJOcnrXFaNr+t6MrrpWqXVmrnLLFIQCfXFVtS1C+1K6N1qF3NdTkYMkrljivIhkdT63GrJrljNzVnLd3+y3yp63bW/ZXZXPoaXhfV4tKstZRmmSa7tBFA0fVXDg5z26dao6rq+qar5f9pahc3fl/cEshYL9Ko0V70cPTVR1Lav/K2hnY0jr2tnTf7NOrXhs9u3yfOO3b6fT26VTtrm5ti5triaAyIUfy3K7lPVTjqPaoaKuNKEU0orUCayurmyuUubO4lt5kOVkjYqw/EVY1HVtU1K4juL/ULm5lj/ANW0khJT6en4VRopunBy5mte4EwuroXv237RN9q3+Z528792c7s9c+9dH4e8Q29nf3PiDUp7281tUZbXOChYrtDu3XjPSuWorOthqdaPLJeXy7ejBoVizMWYksTkk9zXc/DEldB8YFTg/wBlH+Zrhav6XrGoaZb3tvZTCOO9i8m4BQNvT05HH4Vy5phJ4vCujC1247+Uk/yRUXZnX/A6WNfFN5C0aySz6fKkKMcb24O3PuKZpWsaXNrdvYWXw7sRqHnBY4/tEoZXB7+mCK4qyubiyu4rq0meGeJg0ciHBUjvXXS/EzxO8LbWsIrl12tdx2irOR/vf/WryMxymvPFTr0o83OktZzhZq+r5fiWu2/3lxkrWNZNS8V/8J14i1qx02yaa3i26naeYJY2jAwR6t07UmhweEvHT3Vlb6DJompJbvMs1tKXhyo/iU9K4nQde1XQ9UOpaddtHcNkOWG4SA9QwPWtrVPiD4gvrCayjFjYRTjbMbO2WJpB6E9awxGTYuMksNFRaUUpqUotWVvejqprsn00fcFJdTo9NvLKD4OWks2hwazFaajItxG8jKImIOH+X64/Gq+ga55mia5eaD4L0+zt1s2ivLgXT4CMOg3cE+1cf4Y8Sat4dmkk0ydVSYbZoZEDxyD3U1b8R+M9b1yxWwuGtrayDbjb2kIiRm9SB1onkVb204cqlCc+a7nNWTd2uRaN9ne2ze2pzqxsW+m+HdA8FaXr2r6bPq91qTP5UXnmKGJVOOSOprU1G8S++C2o3EGiW2k239pRCFIA2JBxliWOWOeM+1cp4f8AGms6Nph0yIWd1ZbiyQ3cAlVGPUrnpUx8feIpLa9tbiW2ube7TYYZYFKRAAgeWowFxmlXyrH1KynJKTjUUk3OVuVSukoW5U0tL/5gpKxoeMmP/CsPB654/fnHvmn6uj3XwW0WW1BeOzvplugv8LNnaT+Bxn3rkb3WNQvNKstLuJg9pZbvs6bANm7ryBk/jVvwx4m1fw68v9nTJ5UwxNBKgeOT6qa7HlWIp4eHJZzhUlNK7s03LS9tHaXZ6+QuZXE0/RdTufC+pa1DMItPtmRJQzkeaxPAUdGIrofiwT9m8LDPA0ePH51ieJvF2seILaO0vHghs4m3LbW0Qij3euB1NZ+r6xqGrLaLfziUWkIghwgXag6Dgc/jW9PCYytiKWIr8q5XJ2Wtk4pLWyu76vbsthXVrI6vXGC/CTwyxUOBfTkqeh9qy9X8SaXe6dNaweEdJspJAAs8JfenPUZOKyLjV9QuNGttHmmDWVq7SQx7ANrN1OcZP41QrTCZVGCbrbqc5Kza+KTkr2tf53By7HofxPtbo+DPBl8FY2q6asTMOiuQDz6ZH8qi0KOSz+DPiC4u1KQ3lzElqG43uOpH+e1aninxNqnh/RPCK2EkLwTaMnnW88YkicjGCVPf3riPFPinWPEhiXUZoxBCP3UEKBI0+iivDyzDYzFYWnScYqmqjlzXd7RqN25bb3W99vMuTSZ0HxWY/YfCi54GkJgfjTvHKPdfDjwhfW4LWkEMkEpXokmec+mcGuS1fWNQ1ZLRL6YSrZwiCABAu1B24HP41e8M+LNZ8Pwy29lLDJazHMltcRCSJj64PQ/SvQhlWJoYeh7OznSlJ2u0mpcyavbR2l230J5k2zf8Ixva/CnxZeXQK210YIYN3SSQNk49cZFXNSmht9A+HU9xjykkZnJ6AeaK5fXvEmu+KprWxuHj8sOFt7WBBFEGPAwPX3NbvxNt303wv4V0a7aMX1rbyGeJXDGPLZAOK4amEn9bpKu0p1Zyk0ney9k4eV9ld2td2KT0djT+JOr6Tp3jO/h1DwVZXcruHW5knkBnUgYbjj249Kt22p3Efi/wRBqeiWuj2kRZrWJJy5COMLuB5X5sda5HTPiF4isrGGzc2V6kA2wPd2yyvGO2GPP51z+s6tqOsam+pajdPPdOR854xjoAB0A9qWH4erSpxoVopKMXHm55yveLimovSOjd9+y7g5rcueLLG+h8Z6hYzQyG7e8cKuOXLNwR65yK7X4e6Vf6L8V5NO1O4S4uo7CUuyyF8ZTIGT3FYdv8SvE8UEas1jPPGu2O6mtVaZR/vVh6T4i1bTfEP9vQXJe/JYvJKN2/d1Deua7K+DzLFYOeGqRjH3HFWbd5OyT2XKtNtXr5CTincyB0oq9rupzaxqcmoTw20MkgAKW8exBgY4FUa+lpuUoJzVn1W9vmZhRRRVgW9I1G80m/jvrCYw3EedrYB4IwQQeop9zqt/cRXULz4huphPNEiBVZxnBwBxjJ6VRoqXCLd7ak8qvexsaV4m1rTLH7FZ3YFvuLqjxq+xj3XcDg/SnSeKtekltJpNQd57QMsMzKDIAwIILEZPU9fWsWip9jTvflQuSN72LD3t02nR6e07G0jkaVIuMByACfyAqzb63qtvNZTQ3sivYIUtTgfulJJIHHqT19azqKpwi+g+Vdiy19dtpy6cZ2NospmEXGA5GC35AVe0jU86hpiard3YsbJiIzAQHgBJYlf+BHNZFFJwTVgcU0ejXniZbay1CSfxPHq8s9tJBbwQWpi5cbTJKSBkhc+vNec0UVFKjGle39fcTCmobBRRRWxoFFFFABRRRQAUUUUAFFFFABRRRQAUUUUAFFFFABRRRQAUUUUAFFFFABRRRQAUUUUAFFFFABRRRQAUUUUAFFFFABXod34B0fStO0zV9c8RNa6fe2kcwCQ7pmkYZKIozwARlj6ivPK9E+MTH+yvBy5OBo8ZA99q18hxFXxjzDA4PD1nTjVdTmaUW7RhzK3Mmk79bM68PGHs5zlG9rW+8mvPhzo7afbeILDxQn/COupae5njxJHg42hR94k8Y4wap6j4M8P3fhK917wrr1xfCw5uYLmHYwX1HA+vvU94x/4Z/shk4Ortn/AMepvwx/5EXxv/15J/7PXx8cZnFDBVcZLGyk6GIVJLlhaUPaxg+e0buTUt042stL3b7OSjKahyL3o366O19DCttDnk+HF14gGpyrBFerAbPB2MSB83XGefTtWpo3gzR4fDdrr/izXX0y3vc/ZYYIt8ki/wB7v/KrGn/8kE1L/sLJ/JKk0/xNod14X03QPHGh33lWin7FeQZVtn0OM8Y9QeK7sXmWb1oV44Zy5Y4mUZezUPaKmoJ+4pKzfM1d6ytsRCnRTjzdYp63te/X+rGZ4u8H2Fj4dg8S+HtXOqaVJL5LmRNkkT+4/ToO1S6F4N0lfDNv4i8V642mWl2xFrFDHvllA79/5VP4i8J6W3hK48QeEdeuL7TLeQC6tZwVeInHPYHqO34mpdK8TaLN4T0/w9420K9a1tsmyvIMqwX2zjPXtntxUvM8yr5ZBYOvUquNVxqWhGNeMEm+XlmlFzV43ajrHVLqHsqUar54paaatxv6rp+pn+K/B2nWnhqPxN4b1htT0sy+TL5keySJj0z+nYdRVG+0OeH4dWGvtqUrwz3jQraEHYhG75hzjPHp3ra17wnpM3hK717wfr1zeafbMDd2lwNrx5xz2B7dvxp2sY/4URouen9qPn8nrbCZ1XdHCwjiHUf1nklzwUaijySlyTTS95ae9FK6tbrdToRvJuNvdvo7rdar/Ir6N4J0yHw7Br/i7W20m1uv+PWGKPfLKPXHOB+FR+JfBdlD4dPiTwxrH9raZG2y4DptlgPqR6cjsOtaXx33jUdAWPP2QaVH5Hp1Ocfhto+EWW8LeNEnz9k/s8Fs/d34fH4//Wrjp5rmqymHETxLfNNXpWjyckqihyr3ebmSd+bm+LS1i3Spe2eH5em+t72vftYyvCngf+3vCc+uDUo7RYLvypjKP3ccQUM0hPXjPTvWnpngfwp4ghubXwx4oubnVIIzIIri32JKB128Z/n1pNFkdPgFrAViN+qKrY7jEfH6VD8Av+SjW/8A17y/+g08yx2bvB5pmEMXKP1ac+SKUOVqMYytO8W2ne2jVt9WFKnR56VNwvzJXevXscCylWKsMEHBHvSVLdf8fU3/AF0b+dRV+rRd4pnksKKKKoArS8P6Nea5evZ2PleakLTHzH2jaoyeTWbXReA7m3tb3U2uJ44Q+l3MaF2C7mKYCjPc+lcGaVq1DCVKlH40tNL6+hVNJySZO3gu4FnFqH9t6KdNdjG159oPlpIP4D8u7PPYEVX/AOER1Ya9daQ7W0bWsQnnuXlxAkRAIct6EEY780TXNufhlBZieM3I1iSQw7hvCGBQGx1xkYzXVX19p+pXmt6PDqVpHJqOl2K28zSgRmSJVJjLdATyOe4r5qrmOZ4dvmldXkr8uyU4Lm03tGUpPo+XS2t+hQpv+vJnJ3nhTUo57BbKS21OLUJDFbT2khZHcdVOQCCOvIHHNbmleEY7W016e5vNK1MWemTFlt5i7W8wxtJBA9DyMitHw3e2PhG30jTtUvbd7iTU2uZ/IlEotYzCYgSVyM5OcDsKo6PpCeHrDxG1/rWmH7Tpc0FosN2rm5JwQQAeOnAPOTXFic2xlaMqftLLTlajrV99p2ttyxS20d+b4dCo04rW3/A0Maz8G6hcQ2wa+022vLuMSWtlPPtnlU/dIGMDPYEjNTw6BJeeFdMt7WxH9q3GrTWpJ+VsKi/KSegByfzrrLq8XVdTstasW8MR2PkwtLc3YXz7VkUAgqSGYgrxgc8Vk2urQ3lvpso12Cwu2165uDc7BmMMo2uyZ4Vjwe3JqI5xmVdKcrJp3as/dlyz92SirtKyuviur9VZ+ypr+vQ5rWPDU+n6a2oQ6lpuo28Uohna0lLGJznAYED0PIyKwq77xZb2h8OXdxrFroVrq/mp9kfTJgTcAn5y6KSoXHIPHNcDX1WRY2pjMPKVR3adr2Vnono07SWtr2XZq6Zz1oqMtByKzuqIpZmOAAMkn0rZv/CfiWwsDf3mi3cNsBlpGT7o9SOo/GovB93LYeKNOvYbJ714JxIIEXLPjk4Hrjn8K7S0jt9V1HUZ/Cnii7XUbyKXzdP1GE7pFIJdA3KkgZxx2rfG4yrQqJJLltdtpvr5fD6tNGDdjidN8Pa5qQgNjpdzcCcMYmReGCkBjn2JFR3ml3+larFZ6rp08Mu9SYXGC656A+/TIrqtavL62+Enh+3t5JIoJrmcTFCRkg/KpPp1OPapDNNffD7w9dX7tJPb619ntpHOWaL5SRnuAf5VksdW+KSXK5Sj1vpez/Db536BdnM6vp81zruox6do1xaRwEyNaHLNboCBgnr1I/OrEOkXWmRalDq/h+6ef7EJYiTt+zAtxKwHbqMGu3t7iW0+JPjm6hOJYrG4dDjOGDJg/ga5rwXc3F3pPi+a6uJZ5W0nl5HLMf3i9zWMcbVlSvZcqUOrv71ut+n4iuVdR8H31p4Lste+zXe+V3M6so2xRDGx/XnNc/fWV3Y3ZtLy3kgnGMxuMEZ5FdRrUsh+Feg5kfm/ugfmPIwvFL8VVZ/iLOiqSzCAADqTsWt8JiqznyVGndz/APJZJL8xpnNvpWpJqv8AZTWM4vt237Psy+euMVc1fwt4i0m0+16lo91bQZAMjKCoPvjpXb6tDqb/ABb8QXGm30Gni3hd7m7mTcIotgDEDrn0xVfw/wD2QnhrxXBp+s6jqbnTS8hmh8uIYYcjLEk+/HesHmlXlhNJaqLas38Xnst9L3uLmOcvdNsovAeiamlvm7uL2aOVgxy6qRgY6CtDS/Cv/CQ+L9RtYNKvdKs4I3fyQdzQuEyiEn1Ipl7/AMkz8M/9hO4/mK6ZXdfjVrwVmANrcEgHqfJrGtiqsIVOV6r2jT16SXTb07Bdnmt/pOqafCJb6xnt08wxbnXA3gZK/UVC9jeJp8eoPbyLaSOY0lI+VmHUCup8J+ZrfgvXNBO6W5h26jaA8sWX5XA+oI/WmfEiRbKTTPDMLDy9JtQsuOhnf5nP6gfhXpQxk3X+rtLmTd/8Nk7/AHtL7x31scmzMwAZmYAYGTnAptaN5pbW+g2GqmYMt3JKgTHK7Mc5981QdHTG9HXPTcpGa74TjNe75r7tGMbRT/Lk2lvLfC9TtOB9aREdyQiM5HXaCcVV0MQEg5BIPrQzMzFmYsT1JOTWjpulteaTqWoCYItisbFSud+5tv4YqvqNvDb3skNpci8iXG2ZUKhsgdjz14rNVYSm4rdf8B/qhFWinOrI211ZT6MMGh0dMb0Zc9NwxmtLjG0U4xyBBIY3CHoxU4P40COQoXEblB1YKcD8aLoBtFFFMAooooAKKKKACiiigAooooAKKKKACiiigAooooAKKKKACiiigAooooAKKKKACiiigAooooAKKKKACiiigAooooAKKKKACiiigAooooAKKKKACiiigAooooAKKKKACul8a+Jo/ENposMdm9udNsltWLOG8wgAbh6dK5qiuKvl9CviKWJqRvOnfld3pzKz9dO5cakoxcVszpZ/E0Unw6g8K/Y3EkV4bnz942kHPGOvejwr4mj0XQNe0x7N5m1SBYldXAEeM8kd+tc1RXFLh/ASoVMO4e7OftGrvWfMpX3/AJknbbpaxaxFRSUr6pW+Wx0tt4kgi+HN14WNrIZpr0XAm3DaAAOMdc8VuWHjDw3qvhmx0TxlpV5O2njbbXVo4D7emCCR2x+Qrz6iuXFcK5fiU9JRk5uopRk4yU2uVtNPS60a2fYuGLqR9LW26HceIvF2ix+GJvDPhPSp7KyuZA91Pcvullx26nHQVY0vxh4d1HwvZaB4x0q7uFsMi1urRwJFX0IJHbj8BXn9FYvg7LXh1RXMpKfPz88vac7VnLnve7WltraWH9cq819NrWtpb0O613xdodv4YuPDfhHSriztbtg13cXL7pZQO2MnFZV94kguPh5YeGBayCa2u2uGmLDawO7jHX+KuaorpwvC+X4eEIpNuM/ac0pNyc7cvNJt3emltrWsiZYqpJv0t8jvtK8Y6FqPhy10LxppVzeJZcWt3auBKi/3TkjPp+A4qLxF4x0mPwy/hnwjpc1hYTtuupp23Sz+x64/OuGornhwdlkcQqyUuVS51Dnl7NTvfmUL2vfXsnra5TxlVx5dNrXtrb1OktPEsUHw9vPCxtHaS4vBcifeNqgBRjH/AAGm/DzxHH4V8TR6xLavdKkbp5auFJ3DGcmudor0amQ4GphsRhpQ9yu25q71ckk9b3WiW1jNYiopRlfWOw+ZvMmeTGNzFsfU0yiivXSsrIxCiiimAUUUUAFFFaFhpNze6TqGowNGY7AI0yE/PtZtoYDuAetY1q9OhHnqSsrpfNtJL5tpDjFydkZ9Fblh4X1W+h0t7ZYmfU3kW3jLYban3nbsF9/Y0/VfC89ppz6hZ6lp+q20UixTtZSMxidugYEA4PQEZFcLzvAKqqPtVzN2+fM42b2V5JxV92mldo09hUtzWMCiupm8E6hFDMn2/TX1GCEzzacsxM6IBk8Y25A5IBzTNN8HXF5bWTzavpVlcagoaztriVhJMCcA8AgZPAyRWH+smV+z9p7ZW+fZu6VrtWTfMvdsm72H9Wq3tY5miuqj8NWy+CdT1O6vLeHULO+WDymkbKgK+UwBgsSuR7A0t54b1DUNaeHyNN0yK3sYbi4lDlYIoygw7Hk7mz0HfpULiPAuc481lBtNvTVcm3WV+dWt106q7+rVLLTf/g/5HPaVf3Wl6lb6hZSeVcW7h42xnB/wrpJvHM4+0TWGh6Rp99cKyy3kER8zDfe25OFJqpL4P1D+0NNt7W6sr2DU5DHa3UEhMTMOqnIBBHoRRe+Erq30y8vI9R066ksMG8toZS0kAJxk8YODwcE4qKuaZPiJw56iblZLfrLltLt7y5bS2lpuS8NU193b/h/+Cb7682lfDnw9A1pZahbzyXPn21ym4Ehl2njlSMnn3rmte8T32rXNkzQW1rbWJBtbWBNsUeDnp3JxyauS+Cb+OGSN9S03+0Yrf7S+necfPVNu49tucc4zmuWrTK5ZfiXKph5KbTbvr9ptprumtFJaNLRkToyp/EjdfxTqTavq2p+XbCbVYXhuBsO0KxBO3ng8D1qnpGr3OmWmo21usbJf2/2eUuCSFyDx78VnUV6yw1JR5VHTT8NvuIsbcfiCT/hFf+EfnsLW4iSRpIJnB8yFmxuxjjtWlN45vJlhnm0rTJdUgjEceoNETKABgHGcbh64rkqllt7iGKKaWCWOOUExuyEBwOpB7/hWM8Hhm1zRV23973++2q2fUOU3oPGGqR+JLvXJI7WaS8jMV1A8ZMUqEAFSM+3rVu08cS2fnwWug6TBp9zGY57RIztlz3Zs7jjt25NcjRRPL8NPeHRL7tvu6PdBZGlLrV3Jo1lpLLCLazneeLCnduY5OTnkVoQ+LtQj8XzeJmgtnuJwyyxFT5bKy7SOuelc/GjySLHGjO7EKqqMkk9gKmWxvWupLVbO4a4jBLxCJi6gdcjGRinUo4ZJqaWzv6N6/e9xqN+h23w63QeIJvGTLaabpVoJC8aSjk7OIlUncc5FcTqV5NqGoXF9cHMtxI0jn3JzUHb2qSC3uJ1kaCCWVYl3yFELBF9TjoPelDDxo1ZVpPdJeiWyvfV3e/oJLU9C8IW8Nxp3hdZoUm8uS/ljicZDyIm5AR3+YDis3T9V1LxB4a8RLrk73aWtulxBJKBmCXzAAqnsCC3y+1c4t7rNtZWEiyXMNvbytJZyBNqq+RuKtjk8DvU+seJtZ1a1+y3lynkF/MdIoljEj/3m2gbj9a4VgZyqOUWnrv1jabbtpu72e23UTi7ndSavfL8T7PRo5RHp0iQxzWyqPLlDQjcWHc89T7VRhuLbRfCOkva63caM91JPJNJb2vmGVlkKhWbI4CgfL71xJ1jUzq6asbt/tybds2BkbRgcYx0FWdI8SaxpcD29rcoYXk8zy5YlkUP/AHgGBwfpUPKpqMVG2ijdd2lK97p909U9hcp12tNayW3imW1t5IPMtbJ5VeDyt0hcbmCdg3X8asazdSac3jG6tFSOdGshE+0ZjJABZfQ4zzXATaxqkzXrTXssjXxU3JbBMmDkZ+h9KW71rVLoXYnu2cXhQ3A2j95s+7njt7VUcrnopNNafh7Py/uv8A5T0DQSutS+F7/WGF1crb3reZIm9pGi5jDD+PB7d6z7rUrfVPDmpx3Op3/iB0aJ4DJZbPs7mQDG7Pyqwyu3pXGQ6tqUK2aw3kkYsXZ7bbgGJmOSQffFamuav4nv9Lja/SeKxeQSB0tfJjkfsxKgBjUvLZxqp3Vr6dLe85aadnbRr5oOU67Vr241j+1rPTdUaNhav5uhahalRbqgy3lkfKGXBweDSaTqMsyaPpVjqUmj3f2VIhpd5ak2t4WHD5XrvznLVy174k8VXOmzLcSSiFkWOe4FsFd1I4DyAZII9+aWPxB4u03SrdT58NuqeXbXEtoNyr6JIVzj6Gsf7Nqez5Fy+Wq3t/h1+7mt9oXLoc7cxvDcywyKFeN2VlHQEHBFR1bi0/Urm3e8isbuaEEl5lhZlHrlsYqwmh3z+HH15UJtkuBARsbPKlt/TG3jGc9a991oR+KS7fMu5mUVf1CyRb1otO+1XMQCfM0BVtzAcY+vA9ar3dpdWkwgurWe3lIyEljKt+Rqo1IytZ7gQUVaudPv7X/j5sbqD5d/7yFl+X15HT3qtTjJSV0xiUVZu7C+s0R7uyubdJOUaWJlDfTI5pRpuoGGSYWF2Yov9Y/kttT6nHFL2kLXuIq0VZtbC+umVbWyuZywJURRM2QOpGBUcVvcS3Ito4JXnJ2iNUJbPpjrT5466gRUVPNZ3kN19lmtLiK4/wCeTxkP+R5rR0rw7quow3U0VrMi29q1yC8T/vVBAwmByTn9DUTrU4R5pS0C5j0U945EVWeN1V87SVIDY649akFpdGQxi1nLggFRGcgnoMe9XzLuMgorRtNP2aqlnq8d5ZKVJYfZ2Mg4JHynnrU8mg3VvpumapdB1s76RlysbFowrAZPGOc5Hris5YinFpN77ee+33MVzHoq69hJNqc9ppkN1eBHYIFhbzCoPUqORUC21y119lW3mNxu2+UEO/PpjrmrVSL6gQ0VNeWt1ZzeTeW01vLjOyWMo2Poahqk01dDCiiimAUUUUAFFFFABRRRQAUUUUAFFFFABRRRQAUUUUAFFFFABRRRQAUUUUAFFFFABRRRQAUUUUAFFFFABRRRQAUUUUAFFFFABRRRQAUUUUAFFFFABRUtrbz3UwhtoXmkIJCIMkgDJ/Srq6FrTX8Vgul3ZupoxLHD5Z3Mh6Nj0rKdelTdpyS66vp3Cxm0Veu9I1Sz1BdPutPuYbtyAkLRne2emB3p2r6Jq+j+X/amm3NmJPuGVMBvpUrE0W4pTV5barX07hZmfRWndeH9ctdOXUbnSbyKzYAiZ4iFweh9qpy2tzEYfMgkTz1DRZX74JwCPXmnDEUqivCSfo0FmQV0PgC+trTXja38qxWGoQSWdy7nCqrjhj9GCn8Kz7fRNYuLlra30y6lmSTymRYySr4ztPocA06w8P65qFvLcWOk3lxFCSsjxxEhSOorhzFYXF4Wph6tRJSVr3V1fZrzvqvNF05OElJLY6+DWtLi8dCwF8iaTBpsmkW92OUXdGVMvHYuSc++ag02GLwfoeptqF7YXNxfPbxwW1rcLNuVJVkaQ44AwuBnnJrktJ0fVdWleLTNPubt4xlxEhO36+lJBpGqTamdMh0+5e9BIaARneMdcjtXgz4dwq/c+3tFKnzrS79nJzUm/s80neTtr0s9To+tS3trrb56f8Mdhr+j2d34g1XxK3iGzj0q5Mt1DJDcA3Ds4JEXl/eBycHPbNaWiLptg+g32mHw7FYqkEl7e3cgkuVlyPMUITkEHphffNed6ppmoaVdfZtSsprSfG7ZKm0ketVKU+GJ4rCwovFOUEuVaKzjy8quk7Sl1u7xv9gaxSjJyUdf1/r/AIc7/XIVk0TxbaJdWbTLrEd6FFwnzw7JPmXn5vvDgc1e1C80/Vf7X0OHUrSKa+07TzbzPKBG0kK/NEW6AnPfuK8yoq/9Uk0uas7ppp22kvZNO13dc1JO3ZtX6h9b8v61/wAz0rQp7Hw6fDWj3upWT3MesNf3TxzBo7ZCgQAuOMnGTXO+H7y1itPFizXMSG5snWEM4BlYzKcL6nGTXL0V0UeGYR9pKdRuU+VydktY1HU0XRXdra6Ldu7Jlim7WWi/ysequtndqW8Q3vh/VdGFr+71Pesd8MJ8q7VO4uDgYIP1ryodKKK6skyR5Upr2nMpWsrcsVa+qitE3f3uVRTsrRRFev7W2gUUUV7xgFep6r4e/tjwB4Su7nU7PS7C2tZFluLhuNzPwqqOWJwfyryyvQPHkd0fhh4KlAY2qxTKxHQOW4z+AOPxr4ziqNaeMy6FGp7OTqyXNZO37mpeyel2tFe6v0ex2YRpQqOSvp+qMPxb4RuND0+21W3v7XVNLuSVju7Y/KGH8LDsap+K9BuPDt/BZ3M8UzTWsdyGjBACvnA578V0ml+ZF8ENaa6yIJtRiFpu7uMbyPwFM+NQI8R6cxBAOkW2D68NXLlOd4+eZQwFeamoyrRcrJc3IqUovTRNc7jK1k2noti61CmqbqRVtE/S9/8AIyj4f1DSr/w5PDdw+fqflz2rBT+6YuAu7PXBxXVeCY7+H4ra7FqlwlxfLaXYnlQYV22jJApfE0MtvqXw6hmQpItvBlT1GZQat6J/yWzxP/1wvP8A0EV8zmWbVswy2tOrytyoVndJX92typX7Wtps3qdVKiqdVJfzR/K5w3hDwpdeIILq8a8ttO02zA+0XlycIpPRR6mu18MeG10nwz4s1Cy1ey1awm0iSITW5IKOOdrKeQcc1isJJPgTH9lyVi1km8C9gVO0n2yV/SpPhhHdf8Ih41lAb7J/ZhUnsZMHH44zXdn+Lx+NwmKruuo06deFP2fKtVGpBXcvi5m3zKztays73M8PCnCcY8uri3f5P8DD1iHWE8BaHPdXkUmmPPOLSBVw0bA/OScc5rTu/h//AGZLGdc8RabptvNGjwSOGYy7hk4Uc4GQCTxSeJf+SReFf+vq6/8AQqk+Ncjt4nskZiVTTLcKPT5c134THY7EYilhMPUVKM6mK5nGMb/u6tk1dNczv7zad7tvXUznTpxi5yV7KPXujF8TeE9S0TXLbSt0d614qPaSW5ys6scDH41s3Hw8aKY6aPEukvrgXP8AZwc7i2M7A/Td7V1mntAvjL4bm5xs/szAz/eKsF/8exXm0kGpf8J21uyy/wBo/wBpYx/F5nmdf61ll2dZrmSjS9uqcqdNzcuVe+1UqQ1T2ivZ3ly2fvKzRVSjSpa8t7u2+2if366ehD4t0O48Oa9Po9zNHNLCFLPGDtORnv8AWsmu1+Nv/JStS+kf/oAriq+x4cxtbH5RhcVXd5zpwk+mrimzixMFTrShHZNmh4bjtpfEWmxXu37M93Esu7ptLDOfbFdPql74rm1/xJZ/vJYBHOtxBOf3MUKngqCcKQANuK4itW88Ra5eaeNPutUupbXABjZ8hgOgPcge9dmJw0qlRTST0tr01vdf0umpztHaXt41x4z8LaPezkaUbeyaSAnCOxUcsO5zgc06XUVkn8RRXD+Ib/NtP9qt7mNFhhI+63LfLtOMYrzq5urm5kSS4uJZXRFRGdiSqr0A9hV+/wDEWu39iLK81W6nt+Mo78Njpn1x71xPKn7qTWis/vvdabv5bLUXKd9oZuLHxH4c0281bVZrlY4PLtLGIJbpG3zAMc/NwfmOPxrB1K4uY/AWqwRzzJEPEBi2K5ChPLc7cemecetYEfiTXo7OOzj1a7SCLGxRJjaAcgA9ce3SmS69rEqXqSahKyXxDXKnGJCO5Hr70U8tqxnzSt0/B37eb7+rvcLHeavd3FlJ4tuLWQxTCwsVV16rkICQexwTzSeFJpb+y8NT3cjXV5Gb8WrTHexkWPdGuT1w3IHrXnk2pahN5/m3s7+eqrNlz+8C/dB9cYGKn0bUhb3lmL9rqaxt5C6xRTFChPVkPZuh/CpllUlQcb+9+PwctvvDl0On0S91q88EeKjqc11PCscXzTkkrIZBkAnpwOR7CovBcfh6Txlpa6eL133SMFvAm0yCNjGBj/bA603XvFME+i3llDqWq6lNebFaS8RUWKNW3EAKTlicZPtXHxu8ciyRsyOpBVlOCD6itKGEnVp1brk5r2S2+FLbTr6Akdno15q+oaJ4pXXJrma3S08w/aCSI7nzFC7c9DywwO1b2uX3iKP4q6daW7XQtn+zqkC58qSJlG8sOhBG7JNcBqviDWtVt1t9Q1O5uYlO4I7cE+p9T7mtfxL4y1K61K7/ALL1K9gsJ1VREW2kDaAw9gcdjWNTL6sqt+WOqlp0V1Fdt9Oy7eYWNrxXcX+n+DtPXQ5p4LH+0btfMtyQeJTsXI5x1wK0NYe6h03VtRtw0fiBtIsWumQYlQMT5rcchiAme/NchH4pu7Hw9pVjpN5c2txbGbz9v3WDPuX64+nFY8GsapBqbapFqFyt65JefzDvbPXJ70qeW1ZR1SVnJ+cvevr5O3n00DlO+8LS3N1a+ErrVGkluhrEkdu8xJd4AgJBJ5K7s1meH9a1e7uPFM0uo3TOmlTmMLIQExIgG0DpgdMVy93rmr3eoRahcalcvdQ/6qXfgx/7uOn4VFpmp6hpl213YXckE7KVZ1PLA9QfWt/7MdpNpXe3Ze85W2217fIOU3ddhmn8KeFfLjkkLrOg2gnLeb0+tdP4gubrTpfGslvI0M6rZx71PzJnaDg9jjIz71wVjr+tWNm9nZ6lcwwOSxRW4BPUj0P0qvNqOoTCcTXtxILjb526QnzNv3d3rjtTll9SckpNcqbfreal+luo7HoPhq4nvF8IXF1M88w+3R+ZI25toXgZPPc1lm6un8OeCo3uJ2ja+nDKXJU7Zk25Ht29K5K31LULcQCC9njFvu8kK5Hl7vvY9M96fHq+pR6cmnx3sq2scomSMHhXHO4elL+zZKfMrb//ACf/AMmvuDlPQtQktbXR9buPtOpWry69MlzLYKDJtAyiscghc7vqRSPqTx6lDe/2bq8p/sQrdXWUS78ovhZwATyBheeSPzrgrDXdYsbue7tNRuIprgkzMGz5hznLA8Hn1pE1zWE1U6qupXQvm4M/mHcR6H29ulZLKZ6ptP7+yVtP83000Fym54zjmm8P6Vfx6vc6jp/mywwfbIdk8bDDMCcncvIwc1yVXtW1bUtWlSTUr2a5ZBhN54Uew6CqNerhKMqNJRlvrt5v0X32VykFFFFdIwooooAKKKKACiiigAooooAKKKKACiiigAooooAKKKKACiiigAooooAKKKKACiiigAooooAKKKKACius8KeH9Lk0K58SeI7i4h0yGQQxR24HmXEnXAz0ArW0/wAL+E9d0rVNW0e71GFLG1d3tJyu9X6qdwHKHB98151XM6NKTTTsnZu2l+1/mTzI89ortvDfhfRLrwaviTV9QuLSGK7aO42YJZMcKgx94k/SmaN4e0HVrzVtY+03ll4Z0/aSzgGdyeiDtkn+YpyzOinPf3dHp1vay7t32DmRxlFd5baB4T8TWl3H4Xk1K11O2iMyW94ysLhR1AI6Gsi80Gz/AOFfWfiO0kmaf7W1teIxBVDjKkcZGRj86cMxpSai007pWa1Tauvk7aP5BzHNUo5OB1ruNc8FWth8OrTxBHPM1+RFJcwkjakcmdpxjI/h7+tQLoOhab4d0DVdYkvzNqUrs0cDKNsS8AgEdc4/CpjmdCceaF3q47dUr/kHMjmhpd8NVi0ua2ktruR1QRzqUILYxkHkdaTW9NuNI1a50y72efbvsk2HIz7GvR/iR/Zf/C1LLyBd/wBpfarb7QXK+Vs2rt2989M5qLx1B4Ls/G2ojXZNTu7q4n8yQWhVUt1IGAc8s2OfxrjoZtOo6bcH70OayV3e6/ASkeY0V0Hj3QYvDviBrG2uGuLZ4kmgdh8xRhkZ965+vYoVoV6cakNnqUnc6j4WMyeOLF1+8qykcekbVqeCrj7b4c8SyXQ1G/vpPIMgt5sTvDlt+CQSVztyB2rlrXT7pdFn1qG4MIt7hLcqpKvl1JyCO2BVK0ubqznS5tZ5reUfdkjYqfwIryMXl8cbOrKEtfcXo4Sc7X31uti07HpdjcX0D+GotO0S6MsbXMltHf3Y86SEphlXCgqOpX36VVgtLEWFjfb9WsdKi1q3+1WGpgMjFjyyNgE4AOfauCnvr+5vPts15cy3K4PnNIS649+orRvBq2q6BLrN/qk11HbXCW4SaRmOWBORnjtXDLJpUnFuajd2b1bu5SdtW0/i0ejTu+tlXMdfpsGtxfELXbjWFuVsPJujeSSg+U0RRvL5PBGdmKzdS02+vj4Ma1tZpo2solEiqSoKytuyegx3rlJ9U1SaxSzn1C7ktF+5E8rFOPbpTYdU1GGyeyh1C6jtW+9CspCH8K3hlGIjJVFKKkko2SdrKMlf1127JK/UXMjv/Fd1dWmleMPs00kJk16NHZGIJXa2Rn0qlrEGt3H/AAiUnh5Lp4BZRC3aAEqlxuPmbscA5657Vw7T3EodGnmk8xt7guTub1Pqfep7PU9Ts7aSCzv7u3gk++kcrKp+uKdPJZ0YR5HFyT6rR+4ofp9111uHNc7+dY38HSx3lte6hOusXB1E6VKqjzeNrMApyv3sdqsXNzff2lcxtoN1Mi6HFDfwm8H2wxb8q+VGd4GMjHTGa820+/1DT5GmsLy4tWIwzQyFcj3xSQX99DffbIby4S7Jz5qyHeSffqaxeQSvL3k1q18S1bT2TSVraW8u2r5zpPHFl5GjaLdQ3WpGzkWVLe01BAJYAGBOCOqEng+xrkq0ok1XxBqDh55bu5WF5WaeXJCIpZuT6AHiqmnWdzqF7BZWULTXE7hI0XqxNexg4rC0HCrNXjdt7WTbev8Am97Nsh6vQgort2+HN6xmtbTXNGvNVhQtJp8M+ZRjqB2JHpXOwaHdzeGrzXg8a29pcJbyIxO/c3TArHD55l+JV6dVPWK6rWWkd1tLo9n0ZcqM47oyqcysoBZWAIyCR1rS07RLq+0HU9YikiEGneX5qsTube2Biu7v9Ph1ST4e2tzcWkMR05Wb7S2FkAkHyD1J6AVhmGfUMHUjD4leSlbeLjTdTa2rat944UXJX/rex5hRXeeJvBv2r4h3mj6Nd6Yok82ZIYnOLdU52MAOG9q5Xwzo9z4g1u20mzeNJ7gkI0hIUYUtzj6VthM7weJw31lSslBTd/sxabu/uf3ClSlGXLbyM2iuj8O+DtW121urixa32WtwsEvmPtC5zlyegUAcmnW3g+8vPENzpOn31jdRWqCSe+WTFvGuOSW/SqnneXwnUhKqk4K8vLbf1urd+gKlNpO25zVdVpPjzXbCwt9NZbK80+CPyxaXNuHjYZzkg98nrRrHgu5tdIm1bTdW07WrO3IFw1nJloc92U9veuVrKVPK8/o2nGNWMX1WsZW7Ozi7PTZ63RSlVoPR2O1ml8XfEV1trOxh+yWK/Jb26rDBDn68ZNMi8fa1b2MOnXtjpV9LYjyree7tRJJCBxgE8HGP0rqPCen6R/wqXUoz4kW2juZ4muZxA/8Ao7cfuyBy31HHNcKnhzzPBt74kS9DR214LYR7Pvgnhs9uvSvnsNhspxPPha1CKpUpqMFySVpS3d+8m3ddtZXTNPbVU+ZS1e5HqfirW9Tv9Pvr+5We408gwOyDOd275vXmiDxTq8HiG816KSFb28V1mPlgqQ/3sDtTvBPh1vEuo3Fmt0LbybZ59xTdnb2qbwX4TufFFrqUlpcJHLZxo6ow4fcccnsB1zXs1qGS4WnOnOnCMYRUWuXRRnK9trWctX56szVWq3e7uV/CnijVPDck/wBhaGS3uF2z208e+KUe4NaOofEDXbq0uLGCOwsLCeFoXtLW2CR4b7xx/e960tL8DeH9WlfTdK8ZQ3OrqpIh+zMsTkdQrnr+Fc74X8L6lr/iB9HtwsMkJb7TJJ92EKcEn8eK46mH4exlepjK1KPPCzk5waf92VpJX2spWb6JlRrVoxUIydivJqmo6lpWm+Hf3bQW8zfZlC4bfIecn6mrHjmbXJNfaHxCsa39tEkLKgAAUD5enHQ11Ol+DNAm1q2g0Hxhb6hqNvOkjW7wmNZArAsEboTgGjxpop8RfGm80hbgW5uHH7wruxiMHp+FKhmOXxxq9nBRjCFSbbg4yV5RcmrpO0tW7LVryJbm42b7fhscvHq91rOpaLbapqK2UFkEt4bmOLmBAeGOCM4POc16fLD48l1RFkt9DMAYK/iJEiWRoO7b85BK+lefeI/CdnoOjvJfa7AdYDgDToxuZUJ6sexxzitJvBWj6VY2q+K/Fg0y5uYxKtpFA0pRT03Y6V42d4DAY6NKeHlFRXNGMXRc93zSlBRcZPe7vzU3o2r79FDEShfmv99vv3/zMT4l6rb61431PULRw9u0gWJx0ZVAGfxxWZq+jajpMVnJfweUt5D50B3A7k9eOlanjbws3h37Hc29/DqOnX0Ze2uYxjcB1BHryKf4w0fVLOHQFutSk1E3tor20Zz+6UkAIM+5r6jLKuGw2GwmHws17NR5VdO7UI28rNW965zVJSnOUpbvX7zmKltYZLm5it4V3SyuEQZ6knAru5/Avh7S5Y7HxF4xhsdTdQWgjtzIsZPQM3b9Kwtc8Mah4f8AF9vo0tyolkeNre5jzgqxwrj8f5V00M7wmJbhSlrZtXjJJpdU2lzJeVyHBoyNZ0280fU5tN1CLyrmAgSJuBwSAeo9iKp111/4avbr4mt4avtVNxdSTLG94ykliUBzgnPTAq5/wheg6fenT/EXiyKwvmchIY7cybBn5TI3RcjBx2zULO8NTp0/aS5pyipe7GTun1SSbt67dQ5GcLRW94p8L3+g+JRobFbqaTYbdohxKrcKQPrx+FdDc+BdC0100/WvGVtZaw6gm3EDPHGT0DuOla1M6wcIQnzXU1dcqcm13sk2kurYcjOAorp/G/g+68K22mteXKSzXiyFkQcJtIHB7g5zXMV2YTF0cZSVahLmi72fo7P8US007MKKKK6QCiiigAooooAKKKKACiiigAooooAKKKKACiiigAooooAKKKKACiiigAooooAKKKKACiiigAooooAKKKKACiiigAooooAKKKKACiiigAooooAKKKKACiiigDvWhk1P4MWy2KNK+m6g7XSIMsFbJDEenIqf4W2F0nhrxVqTxuls+ntEjEYDtyTj1x/WqXw6ST7FczaH4gGm6+rgLb3EirBcRenI5YHNb+q6nqmlaBrFx4n1u1u9UvrcWlnaW8quI1JyzELwP/rV8ripTXtMLBr3pp9ebVpvS1muvNfRGb7GASf+FJRj/qLn/wBBqbwtDJqnwq1/TLJTJeQXUV00S8s8YxnA74wa43+0r7+yhpX2qT7CJfNEHG3f/e+tLo+qaho98t7pt1JbXCjAdD1HofUV6k8BUdOai1zc/Ou26dmVY6/4MWs8fimTWJVaKxsLaV7iZhhVyuMZ9fapPhvGPEGleIfC3AN2q3VuCejo3OPwwKwde8Z+JNbs/seoakz255aNFCK31x1rJ0nUr/Sb1b3TbqS1uVBAkTqAeorOpga9dVKk2ozfLa12lyu61sur102FZs9UF0mt+NfFPhWNh5M+ni0tQegeADH67jXKfFS4QeKLTR4D+40m2htFH+0AC36muXs9U1Gz1T+1LW8livdzN56n5snqfxyahu7me7u5bu5laWeVy8kjdWYnJNGFyp0K8Z391RSt/esk39yBRsz0D4gg/wDC64eDzPaf+gpXO/FD/koGtf8AXyf5CoNW8W6/qkdml9fGQ2Th4H2KHVh0JOOfxrJv7y6v7yW8vJmnuJm3SSN1Y+prTAYKrR9m6lvdhy6eq12XYaVjr/jH/wAjHY/9gy3/APQao/DxRHcatfxwpNeWWmyT2iuoYCQFRvwepUEmsLU9RvtTnSbULqS5kSMRqz4yFHQU3TL+8029jvbC4e3uI/uuh5Hr+FN4Cp/Z/wBWur2t5Py9Hs/IqHu2O80+9uvEHgmEa2/mxvr1tC1yyhWZCDuBIHOMnntmtDUL6yk1TWtIur+e7s4opkGmx6VtW2CA7WVs/LtwDu71wGreItZ1SA297fM9vuDCFVVEBGcEKBgHk/nUl54q1+809rG41F3hdQkh2qHkUdAzAZYfU148shrylzLlim27J6Rvy6q8Hrp05elmac6Oo1fWtY0ez8KRaXGkaz6bCzhYVP2pskbWyOR2x71fu9M01L3VNJVVj09vE9pGyg4CqwO5fYDJHtXOX3jTULe10q30a+liS2sI4ZA0SnZKM5ZM5xwRyMVzZ1C+a2ltmupTFNMJ5FJzukGcMT1zyaKGT4iceayg9dVe79+6b0WsUtNXu9kDkjvLbUr/AFfXfEOh6rHH/ZsNtclYPKVVtPLz5bLgfLjAHvmjSIYLuz0jxlNEjRaVZSJdqQMNNDgQgj/a3p9cGuTv/FWv39i1ldai8kMgAl+VQ0oHQOwGW/E1PcarZWvgtdD06e5llu51ub4yJsRCq4Ea8ndzznjoKc8prQjGMUouTSajdrl5Wptuys2vxjHdhzI1YNZ1DTvAunXlnKsN1Pqk5knCKXIwhK5I6E9RW5qOoXE/i7xDorLCum/2dM4tkiVUDiMPv4H3t2Tn3rzVry6ayismnc20Uhkjj7Kxxk/oKmOr6m19NfG9lNzPGY5ZeMupGCD+HFdNXIlOUppRu+fXzck4vb7KTXlfQXOehx3Vro8fh6xtdWktoprOCZ7OPTBOt48g+fc2fmycrjtisy4vF0jw3rc+ixm1I1vy4HeMebCmxsqM/dPaub03xRr2m2K2dnqDxwx58rKKzRZ67CRlfwrNN7dmyeyNw5t3l85oycgvjG4++DWVHIqim/aNNXTf960r6pRWvq5ddbDcz0qw1C7TxNaXscgjnvPDLz3DogHmSLFIQx465ANYnwYl874hxSzsGuJYJ2jY95SpIP161zVprmrWt7bXkN44mtofIhLAELHgjZgjBGCevrVWG9uoNQXUIJjDcrL5qyR/KVbOcjHSitkE6mExGGTS9pT5E+3xWvptZr7rDhU5ZqXZl/w7BrsviqC30lpU1kzMEIbayvzuJJ6d85rpbZJ1+E3iZbg75k1iHzSDkbuMnI96q3HxH1+SKUxwaZb3kyFJb6G0VZ3B6/N6+9ZXhfxTqfh4XMdqLe4troAXFvcx+ZHJjoSPWsMXhM0xkPaSowjKDptJSu5ck+ZrmsrL+VW3u3a5pGVOLtd9fxNzwnDIPhR4wuChETPaordiRJkj8Mj86v61/rfhr/17Rf8Ao0VzWqeNNb1DT7nTSbW30+4VVNrbwKkaBW3fKOxyOT1NULnXtTuP7K82ZP8AiVIEtCEA2AHIz68jvWMckx1avLEVVGLlOUrJt2Toqmley1uteltrj9rBR5V2/W56J4f5+PetAcn/AEv/ANArmvgpDLL8SNM8tGIiEjycfdHlsMn8SB+NUr/xrq914itvEEUdnZahBnMlvDt80nqXH8WelW5PiLry3K3FhBpmmy798rWtoqmY/wC36jvjpmuOeTZr9UqUIU43q0I0neXwuKmr6Rd01K6t6PuUqtPmTb2d/wAi7pMkkfws8YeWxXdqMKNg9QW5FT+An01fhl4l+22l1dRi5gNzHbS+XIY+xzg/KDnNcZFrWoR6Pe6SkiC0vZlmnXYMllOQQe1O8N69qfh++N3pkwRnQpIjqGSRT1VlPBFehisgxFXDYiEWuadWFSOrV+VU9G0rptwdmr20fkRGtFSj6W/M7LwvqmhW9jrcnh/wzq8itYPHdtLfK8caHoxG0dD/AFrzkdBXTa7411bVNMfTEt7DTrKRg00NjbiISkf3scmuZr0sjy+rhnVrVo8sptfblN2Ssryl130SslbcitNSsl08rHe6F/yRXxD/ANf8P/stGnf8kO1X/sKRf0rAsfETWvgzUPDf2MOLydJjP5mCm3HG3HPT1q94M8WWuk6VfaHrGljUtKvGDvGr7XRh3B/AflXHiMBioxqzjC79tGaV1dxSje2tr6PR2JUlp6Gn8D0ZvEOpuFJVdMm3H0zij4XyPF4P8aSRsVYaaMEdvvUad490vQWlg8OeGxb2c8brP51wWmlJGFJbBwFyeO9c94b8RNouja1potBONUtvILmTb5fXnGDnr7VjXwWMxjxFR0uVTdKybje0ZXlezaWmtr7eegJpW1L3wh4+I2j/APXU/wDoJrp/DRddO+JTWufte6Tbt+9s3ybsVwPhLWD4f8RWesLbi4Ns5byi+3dwR1wcdfSr/h/xdeaL4qutctYUZLuSQz2znKujsSVJ9s9a6M3yzE4mtVnSjf3IWu93Cbly/NaX21CMkkih4QM6+KtJNru877ZFt29fvDP6Zr0of8nH/wDbT/2jXPp4z8L6ZcHUvD3hEWupn7ss0+9Is9Si+tZw8auPiIPGH9mru3Z+zedx9zb97H49K5sbh8bmNSrUVBwTozgruN3J2stG9Ozv3vbS7TUevUxtbFxfeLb5FJeea/kVST1JkIFdf4k0nwnoOofZPE+r61rOrJGvnJb4Cx8ZC7mOe9cLPeyPq8mpRDypGuDOoznaS24fWu11bxh4U1qUanrPhKWfVtoEjR3ZSKUgYywHNd2Po4uMqChGTgotPkcVK+ltW17u+z3sTFrUs/E+Wym8AeEpNNtXtLMrN5UTvvZV46nue9R/EprhI/BMlqjPcJpsbRKq5JYMCOO/NUfE3jSx8ReFItNvtG8m+tWP2OS3fbDEhI429+Bj9azfEXiqXUzoUlvbm0m0i3WJH37t7KQQ3Tjp0rgy7LsXBUFOnbklVvdp6S5nHW7bveze+90VKS1On1nWfBXiS/aXxVpmq6HrGAs8sIypIHUqeRx7Vl694fm0HxhoTDUm1Kyu3iltLhiclN44IPTGR+dW7/xl4R1u4XUfEHhGWbUtoEjwXO2OUgdSP/11h+IvF0+s+IbDUWs4re10/YtraRn5URTnGfU460svwmNpyjThTlCCjJSjKUZRTtoqbu5Wv3srdAbR19z/AMnHD/r8T/0UK4HxpI8njHWXkYs32+YZPs5A/QVpzeMC/wARv+EwXT+fOEotjL6IFxux7elc/q95/aGrXmoGPyzc3DzbM527mLYz3616GUZfXw9WlOpG1qMIPb4le6/rQmUk18z13VBE3xo8J+djb/ZsBGf722Tb+uK8v8aGc+LtYN1nzftku/P+8a1NX1++8U+LNIuLCBLG9hihtbf99kb0J2tuIGMk10XibXtIGsP/AMJN4HaXxFDhZDHMVhmYDhiB1B49a8zAUsRllWjzU+aXs+VxTjzK0m76tLld7Np6NIp2kmV/iuZz4S8FG5z5v2F92evRMfpivOq9I+Nl5cTweGre+CJfpZNNcRqMCMuRhcdsbSMV5vXr8L3/ALMg5K13N6bazk9PLsTU+IKKKK+gICiiigAooooAKKKKACiiigAooooAKKKKACiiigAooooAKKKKACiiigAooooAKKKKACiiigAooooAKKKKACiiigAooooAKKKKACiiigAooooAKKKKACiiigAoFFFABRRRQAUUUUAFFFFABRXS+B9Hi1mDXIzavc3MNgZLVEznzNwAwB161U1zwtr2i2iXeo2DRW7Ns8xXV1Df3SVJwfrXmrNsJ9alhJTSmmlZtJu6T0V7vcv2cuXmtoYtFXL3Tb6zvY7O6t2juJVR0QkZIcAqfxBFaCabPaafrsF5ossl1ZmNHn80AWbb8HcP4t33fat6mNoxjGUZJ81rWa1TajdXaurtbb7K7aTSgzDorqvFHh//AInulabodjJJNd6ZbTeUmWLSOmWPPT+Qq5aeDL3T9E1+61zTipt7ISWsqyBlEnmKCMqcZwehrzpcQ4GNGnUlOzna0brmfNJRWl+718ky/Yzu12OJore1HSLq7vrK10/Q5rWZ9OScxeZvMwCktMPQEDOPam6l4T8QadpZ1K709ktlIEjB1Yxk9N4Byv411wzXCPkjOpGMpbJyjd30VrN3v5EunLXQw6K3NO8JeItQ0walaabJJbNny23AGTHXYpOW/Co7fwzr0+svo8emym9jQSSRnA2KQDuY9AMEdfWq/tXA3nH20bwvze8tLb310t1uHs56aGPRWpr2g6tockS6naGETAtE4YMjgdcMODVGztri8uorW1heaeVgscaDLMT2FdFLFUa1L21OacO6aa+/YlxadmtSGitzW/CXiDRrL7ZqGnmO3DBHdZFcIx7NtJwfrWbfafeWP2b7XA0X2mFZ4ckfPGSQGH4g1nh8fhcTFSo1IyTulZp3a327DcJR3RVorYj8Ma/JqFxp8elzyXVsEaaJcFlD429++RS654Y1zRYYp9RsWjhlbYkiurru/u5UkA+1QszwUqkaarR5pbLmV3pfRX1019NQ9nO17GNRXSw+BPFkocro8oK5wrOoZ8DJ2jPzfhWXo+h6tq99JZafZSzTxAmUfdEYHUsTwPxqYZrgakZzhWi1HdqSsvXXQbpzVtDOorU1jw/rGkXcFrqFk8UlxjySCGWTJx8rDg81taH4B1661ezt9QsJ7S2mujBI+5Qy7T85AJ5xg1FfOsBQoqvOtHlabTutUt7a6/IFSm3ZI5GitDxDpc+jazc6dcIVaJztywJK5+U8cciur8IaTpdt4IuvFN5o763Ol19nS2DEJEMAl2xz3/lWtTMKUaEa8feUrWtbW+2u34kS93RnCUV1fiW78KanoEd5p2njSNXSbbJaRlmjkj/vAnoa1r638O+C9M06HUNEj1nV7y3W4m8+QrHArdFAHeoeYWjFezlzNtcul9N3e9redybnn1Fdn4s0fSb3w7YeKPDtq9pDc3H2W4sy+4RTdtpPY/4Voa0PC/guWDRrjw/FreoCJZL2aeZlVWYZ2IB0+tSszjJRUINyd/d0urb3u7aeut1YOY4vQLGLU9ZtrCe8jso5n2tPJ91OCcmq17CtveTQJKsqxyMgkXowBxkV3MOi+Fr/AMfaFDpbibS9SAaa0MhLQNg5Qnr6frWTott4ZtvE+qHXmYWNmZfItlJBnYNhUyOgojj05OSUvhT5ba7tffpbt1uFzlq29F0FtS8P6vqwuRGNNRGMZXPmbjjr2rsPDK+HPGct3pS+Eo9LdbZ5Ybu2lc+WVHAbPBzWX4I/5J34w/64w/8AoVZVsxm4SSi4yi4XTs9JSS6Nra4XOIoqVbe4ZQywSsp6EISDXZeD9M0B/A2ra1rNnJO9ldRhAjlWcEfcz2BJ5OM4rvxOKjh4czV9UtN7t2Q27HEUV6Xpcfg7xB4W1DWLrw//AGa+ksrulnM2LhT0UlumTxmq0CeHfE3g/W57bw/DpN9pcSzRPBKzB1Jxhs9elcX9qq75qclZpPbRu1uuu62FzHntFdtoem6LovhGHxNrmntqk97M0djZlyqYXq7Ec/hU13ZaD4m8Kajq2k6T/Y+paWFkngjctFNGTjIz0NaSzKCn8L5b8vNpa97d776Xta4cxwdbVjoLXXhHUfEAuQq2U8cJh28vv757V0wtPD3hHwzpt5q2kLrGranH56xSyFY4Yu3TqTWjeSaJc/CDWL7RbR7ET3cIuLUvvWJ1YfdJ5wQc1zV8zk+X2UXyuajzaWfvWfW/fWwuY4LWtLt9PstNuIdRhu2vIPNkjTrAf7rc9ay66vxdo+nWOleGJrdBbtf2YkuZCSQW3AbsfT0rTu9Y8E6deJpuleFYtbtlCq93JK4kmY9doHSt6eOl7OLhGU2+bstnbXVL06sdzgaK6j4m6JZ6D4pa009ZI7aWCO4SNzkx7gcrn2Irl67sPXjiKUasNmrjTuKrFWDKSCDkEdQa6+2+JHi2GBIzfQTNGMJLNbI8ij/eIz+dcfRWWKwGGxaSxFNSttdJlJtbFrU7+81O+lvtQuJLm5lOXkc5JqrRRXTCEYRUYqyQgoooqgCiiigAooooAKKKKACiiigAooooAKKKKACiiigAooooAKKKKACiiigAooooAKKKKACiiigAooooAKKKKACiiigAooooAKKKKACiiigAooooAKKKKACiiigAooooAKKKKACiiigAooooA7j4ULeuniZNO3/azpEgi2feJyOnvUXhBLmDwR4ua8SSOwa1RFEgIBuN424z/FjNcrYahfae7vY3k9qzgK5icqWAOQDj3ANXNa8Ra5rUUcWqancXUcZyqO3yg+uB1PvXzGLybE1sVUlFx5Kkqcm9eZezs9NLO9tNVy767G8asVFd1f8AE6jxhY3d18QNFS3t5JDNaWHlkKcMBGuTn0GDV7xB1+Jv/X1B/wClArjI/FHiGPS10xNYu1tFXasYf7q/3QeoHtnFU5NU1GQXgkvrh/tpDXW5yfOIOQW9eea5KWQYy1GFSUbUlFK19VGpCd3orNqFra2fV9LdaOtuv+TX6nqJEzaleR2Of7Sfwdbi12/eJ2rvC++3Nc14Kh1GPwH4xaSOZLI2kYwwIUy+YOme+K5RdV1Nb2C+XULkXVuqpDL5h3RqowoB7ADtVvVPE/iHU1ZL7WLuZHQxshfCspOSCBweQPyrOnw5i6VP2EZRcZOm23e6dNp2StqnbS7Vm29bg68W7+v4noOnyPD450KaNirp4U3KR2IgkINcl4Mkkfw54x3Ozb9MVmyep85Ofryawf7W1T7RHcDULkTRQfZ43EhBWLBGwH+7gkY96r291dW8U8VvcSxJOnlzKjECRc5wfUZANdVDh2pTpyi5K7VJf+C6jm/vvp5iddN7d/xVjtPiBDqMviTRH02OZ7drC1/s4xAlRhRnbjvvzmuh8S3F5b+NvFpl0ltT057S3TUkim2SopRcMp6nkHPGPWsLSdc0lNGtbWLxRrGjwKgF3YrCZhI38RifPyBh24rD1jxXqE3i+91/SriewedtqBG5EYAUK3Y8KM+9eJh8rxeJnHDumlGlCUU5Kcbv2lOSu1bVqDfNBySl713flNHUjH3r7v8AR/1qafiCx09PC2l6pY3OrNov25ojp94Qro2AzFGAwQRxnHWmeGby2/4S/S5vCGiXH2yJnYwXV2GEw2nIBwMHGa57Wtb1bWpEk1S/mujGMIHPyoPYDgVTtp5rW4juLaZ4Zo2DJIjYZSO4NfR0cmrSwUqVeV5tTVrycfevpK3Lz76yaUn66mLqrnulpodxJZ6ZqHh3XrnQTrOkNBEs17Z3TB4JgHxtD4ByCcgHJqt45tLm6/4RJbe3kl83RoI49qkhm8x+P1FYmseKPEGr2v2XUtWubiDO4xs2FY+pA6n602z8TeILPS/7MttWuorTBAjVuFB6gHqM+1cuHyfMKMo1eaLkpN2cm7JwUfj5eaTTV/eW2nNoinVg9P637Hpt/FfnxR8QIdPEn2v+yoFUR/e4jj3AY74zXIeFY7iL4feJmvEdLJjbrAJAQDceYPu577c5qp4d8SSWtl4gmvNRuv7SvLSOO2m3MXLqwx83bAH6Vl6v4i1rWTCuq6lcXUcTZRHPyqe5wOM+9efgMixtNSwslHki6N5a3fsoU/h0s03G265dd9i51ov3vX8bnXfEu311/idbNbx3TSMtt9hZASMbV+7/AMC3Z/GtPxptm0vxsmkfPKNWga8EPJMflgN07eZuzXO+K/HGqPr162g61eRafME2KMrg+WqtgHleQemK5fStW1LSrw3mnX09tOQQzo3LA9QfX8anAZDjquEws6ijGVKEFGOurUoTfPp7rXLbTms25eQTrQUpJdW/12OvsVmi+HGlLfK6l9eVrFZBg7MDeVz/AA5/XNT31xNcfHsNNI0hTWBGm452qrYAFcZqutatqt5Hd6hqE9xPHjy2ZvuY5+UDgfhUBv71tR/tJrqZrzzPN88uS+/Od2fWvUp8P1m6lSo4qU41VpeydRx2dlorauyu9bGbrLRLpb8CXxACuvagCCD9ql4I/wBo11vgux8TW/hmTXvCWpzyXKz+XdWEKbiB2Yqfvfl/KuP1bUb3Vb577ULhri4cANIwAJx06U2wvr2wl86xu57WTGC0UhUn8q9qWFrVMJCk7cySun70Xbdapaedkznnq3Y9I8VLd3/w8utU8WaPb6fqyXCLZSiIQyzg/e3L+dVvH+kah4oh0rxLoVrLqEE1nHDOkC73hlXggqOa4C/v77UJRLfXlxdOOjSyFiPzp2n6nqWnFjYX9za7vveTKVz+Vc1LLKtFRnTklJNu1ny2aV0tbra/r0IUTutZjk8J/DzTNH1ABdTuNSW/e3yC0Ua9A3oTgfrR8SvD2qa54gXxDoVnNqdhqUUbpJbrv2NtAKsB06d68+uZ5rmZpriaSaVvvO7FifxNWbDVtU0+No7HUru2RvvLFMyg/gKuGXVqUlVhJc/vXutHzW87q1lYLM7zQPD9v4c+I/hex+1GbUHHmXsQwRC5U4UEfjT/AAZZwzar4uvLfT7fUdYtWZrK3mUMCS7ZYKep6f5NecC4uFuPtAnlE2d3mbzuz656063urq2uRdW9zNDODkSI5DZ+tKrltWpF81S8nFK9u0nLo9ne1uwcp7H8PLjxxeazI/iDzbSx+zypHbSQrAJZCvG1MAnHNch4Rt7i18B+NLe5hkhmjjhV0dSGU7uhFclLq+qy3sd7LqV49zH9yVpmLr9DnioJ7u7nlllmuppHmOZWZyS5/wBr1rOGUzTlrFKXI7JWtyyv+PcOU2tO8a+KNPsYrGz1eaG3hXbHGAuFHp0rX0Qs3wh8RMeSb+Ak/lXD08SSCMxiRxGxyUDHBPuK762ApyX7tKL5lJ2W9ncdjtPBwP8AwrXxfx2g/wDQqPh3/wAip4y/7B6/+hGuLWSRUaNZHVG+8oYgN9R3oSSRFZUkdVcYYKxAYe/rWdTAOaqLm+KUZeluXT/yULHqeg6l4gu/hnYJ4SmJvtNkeO8tkRWkZCcqwB69e3vVXVrrxsngq/vvEmrSafHLiCGzlt1WS5z144KgetedWV3dWU4ns7ma3lHR4nKn8xTr+/vtQlEt9eXF04GA0shYj865VlHLVcko2cua7jeW97X9eu6X3i5TvvFelXvivwv4f1vQ7d742tktldQQjdJEydDt688/pUsmh3eh/BzV4tQXybue6gle3J+eJdwC7h2J5OK890/UdQ092ewvbi1ZuGMMhXP5Uye7up3kee5mlaU5kLyE7z7+tWsurpRpKa5IyUlpro723t8wsz0DxHBaXEfw+t9QbZaSWqLMScDaXGee1aniR/Hlr4huNK8OaUNL01G2wTW1qqJ5f99pSPz5ryiWaaVUWWWR1jG1AzEhR6D0q1LrGrS2YspNTvHtgMCJpmK4+mah5VP3dVJLm0krrWV72vutv8g5TsvjlbXK+JrS8dXkgksIUW4AykjDO7B79c/jXn9Wbm/vrm2htbi8nmgg4ijeQlU+gPSq1ejgMPLDYeNGTvy6FJWQUUUV1jCiiigAooooAKKKKACiiigAooooAKKKKACiiigAooooAKKKKACiiigAooooAKKKKACiiigAooooAKKKKACiiigAooooAKKKKACiiigAooooAKKKKACiiigAooooAKKKKACiiigAooooAKKKKACiiigAooooAKKKKACiiigAooooAfBsM8Yl3GPeN+3rjPOPermux2K61cR6THci03gQrOv7zGB1HrnNQ6X/AMhSz/6+I/8A0IV6nebbLxv478QrGkl5pkKta71yEdwo349QB+teJmOYvB1lZNvldleybcoRV9O8t+ivoyoxujyu7sry0Cm6tLi3Dfd82Mrn6ZqJ45I9u9GXcMrkYyPUV6D4H1nU/FH9r6Br15LqFtPYSzo053GGVBkMp7VUuLebxP8AD7Q5bceZe6dd/wBmv3PlyHMZPsDxULN6lKr7LEQSs0m09EpJuL1S6rla9GPl00OY8P6TNqutWGn7ZY0u5kj8wIThSwBYeuKt+MrCws/EE9ho9pfpFbAo/wBo+ZnZWILjA4XpXY3WqyW3xY0XR9LuXitNMeHTRsbAcAjzM+uWzn6UaHfXl98RvEzXl1LOYdOvYYy7Z2IG4Uewya4JZtifaLEuNoKnzct31el9N7W9NR8q2PM0R5CRGjOQMnaM4HrW/f6PaQeAtL1xDJ9quryaGTLfLtXpgetX/hP/AMhLV/8AsC3X/oNSXsay/Cjw5G0ixK+qTqXbooPc+1d+Mx81i4UY6JTjfzThN2/BCUdLnF1ZNhfC1+1myuRb/wDPUxNs/PGK27jStJ0a5sr5te07V4UuU863tw24oDknkYxx+tegyX2vajrs+p+FfE+nazZShtmjzSeXiMjHl+WcZx+FRjs7dHllSj7rT1lzRV1bS/Lo33lZAoHmmh+HrjVNF1XUo2dRp8aOEERbzdzBcA+2c1lW9vcXM3k29vLNL/cjQs35Cu88Eapq1h4Q8XRw3VxZtaRI8UasR5DmUBseh7Uw6jeeHfhppt3pMzW97rN1M11dJ/rNqHAQN2GealZnio16tPlTvNRhr3gpu+na7666bahyqxws8M0EphnikikHVHUqR+BqWC1m8zfNbXHkROonZYz8gJHX0PpXaandz+IfhrBrGqN52o6fqa2q3LD55I2UHax74Jq/8T9e1H/hOn0GCbyNOFxbtLEgA85zsYs56k5xj6CnDN69SrGgqa5vf5ve0XI47aa3Uk1t5hyrc4HXF08axcLpK3Ast+IBOP3mMd/eobqyvLRUa6tLiAP90yRlQ30zXrMVrCfiX4z1ZpbWK40+PfbS3P8Aq4pGwBIfp/WqmnXnmWepWPinxxpGrWN1bvtRpy7xzYyjJkcc1x0+IZKEeSF0owb1bk+aKelo2bSaerV32HyHmNpZXl4W+yWlxcbfveVGWx9cVC6sjlHUqwOCCMEGvSdA1EX3g3S9L8P+Kbfw/qFqXN1BMxi+0uTkN5mOeO1c38Sv7abxCsmvWdtBePAmZLc5S4A4EmQcEmvTwma1K2Llh5xUfi0bfNo7J2aSaa1vFu2lyXGyucxU9rZ3l0GNrazzhfvGOMtj64qA8Amu/wDGusal4ZuNN0PQryWwtrazimYwnaZpHGSzHvXq1Kkk1GK1f6GM5NNJbs4HBztwc5xip7myvLaNZLi0uIUf7rSRlQfoTXeeHNRh1jxRqfiabS4orix0p7oRYykkyrjzMY/Go/Aev6t4g1+XQ9cvJdQstRhlDpNyEYIWDL/dII7VjLETSb5dlrr+Rm6sld223ODjgmk2eXDI+9tq7VJ3H0HqafNaXcM4t5rWaOY9I3jIY/gea7eDUrrR/hTbvYyeVcNqssSzr99F287T2JwBn0pur6tqN18PtD1ea7lfUbfUpYorrP7wKFyBup+3m3tpdoftZX262KniTRdB0PWtM02eLUnUBHv5xj94GUHEY9RmuWliWW/kisY5pEMjCFNpLlc8ZA74r0zW769uPjJolrNdSyQQy27xxs2VRmjUsR9az4LmTQ/D3iXXrDCalLqzWaT4y0KZLHb6E56/SsaVeajG+raXXuzOFWSir6tpfic7o+gpNomv3N/DcQXOnwRyRIwKcs+DkEelYlrZ3d3u+y2s8+3lvLjLY+uK7zRde1LVvh54ng1Od7uS3hjaOeTlwpcZUnuMjNaesw3Wk2GlaXo/irTtDhjs45pEaUpJNIwyXbA5HpT+sTjJxktb/LZeQ/ayTae9/wBEeWLHI0nlrGxfONoHOfpUq2d41sbpbScwDrKIzsH49K9Ogm0+8+I3hW8hvrG9v5EdNQe0PyNIqnDfUg/pVDwZ4k1a9+JEWny3Tf2dPPJbmzA/ciP5gFC9Kp4qdm1HZX/Py8h+2la6WyueeQQzXEoigiklkPRUUsT+AouIJreUxXEMkMg6rIpUj8DXbW1zN4d+H0mpaU32e91DU5LdrhfvxxID8qntk1R/tq58UR6PpGrxmedL1Y/t7H5zGxA2E459etaqtJttL3V95aqNu9tDm4rK8lt2uIrS4eFfvSLGSo/HpVevWtevNTs/Esiad4y0bTbOyk8qGwMpVUReNrrtwSe9cJ8Qf7KPiy8k0WWCSzl2yKYT8gYj5gPxzU0MQ6js1ur/ANaCp1XN7GBRRRXWbhRRRQAUUUUAFFFFABRRRQAUUUUAFFFFABRRRQAUUUUAFFFKiPJIkUYzJIwRfqaTaSuwSuIeBzTRIhO1W3H0Xk/kK6rTtL0iOQx7o7u5QfOXYMR/wHoK04Jbby28iSHZH97YRhfy6VyPFdkaql3OHEVwelrdH/tg/wDhQYpx1tbofWB/8K7qCeG4j8yCVJU/vI2RUlT9Zn5D9mjzwyIDtZgp9DwacK7+REkXbIiuvowyKxdU03R2lWHzIrO7kH7vY23ce3y9DVLFP7SF7Psc1RSNuSbyHRvO3MpVVJ5HXp9Kak0bRiQNhScAnjP510qcXszOzH0UjMF6/hQGBOOQfQjFPmV7X1FZi0UUEgdSBVAFFFFABRRRQAUUUUAFFFFABRRRQAUUUUAFFFFABRRRQAUUUUAFFFFABRRRQAUUUUAFFFFABRRRQAUUUUAFFFFABRRRQBc0SGafWLOOCJ5XM6fKikn7w9K7fxN4gOg/FLxA0lql7ZXRNvd2zNgSIVXoexB6GuG0vUL7S7sXenXUtrOFKiSM4OD1FQTyyzzPNNI8krsWd3OSxPUk15WJy761ieerZw5HG2t9Wnfytyq1tb9rFKVkdc/iTw/pWmX1v4W0q9gur+Iwy3N3MHaOM9VQD19a1fhJdXmh6dr2s3Nsw02O0EiNKhCvOG/d7c8E5z09q85q7Nq2pzaZDpct9cPZQnMcBc7FP0/E1zYvJIVcPLDw1U2uZybbaVtn30sui39RT1uSaLqjWPiK01iZGuHhuVuHXdguQ2Tz71raF4pTTvGV5rklj51ve+ck9uX58uQ8gN6jiuYor0a+X4evze0j8UeV77f113EpNHbaf4o8OaEL6PQdEvCL21kt5Zbu4BdAy4AXAwADgnucDpWFd62s/g7T/D/2Yq1ncyTmbfkPv7Yxxj61jUVlSyrDU5+0s3K6d223dJpbvs2g5mWdMu5LDUba+jVHeCVZFVxlSQehHpXaJ4o8HQa3/wAJHbeHb9NUEhmWH7Sot1lPfgZxnnFcFRVYzLaGLfNUvs07Nq6e6dnqgUmjqvDniWzhbXY9ctbi4g1lf3xtmCujb9+RnjGaNE8RaWNDk8P69p1xeaas5ntZIZQk0DHrgnggjqK5WionlOGm5OzV2no2rOKsmrbO2mm63HzM6bxH4jsrnS7PQ9E0+Sy0q1lM5Esm+WaQ/wATEcdO1VvE+vrrXi99eFq0CtJG/kl9xGwKMZwOuPSsKitKGW4ei04rVKSu22/eacr922lq/kJybOvHjTb411PXP7PEtlqYaO6spH+/GQMjcO/GQaWXxB4Z03T7yLw3ot2l3eRGFp72VZPJQ9QgA6+5rj6Kx/sXCe7ZNJJKybs1Ha6vrbz32d0PnZ11rr3hq+0Ox0/xFo9201gpjiuLGRUMiE5w4I5I9azvGOvR65c2i2tn9jsbG3W2tYS+9gg7s3cmsKitKOV4elW9rG91dpNtpN72V7K//DCcnawV148RaBqljZp4m0q8nu7KIQpcWswQzRjorg+nqK5Ciu2pTjO1+hnKCludZ/wmtwvi0azHYwraCD7J9iz8ht8Y2E+uO/rU0PiPw7o8d1P4b0e8h1C4iaJZbqcOturddgHU47muNorN4an2/rzJ9jA2JtaWTwfb6B9nYNDeNcmbf97cuMYx+uaJtaWTwla6D9nIaC8e587fw25cbcY/XNY9Faeyj263+ZXJH9TqLnxVHP46s/Ev2JlS3aEmDzMltiheuO+PSl0fxPawy6taapp7Xek6nMZpIVk2vE+4kMp9RmuWoqHh6drW8vu2J9lG1rHYTeJ9FtPD2o6DoujzxW96i757icNKXDA5OBjAAxgeuaZH4g0HU9Ns7fxNpl5PcWUYhiubSYIzxjorg+nrXJUUvq0PO+97u4exidYvi6KPxdpusQaWkNlpyeXb2kb4OzBHLY5Y5yTiszw5rS6T4sg1xrYzLFO0vlB9pOc8Zx7+lY1FUqELNW3VvkP2cbW+R02ieIrFNNu9G1uwlu9Nnn+0J5Um2WCT1Ung8dRSa74is202z0nw/ZS2Nlaz/aN8rhpZZezMRwMY6VzVFHsIc3N/w33B7KN7na3HiTwrqV8usavoF2+p8NKkNwFgncfxMCMjOOQK5fXNRl1bVrjUZo443nfdsjXCoOwA9hVKiinRjTd0EacY7BRRRWxoFFFFABRRRQAUUUUAFFFFABRRRQAUUUUAFFFFABRRRQAVd0FQ2uWmegZj+IQ1SqfT51tdRtrhjhEk+Y+gIwT+tZVl7jKhuizqsj6Tr9xLEp/fISoA/vjA/wDHhWba3TW0NxbojKtxGIs+oyDu/wC+d35V1niDSpNRMMlvJGkiAqS+cFT9PcVW1Hw+07W4t5Y0RIVik3ZyQO4x9TXCnG1mbalCzvbqytrewsIV+0z/AL1yVycvyoA6fdAyTUjeIb5bd4ZFjS6WQLuKcY5yCPUECtHWdFe5uI7qymEEyADnIHHQgjoRVM+G5vsjZuI2umcNubO0DnPPUkk5z7Ulbr/Woxq6zrFvafaLqCIxyqPJcgDJPPY9MAn8qoyzXtxq1nNfDDuYTH8oXKeZweD9etdFdaT9o0aCxaULJCq7XAyNwGOnpgmsyHQb9biCa5u4GjgKcl2JVFOcDIoi0l9/5Ayjq/7vXL4rxsDuPqYwP5vVAR4in5zkxxxkj7nVj+iD86kvZprm8vbiPyys7jyyc/KoYEZ9c7RTJPMMDRJhSXDh8/dO3HTHP6VrGEnHVdvuIcknuNRTtAdixLlST3ACkD/x4/8AfIpxUAMBwAhcD0II5/XH40m1tmN244GSe5Hfjoev50KrfxH0zzknHTJ4/kK1dOWsbddyeZb3EbcsTHeSfLDZx0JFDJhp1f5yuVjJ4KkSKM0Mr5HRlAxjOMj0P8uMU5wzbjxliSwBx1bdwfqBUyhUkrNP+mNOKYq7goDHJxyfWihAwQBjk45PrRXWjIWiiimAUUUUAFFFFABRRRQAUUUUAFFFFABRRRQAUUUUAFFFFABRRRQAUUUUAFFFFABRRRQAUUUUAFFFFABRRRQAUUUUAFFFFABRRRQAUUUUAFFFFABRRRQAUUUUAFFFFABRRRQAUUUUAFFFFABRRRQAUUUUAFFFFABRRRQAUUUUAFFFFABRRRQAUUUUAFFFFABRRRQAUUUUAFFFFABRRRQAUUUUAFFFFABRRRQBZs7++swFt7lgg6RuN6j6Z5H4GtCPxHeqP3ltbye6sVz/ADrGorF0IPoUpyN8eJm76efwmH+FB8TN/Dp5/Gb/AOtWBRU/Voj9ozYk8R3zDEdvbx+5JbH8qz7y+vbwFbm5ZkPWNRtT8h1/HNV6KtUILoJzkFFFFakhRRRQAUUUUAFFFFAH/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data:image/jpg;base64,%20/9j/4AAQSkZJRgABAQEAYABgAAD/2wBDAAUDBAQEAwUEBAQFBQUGBwwIBwcHBw8LCwkMEQ8SEhEPERETFhwXExQaFRERGCEYGh0dHx8fExciJCIeJBweHx7/2wBDAQUFBQcGBw4ICA4eFBEUHh4eHh4eHh4eHh4eHh4eHh4eHh4eHh4eHh4eHh4eHh4eHh4eHh4eHh4eHh4eHh4eHh7/wAARCAHpAx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jaKKK/VT5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JpLa4jt47mS3lSCQkRyMhCuR1APQ0R21xJBJcR28rwxY8yRUJVM9MnoK9HkVdQ+E+naPtBmS0n1C39SYpiHH/fDE/hTdNVdO+Fep6ZtAnutPGoz+uGmVYx/wB8qT/wKvhnxfP2b/de/wC39la/2efl59trJr/Fpc7vqavvpy3+dtv66HnE8M0EnlzRPE+AdrqVOD04NR16I3he1u9d1T7TJqWrzWdpbSRWkcyi4uN6DOCR91fQDPIrNsfDujX3jD+zYv7St4RaNO1pcBY7gzKM+QrMACT2bFd1Di7BTpylK/uwU5NLRXipeuzVm0o7q900s5YSaenV2/Q5CKOSaVYoY3kkc4VVGSx9ABTWVlYqwIIOCCOQa7QaPYxeLdCtbW31vRbqe5CTw3IxJDyNrxvtGc59OMVC+l6HpelJquurqF697dzx28VvKsZCRthpGYg5JJ4FbriWhKUFGLbmlyxS95tue2vLa0G781rK99rr6tLXXb/gfPqchRXcf8InpFvqWrfary7fT7XTY9RtnjCiSRHK4UgjGeSPrz7Vn6totjd6VpOo+HbW9D3801ubSVxK2+PacqQBkEN0x2q6HE+BrzjGN+WVveatFNw9ok29U+VNvTS1nbS6lhZxTv8A1rY520tbq8m8m0tpriXGdkSF2x64FWbjRtYtoWnuNJv4YkGWeS3dVX6kjiut+G2n6hpviXVLW98zS7j+xblhJLlTECBh+OQB14rO1xbxNKmL+PIdTXABtVuZmMnPowx781yy4gnPMfqtHlcPcd7Tlfmvs4pxW3V/gUsOlT5pb69unqcpRXoK+GfC6+J7fwyzao91d26OtyJUCwu0W8Dbt+YevI6/jWV4W0fTLvTvMm0nWtXuzOUeOy+SOBBj5i5Ugk88cAY5rWPFWElRdZQla0ZK6SvGfNZ3bSS92XxNbeauvqs72uuv4f8ADnLpDK8UkqRO0ceN7hSQuemT2zSQxSzSrFDG8sjHCoikkn2Ar0aDR9L0OHxxpV9NdSWNobU/u9olk+bcq56A8gE1H4W0vS/7e8M+INF+0xW1xfvazW9w4dopVTdwwAyCpB6Vwz4yo+yrVYQbjFXhK3uyvRjVSb3Tab6W0Wt2kWsHK8U36/fY87OQcHg0ld1pfhWBtGh1a80jWtWa+ml8uPT8AQxq5UsxKnLEg4HHSiTwjpOm6lry6tc3rWmmQw3EXlBVkkSQjCEEYDc49jn6V1/635d7SdNNuUdLJXu1NQaSTvpOSWqV91dJsn6nUsn/AFtf8jhaK7rRvDmi3WhprC6brOpRT3MiPHZSqXsY1PBcbSWJBz2FcZfxwQ31xFbSPLAkjLG7ptZlB4JHY47V6WX5zQx9apRpJ3g7O9t07NaN2afe11rG61MqlGVNJvqQUUUV65kFFFFABRRRQAUU8xyLGsjRuEb7rFTg/Q0ykmnsAUUUUwCiiigAooooAKKKKACiiigAooooAKKKKACiiigAooooAKKKKACiiigAooooAKKKKACiiigAooooAKKKKACiiigAooooAKKKKACiiigAooooAKKKKACiiigAooooAKKKKACiiigAooooAKKKKACiiigAooooAKKKKACirFjY3t/KYrGzuLqQDJWGIucfQU28tbqzmMF5bTW8o6pKhRh+BqPaQ5+S6v26gQ0V2/jrRoU0nwkNK07NzeaeZJRBGS8rZXkgdTXI39hfafKIr+yubSQjIWaJkJH0IrkwOYUsXTU46N30e+ja/QbjYrUVI8MyQpM8MixP91ypCt9D3ojhmkjeSOGR0jGXZVJC/U9q7OaNr3ER0VKsE7RecsMjR7tu8KcbvTPrTryzu7OcQXdrPbykBgksZViD0ODS9pG/LfUCCir1zo+rWtsLq50u+ggPSWS3ZV/MjFdL8OdPsb7SfFUl5axTvbaU8sDOM+W4Bww9648XmFLD4d1/iSaWnm0v1GotuxxlFXv7I1b7F9u/su++y4z532dtmPXdjFVYoJpY3kjhkdIxl2VSQo9z2rrjWpyvaS0FY6Ox8VfZP+Ed22bMNJEqSgvxOkjEsvTj5SR3pb7xWlzPr7CxMcWp20dtbxiTi3jQrtHTnhQO3rXMxo8jrHGrO7HCqoySfQU54Zkm8l4pFlzjYVIbPpivGfD2W+19pye96v8A5+e17/z6/htob/WalrX/AKtb8jqp/Eei6jqd3Pqel3SpPDAkU9vKBPbtGoUlSeCG7j6U6/8AFOlX2rWpvdKuLvT7exNmpmnzc9SRLvxjcCeB0A4rn7nQ9atrc3FxpGoQwgZMj2zqv5kYqnBDLPII4Ynlc8hUUk/kK56fD2WStKm3aK5VacrR91R010dktvXdtj+s1P6R18ni6xt5dDhsre/uLXS7w3Re8nDTOTj5FI4VeOnPNVYte0e/0tdN16xvHit7qWe1ltZVV1WQ5aNtwwRkA57VzxsrwWX202k4td2zzvLOzd6bumfapbTSdVu7dri10y9uIV+9JFAzKPxAxQuH8rpQTTcWn8XM01K8m3e+755X8na1g+s1H/w3p/kjcvvFwurjWG+w+XFe2CWNtGsnEEaFduePm4Xnpyay7nVhL4ZsNHWFke0uZpvND/e3hRjHbG39a3tf06yg+FXh7UI7SOO8nup0mlC4ZwGYAH6YrjK0yrL8vlDmoU7KE2lq94J0r76+7333eupM61R7vf8AXU3fB+uQaNqN1PfWs15Dc2Uto6JLsba+ASGIPpS3914QezlSx0XV4bkqRFJLfo6qfUgIM/nWNa29xdTLBawSzyt0SNCzH8BUt/p+oae6rf2N1aM3QTxMhP5iumplmEli/bc0o1HbRTlG/LteKaT+71Eq0lDl6eiN4eKo/wDhOLTxJ9hfZbpGph8wZbbHs64/HpTrfxDpc3hqz0nUrbUf9BkleNbW4CRz723fvBjOR0yO1aPwu0azntdZ1rUdJbUUsLTzLaB1OyV+fTr0/Wp/h9pNnrHiTWNU1LQcW1rbyXEdkEZYvMHRPw9K+fxlHKqTmvZy/wBnUEmpWeikoxXvXvapJNvvvdK2sa1Tvvf8bf5Ir3njLRrrUNbkn0i6kttajgWZPPVWhaPqUOOegxn8arQeLNP0260aHSdPuBp2mXD3TLNKPNuJWGCxIGBgAACq9vqunDUNbmvvCyo1zbFILeJCFs3xw+DyPX8a5mCKWeVYYY3lkY4VEUkk+wFdOE4ay5wdOVOSiklZzbi/3ap30lvGHu3+erswliql7319PO/5nT2fiDSrnSLbTtcttRxZSSNbS2U4QlHbcY2B46kkEetVp/EUDxa7FDpot4tTWNIkSTIgVGBGc8sTj86ydQ0zUtPCm/0+7tA33fPhZM/TIqCCGa4mWGCKSWRjhURSzH6AV6VLJMvvKrG7i3zfE+VPmU20r2V5JN/Po2nm69S1v62t+R0egazoNrZWn2uy1K3vrSQsLnT7gRm4UnIV8+nTI7VkeItSbWNdvdUaFIDdTNJ5a9Fz29/rUWoabqWn7ft+n3dpu+758LJn6ZFQJDM8TypFI0cf32Ckhfqe1b4XLcJSxEsZTbcpXV3JtJN3aV3om+nTZWWgpVZSioPYLeKSeeOCIZkkYKozjJJwKs63pWoaLqD2GqWzW1ygDMjEHgjIPFRXNpe2XkyXFrPbeYN8TSRldw9RnqK9S8Y6f/wlWreBtZjXcNVjjguD1+ZDls/+PflXnZvn7yzF4fnt7Coql31UoR51re1nGM+m6NKND2sJW+JW/HT/ACPO9e8O61oUVtLqtjJapdAmEsQd2MZ6fUVFNomqQ6FDrktqyafNIY45iRhm54A69jXq3xSvY/FPgzV5oFUvoWsGFdo/5Z4CZ+mT+lY3xMjW3g8IeCVbaIII3uB6PIQOff735181kvGmOx1LC069OMa0pzVRa2jCEOe61vdqVNa3V29DqrYKnBzcXdJK3q3b9Gcp4b8EeJ/ENr9q0vS3kt84EsjrGrfQsRn8KoeIvD+seH7pbbWLGS1dhlC2Crj2YcGvWfif4d1jUdSg03Tta0rT9KsYEjhtJL0REHHLMv8AKqOu2c8fwhvtP8QazpuoXllMkti0V2ssgXIBXPXu34Vw5dx/iMTPD4hzpyp1pRj7OKl7SCm7Rk5XcZNXTkuVWV7PQupl8YqUbO6W+lnby/Iw/Ff/ACRTwp/18zf+hPXO+GvBfiXxFA1xpOmvLADjzXdUQn0BYjP4V03iOPzvg54PhzjzLyVc+mXYU/4239xp+p2Hhaxke206ws49sUbFQzHPJx16fzrXJszxlP8A4TsByqpVrYqTlNNxjGFV3fKnFttySS5l1bFWpQf7ypsox26to4rxH4e1nw7dLbaxYyWruMoSQVcezDg1a8M+DvEfiOJptJ015oVODKzBEz6AsRk1YvvF13qfgu38M38P2l4LgSQXkkhLovTbgjkcnvXTfGa+uNJTRvCunyvbWFvYJIyRsVEjEkZOOvQn6mvbrZxnkJYfL5QhHE1JT97Vw5IWfOoqXNeV0lFyVne7sYKjQfNUu3FW063fS/6nFeJfDGu+HJUj1jT5LYSfcfIZGPoGHGabp3hzW9RsI76x06a4gkuPsyMmDmTGduOvTnPSu48D3dx4g+GfijRdSle4TT4FurR5DuMZAY4BPb5f1NLoGpXem/ATUJrKZoZZdUMRkQ4ZVZUzg9uOPxrircU5pQhLCyhB4iFanSb95QaqJSjNK7a0equ9U9dS1haUmpXfK4t+enQ5jW/APizRrEXt9pLiDIBaJ1kKk8DIUkjnippPht40TTjfNor+WF3lPMXzAP8Aczn8K6T4H6rfWumeKTHcOVt7D7RErHIWQBvmwfw/Ksr4ManqEnxMs3kvJ5Gu/MFwWcnzPkJ59eQK5sVn/EeHjj1ei3hEpN8k/wB4nDn5Uuf3GldXvO7toio4fDSdPf39N1prbtr+Bw1vBNcXCW9vC8s0jBUjRcsx9AK62T4ZeNo7L7U2isV27tiyoZP++c5rqvhXp6f8Jf4t1SEW63NiJVtGmICRuzN8xPbp+pqjZeG/F9rra6yni/RzeiTe0jamDv55BHce1XmfGtf67Uw2Gq0qXs4wb9opS5pTjzcq5XHlSTV5Pm1ekdApYKPIpSTd77W0toeaSI8cjRyKyOpIZWGCD6EU2u7+OUdh/wAJv9qsJbeQXVsksxgcMvmZKnkd/lB/GuEr7jI8z/tXLqON5eX2kU7Po+q+TOGvS9lUlC97BRRRXqmQUUUUAFFFFABRRRQAUUUUAFFFFABRRRQAUUUUAFFFFABRRRQAUUUUAFFFFABRRRQAUUUUAFFFFABRRRQAUUUUAFFFFABRRRQAUUUUAFFFFABRRRQAUUUUAFFFFABRRRQAUHgUUHpQB6d4p1O88EeF9D0TQZTZXF5bC7vbmMYkdj0Gew/wFYOu+MB4g8Gx6drUUlzrFtPugvcDJj7qx6n/APVW/qFinxD8N6PcaVeWqazp1uLW5tJ5QhdR0ZSev/16yPEug6P4Z8H/AGO/ktbvxLczhh5ExYW0Q6g4OMn3HevhcueBTpwrwvilUbdl797v3m/5OX5Wsl2NZX6bG/418R3+h+CvCkGlSfZbq508b7lAPMEYx8gPYE8n6VSvtUvfEHwXu7vWJTd3VjqMaQzuPnAOM5P4msz4lXVtceH/AAglvcQzPDppWVUcMUOV4bHQ/WjTbq2X4M6vaNcQi4fUomWIuN7KNvIXqRU4bAUoYPD1o0/f9tdu2v8AEa33tb5WG3q15E3iv/kkPhT/AK+Jv60eAP8AknnjX/r2j/ma0LPTG8YfC7StN0i6tTqOmXEhltpZQjMrZ5GfqKm03T7Hw38P/E+l3mq2L6xcW6u8EUysEGcKgP8AE3UkDpxUVMVSWFnhL/vPbX5eqXtlK78rddgs738hngzVP7F+EF/qkcEU1xBqY+zeYu5UkIAD47kZNReA7+41K517xvrrDULvSrMGASKMbznbwOOP61mWV1ar8FdQtDcwi5bVI2WEuN5Xjnb1xTfhbqmnRHVvD+r3AtbTWLbyRO3SOQZ2k+nWtK+CTw+NrRhebqWbS15Pc5kutmr7biT1RJ4f+JWuwayZtdu5dS06bctzauFKlSP4R0FafwmurG3ufGF7Da77GOwklSCXnMYJIRvXjiodH+Hf9mamuoeKr/TF0SDLu6XOftAHRVA55/OoPA99paxeN2haGyt7jTZltIZJMHBztUZOScY9anHRy3EYeusBDRqCbirR+NaafaS300Vrsa5k1zE/w88beJb/AMd2Nte6nJPa3kvly27AeUFIPCr2xUngaa1s/ifrnh2RQmn6nJc2RTsPmbZ/UfjXLfDWaG38eaPNcSxwxJcgs7sFVRg8knpUPiK+a28d6jqVnKrGPU5JonQ5BxISCCOoruxOU0p4uthqMFBTpLZWXMpOz06rQlS0Tfc6T4Y6ONO8Z6lfamuIPD0csspI4LrkL/U/lWd4N8RXUXjK81ldIk1bU7oSNboo3GORjnfjHOOldr8V9Q0+z8Itc6aNk/iiSO4m9diouR+ePzNc78G7uGMa7YQ30Nhq15aBLGeU7QGGcgHseR/kVwQxMsZgMRmVenfmUYcuqslZSvbW3M5Xt0iVazUUdT4ET4mN4mtpfEEs66ZMxFxFeSIAykHhU65z6Cuc+G9vFD8aZrWFQkSy3SKo7DDcVa8JeHL7QvGWn6p4u1u0tyk/7qNrwSyTOQQOhOBzyTTvD1sdB+OLyapPbW8UrTzpI0y7NjhtuTnAPtXBUlT/ANsjRlBqVF25I8sW1zbavmaurteg+3qZEmtX3i7xVZeF2ZLbRGvhHFaRIFVUUnv1JwDz6mrPj7xzrlj4nn0vQbxtM0/Tn8iGGBQAdvUn157Vx+kakdJ8WQasg3i2vPNwP4huOcfhmu58V+CW8S6zL4h8M6lp0+n3x86TzZwhgY/e3A//AK69nE4bAYLGUliYJUeR2uvd521dvpzNbN6vUlNtO2474l6l/bXwz8Nal5McMlxcyGVY12qZOQxA92BP41zV18PPFdtZS3k1jAsMUZlci6jJCgZJxu9K3viQ2j23w90LR9K1K3vTZXMiSNG4yzYyzY67SxODXnBlmIwZZCPTca3yCjX+pJYVqEeeppKLbtzu32o2073FNq+p6NZXsng74V2WpaXti1XWp3DXO0Fo41zwuenT9TU/gDWr/wAZW+p+FfEU7agsto81rNKAXikXpg/j+nvVXQltPGPw9t/DIvre01jTJ2ktVnfas6N2B9ecfgKueHtKX4dWeo63rl5af2nJbNb2VnDKHcs38Rx24H614+KWH9liKc4/7W6jcdPe+L3HF78qjbbRK9yle67EXwt1nVYPB/iiGO+mRLCyMlqAeInJbJFSfCbxBrVx/wAJH5+pTybbGW6GT0mPV/rxWN8O7q2g8L+MI7i5hikm08LGruFLt83Cg9T9KPhPdW1t/wAJF9puYYPM0qRU8yQLub0Gep9q6cywNKUcfL2avzQtp5Qv+N7hF/CXfhtf3mpR+Mb6/uHuLmXR3MkjnlsDHP4AUeE5v+EX+GV34os0T+1b26+yW8zKCYUHUjPfr+lUvhVcQQad4pWaeKIyaRIqB3C7j6DPU1Z8GSWPiLwJdeDbi9gsr5LgXVg87bUkPdCe3f8AP2qswpKFaunH90p0uZJacijrouidrrtfoKL0RW0nx9dT6XqWleK3uNXtLqEiItgvFL2YE9q3/AWl6xYfDh9X8M2IuNb1C4MQm+XdBCvUruOOSP19qzbLwdY+GLC/1Pxo9lKRAyWVlHcbnklPRvlI4H9aTwnLbeJvAR8JnUotP1S0uTcWRlk2JMDnKZ9eT+lZY/6pUoTlgY2pc8HN2vTas9opq6T5ee1l3vZjV7+8dX4Q03xvqIvNE8bWcl3pl1A22W4kRmhk/hIIOa5z4WzRaZ4V8YXFxbpdLaLG4jkGVdlLbcjuM4NQQeEY/D9jeaj401QKFiItLO2vd0s0nY8dqpeCLq2i+H/jKGa4hjmmgjEUbyAM5yfug8msHh4VcPXdKSlCU6S9yLjC/OruPvO7tbmastF1HfVHOeJPEOr+IrpLnV7rz3jBVMIFCAnOABXpHwn8U6LY+DZodXu7eK70maW4sFlcAuXjYYUd+S35ivIqK+hz/hbB51lyy+fuQTTXLZWte6XSzTafk2PDYmVCpzrU9E+DetaXDqOraf4iuoYLHUYhI7TuFUyK+QMn1yfyrnfHmuNq3jq/1i3kDqLgfZ2HTamAp+nGa52inh+GMJQzitmsW+apFR5fsr4U2vNqMU/KKCWKnKiqXRO/9fez1bxHpek/EaSDxBpOt6fY6k0KpfWd5JsIZRjcD/ntWB4u07wv4d8Mx6Rb3Ntq2vyS757uAkpAn9wHp/k+1cQQD1ANFcWX8K18E6VGOMm8PSd407JPT4YymtZQj0jpeyTbSNKmKjO8uRcz3f8AwO53XiLVLGT4UeGbG3voHvra5leWFXBeP5mIJHbtW7r1lpfxJtbHWNP1mw0/WIrdYb21u5Nm4j+JT6dfwryiggHqM0p8IKHLVwtd06sJ1JqVlL+LLmnFxejjtbZqydwWMvdTjdNJW9Nmd94wt/DvhzwdF4etLmy1TXJZ/OuryABhCv8AcVvwHH1PetjVINL+JGjaZeW+sWWna7ZwC3uYLt9iyAdGB/X8cV5TQQD1GaT4RmqdOpDFS+sQlKftGk7uatJOHw8jSSUVa1k077n1tXacFytJW9Nte56dfvpPgXwPqWiW+q22p65q+EnNs25IYx2z9Cfrn2rKttS09fgpc6WbyAXzasJVt948wptX5sdccGuGHFFaUOEacYKVatKdV1Y1pTslzSjZJWWiikkklt3FLGO/uqytZL1O6+Fepafp+m+KY769gtmuNNaOESOFMjYbgeprP+Et7Z6d4+0y8v7mK2t49++WVgqrlGAyT71ytFdmJ4co11jk5v8A2qKjLb3bQ5NPlrr1IjiZR9np8H+dzv8Awb4j0vTfGeu2+pybtH1hpYJZU5Cgsdr/AE5P55qxD8NtNhvVu7zxhox0VWDmVZh5jpnpj1IrzijAznAzXJiOGK8a8q2AxUqLnGMZ+7GXNyqykr/DK2l9VtpoXHFR5VGpC9tvn+hs+M7nRrrxFcyeH7MWmmghYUGfmAHLHPPJ5rGoor6XB4aOFoQoRbaikryd27dW3u31ZzTlzScu4UUUV0khRRRQAUUUUAFFFFABRRRQAUUUUAFFFFABRRRQAUUUUAFFFFABRRRQAUUUUAFFFFABRRRQAUUUUAFFFFABRRRQAUUUUAFFFFABRRRQAUUUUAFFWBZ3R086gIWNqsohMnYORkD8qPsd1/Z/9oeS32Uy+SJexfGdv1xzUc8e/kIr0UUVYwooqza2N5cyrFBbyO7o0ijbjcqgkkZ6gYP5UpSUVdsRWooopjCiiigAorV0zw7rWpWYvLHT5JrcuUEgIALDqOT7iquqabf6Xc/ZtQtJbaUqGCyDGQe49RWUa9KU+RSV+19RXKlFFFajFpKns7W4vJjDaxNLIEZyq9dqjJP4AGoKV1ewBRU89rcQQQTyxMkdwpaJj0cA4JH41BQmnsAtJRRTAK2PCcHh+fUWTxJeXVraCPKtbpuLNkfKeDxjNY9FZV6Tq03BScb9VuvTcEdL8RPEUPiLXElsomh0+1hW3tI24IRe5HYn/CuaooqMJhaeEoxoUl7sVZf137g3d3A0HnrzRRXQAUtJRQAUUV2Sab4d8P6Jp13r9nd6je6jH56W8M/lLDDnAJPUk1z18QqNlZtvZLd/kJs5nRtNu9X1OHTrFFe5mJCKW2g4BJ5+gNVZFZJGRvvKSp+or0PwnY6Pa/FDQpNCvTcWV1G0qq7AyQExvlHx3FRaLp3g3WvEMvhyK11AXMrSLFqJnGDIMnPl4wFyPrXBLNFGbbi+VRUttVrK97vpbbffcXMef0V0Ph2HwzBp93fa8091PHKIrewgk2NJ6uWx0FXfFWkaQfCdp4k0iyvdPWS5a2ktrh94yFyGUkZxXXLGxjVVNxertfpe1/X52t5jucjRXfeI9N8G+GNVhtbuy1DUWngjlZFuNghVh64yzHk+gpk3gzTo/G1/ZNeTJotlaC/llwDIIioYL9ecZrCOa0XHmaaTV02t7W2631Xr0FzI4Wkr0Dw7pfgvxNcXcVnZ6hp0tpayzrG9wHE6qpwc4+Ug4JHQjNZujaPo9j4Yg8Qa9bXd8byVo7Ozt32ZC/edmx0ycYFV/aVO7i4tSVlbS+t7dbbJvewcxyVJXVeKNG0v+wLXxJoaXUFpLMbee1uDuaGUDPDd1Irla6sPXjXhzR9NejXQaYUUUVuMKKKKACiip7e1urhJZLe3llWFd8hRSQi+p9BSbsIgooqa0tbm8nEFrBJPKQSEjUsxA68ChuwENFKQVJUjBHUUlMYUUUUAFFFFABRRRQAUUUUAFFFFABRRRQAUUUUAFFFFABRU9va3Vykr29vLKsK75CikhF9T6ChLW6e0ku0t5Wt4yFeUKdqk9AT2pXQrogooopjCiiigAooooAKKKKACiiigAooooAKKKKACiiigAooooAKKKKACiiigAooooAKKKKACiiigAooooAKKKKAOl8Fn7dbar4fbk31sZLcf9N4vmXHuRuH4iteOwt5tR8PeFroMYba1e8vI1OC8roZSv12qq+3NcXp95caffQX1pJ5c8DiSNsZwwqw+s6k2unXPtJF+ZfO80AD5vp0x7V5lfB1J1JSg7Jptf4rct/SxLRv2Vrp3iXTHmj0220uaG+t4Q1uW2vHKxXBDE/MMZzVfXJtKd9U0y28PiA2khS2uICxkUK+0mXJwQfoMHFZ+p+IdQvrdLfZa2kKy+eUtYREGk7OcdT6elS6l4o1S+tZYJBaxtOVa5lhgVJJypyN7Drzz7nmphhq6mn0vtzPTb79n99tgszpbjSdPaz1WyuNN0uyms9PeaONLhpLtJEAOXI+XnnI7ZoZbTU38N2s+nwIn9kTyfuywOVEmB16ZGfqTWCfGOqmSeVodPMlzG0d0/wBlXdcBhg7z3/DHNVIvEWoxQ2UcYtw1nFJDFJ5Q3+W4OVJ7j5jj0zXPHA4q3vPX1ejcWvzFZmxBHpWmRaBaT6NBfnU4UmuZpGbfh3KhY8HAwB155p17Z6boOk3kzadb6hdQavLaRvOWK+Wqg8gEZP8AiayNM8T6np9pBbxLay/ZiTayTQK725PPyE9OefY1nzajeTWBsZZd8Jna4OQNxkIwST1rojhKzn7z0vrq9dX92mlv8kOzOxfT9BtNf1aLyLKGTyoJLGO9Z/syF1DOpYd+flycdaxtZ0eNtemhf7BoaGJJUWS4MkT5HWNlBypOSPTpmq8PifVEnuZJvs10l0kaTwzwK0biMYQ47EDuKoavqV1ql39pu2QsEEaKiBVRB0VQOABRh8LiITvKXRK929bLZPTo979+rBJnURw6S3w90tdUvrq3VdRuhG1vCJN/yx5zkjHatC4s9Pujo6Hff6RY6RcXkHmErJOVYko4H3QG7AnjvzXCy391JpcGmu4NtBK8sa7RkM4AY56n7oq3aeINUtfsPkTov2EOsH7tT8r/AHlb+8p54PrUVMBWteMtbyfkr32sr31+V35BZmwtpZ65pVlqFvo8cFz/AGklpJb2jFVuFZdwA3E4YYIz7ir2raZp11oWoSLbaPa3NrcwJELGZpDGruVIkJO1vqO4Nc9c+JdTlms5Ifs9mtlL50EVtCERZO7Y7njvT7nxRfzWN3Yi20+G2uwPNjitlUFgch+Od2f50nhcTzRcXZJ33eivqvPT/K9gszqtPbS7PxZqmh2uiwxCzs7mOK5DN5zMsRBZ+cEHnjHHFUdNsdKutFtodP07T764azJuYpJ2ivBNgndHn5So4IAByM1jt4x1ooxDWgnkiMM1yLdfNlQrtwzd+Px6Uy38VarDawwqtoZbeHyYblrdTNHHyNof6E4PUVl9RxKV1vp9p6tJ6vra76PzFZm3Dc2UWkeE7W60q2vTcB45DOW+VDMRhcEYPJ5+lVry003QNNur3+zYNQkfVZ7OIXJYpFHGAegIyxz19BXONqd4y2KmQYsP+Pf5R8vzbufXn1q5aeJNRga68xbW7jupjcSRXEAdPN/vgdjz2roeCqx1i9LttXav7zfy3/Qdjo5/DmnXlzfafp9qY7mWG0vrUFiWijkwJI/cDeD68U7xJo+h28Gpa1Y2ajTmtEjs0LsQs5kaMnOeThGb8RXMW/iTWYNdk1yK7xfSKytJsBG0rtwB0Ax09MCq8urahJokWjPPmximadI9o4c9Tnr+FRHBYpSi3PTS+r8ub8lZ+cgsyhRRRXslBRRRQAUVe0PSb7WtRTT9Nh865cFlTcFyAMnk1TdWR2RhhlJB+tZqrBzdNP3lrbrZ7ffZ/cA2iir9vpGoT6Lc6xFCGsraRY5ZNw+Vm6DHU06lWFNJzdrtL5vZfMChXf6jpr+M9D0W60e6szeWNmtldWs06xsuz7rjPUEVwFXxo+oHQjrnkD7AJvIMm4ffxnGOtcuMgm4T51GSel+t9LWur39RWudl4ftdD0D4jaHb2+pRSmGJvt9yZh5IlKNkK3TA4H1NZXw3ube2+JFnc3FxFDAs8hMkjhVAw3c8VydFZvL+aE4ym25R5W/v1/HYVj0Xwb558IXX/CMyWCa/9tPntOUEogxx5ZfjGetTeKU1C8+GskV7rVtqmoWd+ZroJcK3koUwFHY/8B45rzSnIrO4RFLMTgBRkmsZZZ++9rzL4ubbX0vfbt28w5dTqfipcW914qSW1uIp4/sUC743DDITkZHeupu9U0qbxnqmmzahbx22raLDaJdBw0ccojXGSPcYNedaNpGoavqqaXYW5ku3ztjYhTwMnr0qfw7qY0PVZJLjT7e+hZHgnt5hwyng4PY+hFZ1cFTdNUYSvKEdtL6tWf3x06MHHQ7rwD4Zn0LVNQm1S7sxMdNuFghhnWRnGzlzjooHr1JqHw1qeq6l4GsNM8O6xFY6pp8jrJbySInnxschlLcEjnj3rAPiPRdPsL2Hw5os9pc3sJgkuLi58wpGfvKgA746muUrOGX1cTKVSvvdWulbRNaxu9NX1v100Fa+52/j241KHRbPT9X8SNqOoPKZZ7WJkeKAAYXLKOX5PeuIoor1sLh1h6fJ+SS/BFJWOl0fwTrmrWljd2ccLQ3jOFdnwIwn3mf0FV4/C2qXHiabw/YiG9uYj80kL/uwOMtuPQc10ms3c9v8FdFghkZEuLyRZQDjco3HB9s1P8OIrOP4e+I7m41A6b5skcEl0sZdo0OOMDnnOK53iKqjKb72Wnna/wDwDldWai5edvxMq6+HWsJazTWN9pepyQDMsFpcb5E/DFc94e0TUte1IafpsHmTYLMWO1UUdSx7Cuw8KxeEdA1611W38bOxhbLILCQeYvdTUei+JtD0vxp4gaQSvpGqh4hLCpDorHO4A89zTVataSSvppo0CqVLNLX5WKd58O9Wjs57iy1DStTa3UtNDaXG+RAOvGKoeERrx03XP7HeFYBZE3wkxkxc5xnv1rpdG8Mqly954B8YwT3fltiCRfKmZe4wev5VS+HKSR6R4yjlUrIumOrqeoI3ZFT7ZunK7TtbdWe/VfkHtG4u7vt0/Q5/wr4Z1TxJPKmnpGsUIzNPK22OMe5rvPhx4P1HRfGVnqAurHULLZLG89nN5ioxQ4DelY91I9l8ErJbQlBfX7i6Zf4sE4U+3yj8qb8DLq4h8a/ZY2bybi3k81ex2jIP5/zpYidWpSqST0V1b03JqynKE2noro5bT9J1DW9efT9NtzNO8jHHQKM8knsK6C4+HOsiCVrK+0rUZ4RmW2tbndKvrxjrWx8O4rWPwx4uvJr86exZYGuljLtEjMc4A55ziqXhu38JaHrlrqlv43cvA4YqLCQb17qfY1U8RU5pKHTybvpfpsVKrK7Uenk2cn4e0O+1zUHsbIIJkieRhIdvC9R9a3rD4eatdKkb3+lW1667lsprkCcjGRlR0Psa6LwJdWNz8YtUvNLcPaSxTSRMFK5yATweeua8/wBIup5/FNneySsZ5LxJGfPO4uDnNX7WrOTUXayT273K55ybS00TNrwN4duJvHEVhqEdrGbKcG5guWA3gHBUA/ePtUXxK0X+yfEly6PZeRcTSNFFbuD5SgjhlH3evSug17/kvq/9f0P/AKLWuf8AE0NhcfEjU4tTu3s7RruTzJkj3lfTjvzipp1JSqqbejjexMJSlNS8rnL11+m/D/VrmwgvLy+0zSkuBuhW9uNjuOxAxVDxDp/he1sBJo2v3F/c+YAYpLUxgLg5Ofy4966nWbrwl45Frd3WtyaLqUcCwvHPHuhOPQ9vz/CrrV5WThdLq7P8i6lSVk47en6HJ6p4V1XTdeh0a++zwSz4MUzygRMp/i3eldT8V/DUdja2F9a/2ZBHFZxpLHE6q8rk43hR94e9YnxC0zX9Oi0+PVNQj1KxERWwuIm3Js4yB+QrT+KqLJqnhyN+FfToVJ9ATWanOc6cuZddv6/4YjmcpQd+5l6L4F1XUNLj1O4urDS7SX/VSXs3l+Z9BWf4p8M6p4dmiW/jjaKYZhnibdHIPY1v/GyaT/hMEsfu21paxJBGPuqCuTgf56VLZu958E75bolxY6gn2Yt/DnblR/30fzqoVqvLCo3pJrTtfbUcak7Rm9n09TK0nwJrupRWM9utuILyJphK8mFiRTglz256Cqmq+F9Q0/SptUM1rcWkN21q7wybsOO/0NdH40u7iL4W+E7OORlhnWVpFBxu2njP/fRqH4YsNV0jXvCkhGby2NxbA9pU/wAj8qSrVeR1W9E/wvYFUnyub2v+FzmfD2g32uNd/Y/KVLSAzzPK21VUe/r/AIV2vhbwmt58ONRkaTSDc3LxvbzySpmBeMhmPKE+lUYs+HvhNKzAx3uvXBjAPBEKdfzwfzpnhr/kkviX/r5h/pSrVJzTcXZcyS+//MVSUpK6el0c9oXhvVNb1WbT9PjSRoSfNlL4jQA43FvT09a1tS8AavbadNfWd5puqxQDMwsp/MaMe4re8JW+nr8JL1rvVTpaXl+Ip7hYTISABhMLzg8/n70zwW3hHw1rsepReM2mQKySw/YZFEikdD/OlPE1Ly5enSzd/mKVad3y9PJ6mf8ADH/kB+L/APsEv/I0aD/yRzxH/wBfsH/oS1a8Dm3MHjs2ZzbGwmMJxjKZbbx9MVV0H/kjniP/AK/YP/QlqajvOT/vQ/QUvifrH9DD8L+FtU8QLNNaiGC1g/11zcPsiT2zVnxB4K1XSNN/tNZ7LUbAHDXFlL5iofeutu7PRz8L/Dtnf64dJguDJO+23aTz3z32+me/9Kg8LXHhDQbTVLf/AISxr23vrVomtzZSKu7HDdDz2qniqjblHo7Ws+9tx+2m7td9rP8AM4/Q/C2r61pzXunQpMi3C2+zdhtzd/p6mofFOhXHh7UhYXVzazymMOTA+5Vz2J9a6rwtd3Fl8HPEMtvI0cjXcUe5TggNtB5+hNef100p1J1JXeidvwRtCUpSfZBRRRXSbBRRRQAUUUUAFFFFABRRRQAUUUUAFFFFABRRRQAUUUUAFFFFABRRRQAUUUUAFPgilnmSGGN5JHOFRBksfQCmVv8Aw7/5HrRf+vtKipLlg5diZPli2Z/9jav9he+/sy7+ypndL5R2jHXmiXRtWhsBqEum3aWhAImaIhcHvmu98I61qlx8WLmGa8le3aS4iMBY+VsXdtXb0wMCqXgTWNS1PUfEMN/ez3EM2l3EjxSOSmRjGB0GM9q5HiKivdLRJ/eYOrNX07M4nT7C+1GfyLCznupcZKxIWIH4U2+s7uwuDb3ttNbTDkpKhU4/GvQNLjhs/hnpvk+II9EfULiV7ibY5eXYQAm5OQB1x71BrupaW/hjTo7nWY9ev7G/Vo3EThmgOMoWYc8j9RVLEyc7JaXt1/4YarNy0Wm39dDkf7C1r7D9u/sm9+y43eb5Lbcev0qrY2d3f3At7K1muZSMhIkLHH4V6g19c6x4mOr+F/GMf2iU/u9Kvi0YHGPLC/dYVz/hLUrbT7fXtG1K7n0K8upQv2yGMnymVjujOOQM+lTHEzcW7a6aa/l5eW4lWk09NTkr7TdRsLlba9sbi3mf7qSRkFvp61BPBNbztBPDJFKpwyOpDA+hFdl4vh16LwxZvJrFnrWlwXJMF7C5eSOQj7rFvmHritqXTYde8W6B4mlUCyubMXd83ZXgGHB/ELVfWrRUpba/eh+2srvzPNLq3ntZjDcwyQyr1SRSrD8DSW0E1zOkFvDJNK5wqIpZifYCt15LHxJruo6lrGsLppmlMiboWk3AngcdMDFbegLDonhfxPquj3oubiJoLaC8WMoVRz8xUHlT2zWk67jHb3tPTXzKlUsttTj9U0vUtMKrqFjcWpYZXzYyufpXQeJvDEq3unwaFpt1ceZpsFxMI1L4dgcn26dKpHxDq914XvdJu1l1C2MiyiaYs7WzD0bsD71vfEjWtTtRoVnZ3k9rEmlQS/uXKFnIPJI64AGKzlOrzxjpfX06EuU+ZL1OKFjem8azFpOblc7ofLO8YGTx16Uy2t57qYQ20Mk0hBIRFLHA68CvV0kab4p6RcyHMs2heZI3dmML5J965L4SZ/4TiLGeLef/ANANCxTcHK2yv+f+QKs+Vu2yv+ZzNtY3t0ENtZzzCR/LQpGSGbGdo98VLa6Tql1ey2Vtp9zNcxErJEkZLIQcEH0rrdG1S80n4SSz2ExguH1YxiVfvIpjGdp7E4AzTdX1C+0z4e6K1jdTxTarNPcXtwjkSSsrYALdff8AGm6872SW9l+Y/aSvZLrY5zSNLk/4Siw0vU7WaHzbqOOWJwUbazAH9Kta34b1FdX1MaZpV5LY21zJGrpGzAKpI6960dN1vUtY1fwsuowF2tbxI0vWDF5h5g+UseDitG48Qaw3xcCJf3EcKal5Cwo5EYTdjG3pz3qJVKql00T9NyXOfN8jz2itXxgix+LdYjjUKq30wAA4A3msquyMuaKZ0Rd1cK6/QfDOjjwyniPxNqk9nZzzGG2itot8krDqeeAOD+VchXeaNq2p6H4KtV1rQbPV/Dl1MzW4lbDI/fDDle/WvJzqeIjShHDys3JKyaUmrNtRctOb16XLhbqZfi3w9pVjpNnreg6s19YXLmMpMoSaJx2K+nFaTeE/DmiWNo3i7Wbu3vruMSraWkIdokPQuT39qfreleG7rwpB4v0O1utOjivkguLSZ96N3yhqP43Qyjxqb1sm2urWJ7eT+Fl24wDXj4fF1sVUpYT20o/HdtRU7xcbR6x0UrtrdL1KaS1sZfjHwsdFksbjT7walpuorus7hVwWP90js1bFz4U8J6G8Nh4o8QXcOqSIrSxWsAdLbdyAxPU1pIyaX4G8Dx6oNjHVjchH6rDv649OR+dc38Wra5t/iFqv2hW/fSiSI/30IG3Hr6fhSweLxWNqwwsqzil7T3la8+SfKujW2rstX5A0lrY0LHwXd2fxEh0FNWkgWaBp7e9t+C8ZUkEc98YNZXhHw3b6xc6jPqWpCx07TlMlzPt3OeSAFHcnFdN4B0bVNF+JWj2+qzB5pbB5kTzCxiQocKc9D7Vk+F9F0d9E1zxNrkdzdW1jOI0tYH2b2ZurN2HIqZZjVSmvbX9yklKMVduU5R0T0u7W1fKnqPlXYkHhfwtrGl6hN4X1q+kvLC3a4e3u4Au+NepBFJoP/JHPEP8A1/wf0rf+H+qWOoWXiRdL8MWumW0ekT750d5HZscKWPHTJwB2rn/D/wDyRrxD/wBf0H9KwdevJzo1nL3KtG3M4uSvJOzcdPQLLf1OHrpRpUn/AArd9a/tC48sah5P2TP7snbnf9afB4m0iPTUtW8HaTJKsXlm4Zn3k4xu64z3rQX/AJIfJ/2GB/6DXuYzGV70rwcP3kVryu6d+zdvwZKSMbxhoEWhJpLR3Lz/AG6xS6bcoGwtngY7UuoeH47bwZpWvJcSPLfzyQmHaMLtPBB962viyrC28LSEEI2jxgN2JBOR+oqfxLZ3MPwo8JwSRmOWa7lZA3Bwx+U+3Y1yUMyrPD4SUp6zm09tUlP8rIbirsbeeE/COhTw6b4k8QXseqSIryra24aODd0yT1p3hrQbDQ/ipZafeaoZRHNFLZS26B1nYn5Q3Py98/SrOv8AiKOG+TS/iF4Tt7y+hjVTdQS+XMUxwcjhvzpknh+y0D4p+GV06WZrS8kguYkm/wBZGGb7pry44jFSoThiasrzpza+BwlZXvBrVK3SS1T7q5VlfQS+0ex1T4uTWOka1ewT3FzcNczCPY0MgZiVUg8j3rA8LeFxrF3qNxfX4stL07LXd2y7j1IAA7scV0nhP/kvd3/1/wB3/Nqg0tHu/hd4rtbRS9xDqSzzIv3jFnrj0BBNa/W8Rhoxowna8KK5mldc8pJvbtor6bed1ZPX1Kc3hXw7qujX194T1i7ubjT4/NntruEIzx92Uiqug+GNM/4R9PEPibVJbCwmkMdrFBHvmnI6kDsPesrwvo2qauuoSadMII7S1aW4laQouwfw5HUn09q7vW9S0y3+HfhS8uPDlvq9qtu8JeSV0EEgIyp2+uM8+ldONxGJws44WnWlPmml9nniuVytd2jd20bV7X3dhJJ62OZ8ReF9OTw9/wAJH4a1STUNOSQRXCTR7JYGPTcPQ8VyNehvq7yfD7V5NL8I2em6XcvHDPOt0xLOCCu0N94j2rzyvWyWriJ06ka7vyyaV3FytZO0uVtXTb+VrkzS6HSarr1ndeAdJ0GOOcXVncySyMyjYQ2cYOc559Kd4H8RWuji907VbVrvSdQQJcxofmUjoy+4rmaK9N0IODh0ev6mPso8rid/p198P/DtydV02TUdXvEB+zwXEIWONiOrE9cfjWX4O8S2VlqOpjXrP7VZ6ojLcGNBujJJ+ZfTqelcpRUfVYtNSbdyfYqzu73PQtHv/AXhi+GsaZd6rqd7ErfZ4ZIvLVSRj5j361j+GvEltZweJW1ASmfVrV0Ty1BHmMSeeeBzXK0UfVY2fM272/APYrW7udh4P8RaVHoV14Z8SQTS6ZPJ5scsPLwSeo9v/r+tbXhvxF4J8IX/AJ2lrqWpPMCs1zJGFMaddqKSMknGa81opTwkJ3u3Z7roKVCMr+Z0/g7xLb6RfX8N/atd6TqSmO6hHDYycMPcZrY0+7+Hmg3g1axl1PVbmPLW9rPEFRG7Fj3x+NcBRTnhoybd2r726jlRTd77nWeCvFEGl+L7nXNUjlcXEcoZbdBwz+gJAxXN6ZMtrqNrcSAlIpkdgvXAIPFV6K1VKKba66fcWoJNs63VfE1lc/E4eJ4YZ/sn2mOXY4AfaqqDwCRng96r/EGfQb3W31LRL65uDdu8s6TQ7BETjAHr3rmqKiNCMXFrorfIlUlFprorDkYo6uvVSCPrXoGqan4F8UGDUNVmvtHv0iWOZLeAPHIR3GP/AK1ee0U6lFVGndprsOdNSs72Oq8ceINO1DTtO0PRIJ49M05W8t5z88jHqT6CrnjbVvDuvaJp95Dd3cWq2trHb/ZTD8hweTu/PFcTRUrDRXLZ7frvcSoxVrdDv7nXPCniqxtG8TyXun6pbRCJrm3j3rOo6ZHrWf4t8RaXJoNt4Z8NwTR6ZDJ5sss3Ek8nqR6f/W9K5CilHCwi07uy2XRCVCKa8uh0niTXrPUvCnh/SoI51n05JVmZ1AU7iMbSDz07gVD8P7m6tfGuky2al5Tcqm0fxK3DD8iawa6Xwl4sk8N2sy2ulWE14zForuVMyRZAGB7f4mnOny0nCCve/wCIShaDjFX/AOCaXxl1SO88WnT7batrpyeQirwA3Vv14/CovBWr6DH4Y1bw/rtxdWkd7IkiTwxb8be2PwrkbiaS4nknmcvJIxZ2PUknJNR0lhoqiqd9rfeCor2ah2Ou8J+INLsLXUfD+sQz3eh3km5XQYkiYH5XA9cAZ+laNjqngnwwJr7RHvdX1JoykH2qELHDnuQeprgKKJYWMm9Xruu4Sopt67nS+EfEFrpVhr8N4k7y6lZNBGY1BAc55bJGBz2zSaZr1nbeAdW0CSOc3V5cRSRsqjYApBOTnPb0rm6Kt0INt+af3FOnFu/p+B2Xh7xBol14ZXwz4pjuRbQyGS0u7cZeEnqCO461Nc6x4V0HQ72w8Mi6v72+Ty5Ly6iCiNO4UetcPRUPCwbvd23t0JdGN/0Ok07XrO3+H2qeH3jnN1d3McsbBRsAUgnJznPHpXN0UVtCChe3XU0jFRvbqFFFFWUFFFFABRRRQAUUUUAFFFFABRRRQAUUUUAFFFFABRRRQAUUUUAFFFFABRRRQAVe8P6i2ka3Z6osIma1lEgjLYDY7ZqjRSklJNMTV1Zm5oviGTTfFb6+tqkrtJK/klyAN+eM47ZqLw3rb6LdXlwlus5urSS2IZtu0Pj5vwxWRRUOlB3utyXCL6HRaD4itrbRm0TWdMXU9O8zzolEhjkhfGCVYevpT9X8U+Ymn2ujWCaZY2E32iGIOXZpc/fdj1Nc1RU+whzc1v8AL7theyje52z+MNBbVP7cPhRf7X3eZv8AtTeT5n9/Z+uKoaR4qEaanba1p6anZ6lN9onQOY2WXOdykdPpXMUVKw1NK1vxf4dhexhY6PXPENpcaKuh6LpI06wMwnkDSmSSV8YGSew9K6BrjUvDvwmm07UInt7jUbpkto5FxIsOAZDjrgkAfjXntTXl3dXkiyXdzNcOq7Q0rliB6c0pYdO0Vte/mJ0k7Lpe5BW14W15tFa6hmtI76wvI/LuraQkBx2II6EetYtFbzgprlkaSipKzOm1fxHYtoUuiaDpH9m2lxIsly7zGWSUr0GT0ArO8S6y+tzWkj26wfZrSO1AVt24ID8345rKoqIUYRd0hRpxjsdQnjK5j8TabrcdnEr2Nqlr5RYlZEClTk9sgmr+meLNN0u/kvPDvhUxO6MJzJO0hCEdF4+UZ7+2Kw/DnhXXvEKu+lWLSxIcNIzBEB9MnvXa+A/D+seH5vEcOrWb25fR5SjZDK/0I4Ncdf6vBNbtaWv/AF3Oer7KKa69rnCDWX/4RP8A4R/7Ouz7Z9q87dznbt24/rV/RPEdpDov9ia5pY1OwSUywbZTHJCx67WHY+lZdho2p32nzX9naPNbwSJHIy8kM5AUY6nJIq/feD/EFnqllpdxYhby9QvBEJFJIHXPPBromqOsW/Pfqay9ns2WNS8V+dqGkNY6bHaafpMgktrQSE5O4MSzdSTjrWa2tOfFZ1/7Ou83f2nyd3Gd2duazrqGS1uZbeddksTsjr6MDgireraTqGlC2N/bmH7TEJYckHch78VUadKNkupShBaEesXralq15qDRiNrmd5igOQu5icZ/GqldLovgbxRrFgt9ZaaTbsMo0kipvHqATzWfqHh7WtPspby9sJYIYZ/s8hfAKyYzjH05zTjVpX5IyWnmCnD4UzKrovDfjLWtBsXsLY21zZO28211CJYw3qAelM8O+D/EOv25uNN08vADjzXcIhPoCetVvEfhzWfD0qR6tZNB5mdjghkb6EcVjiKeFxa9hWSl5MpVY83KnqT+J/FeseIY4oL6SGO1hOYra3iEcSn1wO9XNF8ea9pemx6d/oV7aw/6lLy3Evlf7pPIrlqvaVpWoap9o+wW7TG2hM8uCPlQdTWU8swPsFRlSjyLVKysn39fMpza1bJPEWuan4g1A32q3Jnl27VGAFRfRQOAK3dO+IniKzsobV/sN6LcbYJbu2WSSIdsMf61DH8PvFz6f9uXSW2bd+wyKJMf7mc0zRvAnijVrMXlpppELZ2mWRYy30B5NZ1sJltWlGlUjFwjstLL07EfWIK75vxKlr4m11fEx19LpptTfI8xkD5yMYC9OnQU7w74m1nw5dXRtDHtuOLm3uId0b/7yn61Dptvq2keK7aBLNhqdvcrsgcdXzwPxp/iBNY1Txddx3diw1WeciS3jXJD+gFazweEmnTlTi4uKXTZbK3ZdOw1Ud9zVh+IviOG+W4gNlDAqsv2OO2VYGDdcqOp9yaxZNf1JrC/09Xiis76cTzQxxKF3DpjuAPQVszfDfxjFam4bSwwAyUWZC//AHznNc9pWl3+qammm2Nu0t25IEXQ5HXr9KzoYHLoXlShHS17W6O6b9HrcFWUk2pFKvQ9ZsLjRPg9DY6kI4Lq61ITxQ+YrMY9v3sA15/NG8MrxSLtdGKsPQg4NXdb0vU9Lmhj1SF43liEkQZ92UPQ1eNwrxM6XvpKMua1tXba2unno/kUpJfM2tJ8ea5p+kxaWUsL23g/1Au7YSmL/dJ/rms3W/Euta1bJb6nem4jSZplBRQQzDB5A6YAwOgrT0/4eeLr6zW6i0vZG43KJZVRiPoTmue1TT73S76Sy1C2kt7iP7yOOfr7ipoYHL1WdSlCPPe90le/V+XmSqylopXOotfiP4ihtYYZ006+eFQsU11aLJIoHT5v8awrvxBq934gTXri8aTUI5FdJSB8pXoAOgA9Ku6B4J8S65aC70/Tibc/dkldYw30z1rO13RdU0O7FrqtnJbSEZXdyGHqCODSw+Ay6lUl7KnFSd07JbPdendD9spPl5tTVvPG2s3HiG315I7G2voFZQ8NuFDbupYHOTz1rO0HxBquh6o2pabcmGd8+YNoKuCckMp4Iqlp9ndahew2VlA89xMwWONBksa6L/hBtUZnt7bUNIu75AS1lBeBpuOoA6MfYE1hiHlOBj7CtyxTVrO3wpvf+6m3q9LmsYzlqhmu+Odc1bTX01hZ2VpIczRWduIhKf8Aaxyar+GfFus+H4JbWzkhmtJTuktrmISRE+uD0P0rBYFGKsCrA4IPUGkrrjlWCVB0FSjyPW1tL9/XzI5ne5u+J/FeseIY4Yb6SGO1hOYra3jEcSn12jvWFV7T9Mub6wvr2Dy/KshGZstg/O4QY9eTTda0640nVJ9Nu9nnwEB9hyMkA9fxqsK8JQf1WhZNX91fJv8A9Ki36obUrczKdFFFdxIUVd0nTbnU2uVtdmbe3e4k3Nj5FHOPeqWazjVhKbgnqt/K+wWdrhRRRWgBRRRQAUUV3VrpGi6R4Q03Wr/RL3W3v97O0cxjitwDjaSAfm+tc2JxUaCjdNuTskrevVpdO4m7HC0V1kGg6NrnjW203w/eSjTp0EsjSj57cAZdffGOtWof+EB1Oa40yK0utK2xubXUZrrcHZRxvXGAG9qxlmEVa0JPRN6bJ918norvQVzmH0q8XQo9aKp9jkuDbqd3zbwMnj0xVCvQdLOkxfCaG41iKa4ji1d/Lt4n2ea5ToW7KBk1Q1zR9J1Hw/pOs6BZzWMl5emxktXl8xd+OGUnmsqWY++41Iu3M436afO+3W1gTONorvNSg8DaHrB8P3mm3t68LCK71BbnYVf+IomMYHv6UyDwXaWXifWIdWuZW0nSIBcySRcPMjf6tR6E5/SqWaUuXmlFpWurrdaLTXzWjs9Q5jhqv3mk3lppNjqkyoLa+3+SQ2SdhwcjtzXUWth4Z8UafqEejabc6VqVnbtcxI1x5qTov3gcjhqh8Rq0nw68IpGrOzNdBVUZJPmelDx/NUhBKz5rNPe3K2tm10/MLnHUVq6RoOo6hrNlprW01u13MIleWIqB6nnrgZP4V0wT4ftrEmgPZ3kEas0I1Z7no443FMY25Fa1sbCk+VJydru2tl33/BXfkNs5OHSbybQ7jWUVPslvMsMhLfMGbpxVCvQPC8emQ/DnxB/ajyT2kGpRHFu2DOQMKAT0B9fSs/WLHQNQ8EyeINI0+bTZ7W7S3mgacypIGGQwJ5B4rCnmH72UJRdublT6apWvrfd9hXOPortLc+DLRLOyh0e+8QXMkStczxTsmxz1VFA5x71oW3gvSR8RdR8PzzTrZRWT3EUjH5o/kDDd64z+OKcs0pwvzxasm9Vulvpe/XqkHMed1ffSbxdCj1plT7HJcG3U7vm3gZPHpiut0Wz8GeJLxtB0/T72wu3RvsV5Jcb/ADXUEgOuMDOO1VL5Gj+ElrG4w6a3KrD3EeDRLMG5xgouLurp9nfXRvsHMcdV7RtKu9WmnisxGWgge4fe+35FxnHqeeldXbr4Jhu7bS7XRb/XmdUE95DOyHe3XYgHQe9LD4UsIfG+v6LJLcPBYWU00LK+1iQFK7vXrz60p5lG0lyuLtdXXS6W179etmHMcKKK7HStL8PweArfxJqkNzcTG9eAQRy7BNxkAn+EDkkjk9KdrOiaVqei6Nq3h+zmspL+9NjJavKZFD8YYE845rT+0afPytO13G/S6v536b2sHMcZRXe3UHgPTdcPhy8sb2by38i41QXO3ZJ0LKmMbQazYdB0240DxCbSf7TfaVMskU0b/JNbZ2kgfkfxojmMGlJxaTtZtbpuye/52fkFzlKK6ObSbKz8AwatdK5v7+7KWo3YCxIPmYjvk8VzldVGtGrdx6Nr7t/8h3CiiithhRRRQAUUUUAFFFFABRRRQAUUUUAFFFFABRRRQAUUUUAFFFFABRRRQAUUUUAFFFFABRRRQAUUUUAFFFFABRRRQAUHgE0UUAej/E67n0bQNA8N6fI0FqbITzeWceax9cdecn8an+FOsXtx4d8R6TcTSTQxWEk0O9s7PlIIHseOPao2Gl+PPDOmwvq1tp2uabF5BFy21Zk7HP4A/nV3w3H4d8JaTrGn3OvWVzql5ZSbmib92gCkLGG7sSf0rxpcqoOk179+3nuec7ey5Gvev+u5Q+HWoTaX8NvE99b4E8UkXlsRnaxGA31Gc1kfDO8u734kaTNeXU1zJ5jfNK5Y/dPrS+GdQsbf4aeJLCa7hjuriSEwws2GkAIzgd6yfAWp2+j+L9O1G7JFvFL+8IGdoIIz+tdPsrqs7av/AORRvyaVNNf+AVPFf/Iy6t/1+Tf+hmu98b2ceoa/4JsZf9XPaQo49QSMiqviDwdps2tXOsN4p0ldInmadmEu6XDHJUKOp5wKj+JPiDT5tZ8PalodxHKtnbIQgbJjKsCFb0OBUe09rKnydE/loTzc7jy+f5FP4t6teXHjO6sVmkitbArDbxIxVUAUcgDvWxruqXOrfBC0nvJGlnj1BYWkbkuFDYJPc4x+VHiXRdI8aXn/AAkmj69p9m1wim7t7uTY0bgYJ9+lS+LU0y2+DlvZ6VcG5gi1ERm424EzgMWZR6ZOB9KzUoctKCWqavpt3ITjanFLVNCiK28YeCdG0vSdet9PvLCLy5rKaTyxK2B83v0z361h+MLfxho/hi30PW7dJNOSbfDcg+ZhuflD9h14NW18PeHfE2g6fPoeoafpeoxR7L23uZSu9v7wJ/p61Nr9xZ+H/h5P4Zl1uHWL+6nWQLCxdLdRjufp+tOD5ZqMdddmtV53HF2kku+zWq87mJpvgtb2wt7v/hKNAt/OQP5Utzh0z2YdjWz8Hd2n654hMckcrW2nSlXU5VirDBHqOK86rs/hZqFjp8+ttfXcNsJtLkjjMjY3uSMKPeunE05+xkm738vM1rRlySu7jPhjqN9L8R9PuJLuZ5LmVlnZnJ8wFTnPrVfxrq+oS/EC9ujdSiS2vCkBDEeWqtgAenSq/wAOrq2sfGul3V5PHBBHKS8jnCqNp6mqvieeG48WajcwSrJDJeO6OpyGUtwRVezX1hu32f1Hyr2t7dDvfGwH/C7dIbAyzWpJ9TmorXV9P0X42atdak/lQvJLEJcZ8pmAw36EfjUHizVtMuvi1pWoW1/by2cbW2+dXyi7Tzk+1V2u/DF18UtXbWzFcaZdyOsVwGO1GOMPkdutcUIfu0pJ/B89znjH3Umvsl+Lwr4rstZ/4SDw5rVprRDmRWS5y0gPZgTg/TNUPhzPeXPxfiuNQgFvdySytNGE27X2HIx2q1pHg6LRtZh1Q+MtKhsYJRJ5kU/7x1BzjaPUcd6rQeK9Mb4wjxFzHp5l2byuDt2bd5H15+lO7nGcY+97r1tb5Du5KSWum9rfI4rWv+Qxff8AXzJ/6Ea7v4oXEVr4r8N3U8fmQw2VvJIn95Q2SPyFQ6v4M0xNWn1S48UaV/Y8krTEpLumZSc7Qo6nt1pPiPrWh6h4s0W+hMd7p8dtEJ4UbJVdxyhx3ANbe0jVnDlTaSf5GnOpyjbszZ8WaFdeMNXOueGfEtrdKyqY7ZrgxyQkDoB29e1cz4nXX9V8YaXp/ii1W3ucx2+5Vx5kZb72ejd+a1dV8FaTqOonU/DXiTSbXT5MMqSTlXh45HrVX4j6/aNc6FZ6bf8A9oz6PGu+97SyAjv3+7+tZUH70Yw10fSzjp1IpPVRjr8tUdB8R9B1TVdb+z2+uaVZ6faIsdvaveCMpgdSvr/Sqnie3dfhY9nrOr6ff39lcq9q8VyJH8skKVz1PU/gB6VD4h0nSPHV0uv6TrdhZXUyKLu0vJNhRwMZB71heLrXw1ouhW+j6fNBqermTzLq9jztQf3F7f8A6vepoxuqcL6p7W273f8AVyaavyxvqvIb8Mg32vWmt8/bV0i4Nrj727jO3327qz/B8WlPfRPdapqNjfCdPshtLYSHdng5LDBziszStQvNL1GHULCdoLmFtyOO3+I9q338ZSLN9rsdB0aw1AnJu4IDvB7lQSVU+4FceOweMVas6Ebqqoq6aTi1dWfMneLv0TestNT14SjZX6GrcWcXh6HxNqsscOqaha6sLCKW6hDqCdzNKU6Enbjnjmrul6fpWr22m+KLrS7ZXW0vZbm0hXZFcPbgFW2joDu5A44rlbfxZerqGqXF1aWd5BqknmXdrKh8tmzkMMHKkHoQac/jDVF1ayvrSK1tIrGNore0ij/cqjfeUgnLbu5J5ryKuTZnOLS0qW+NSsmvZcvJZbe/rorL4l72hoqtP5f8Hf7je07Wf7Y8EeJWm02xtriP7LiW0gEQKGdflIHBweh61P4ts4dW1DxbZxW6NqVrPDeQMq/O8e1UdPcfMpxXN3ni2eTSrrSrHSdN06zuijTRwRtlmVgwO4nPbGOmM1reENdZfFN7401K+sbeSGNy1sCQ9w5TaqqnORkDJzxiuerleKwftcZTp8lm3CN7u/7m0dL6SdOSdrpJlKpGVot3/p/5lTxLpentr66HDe6fpy6ZapDNPNkCebrIcqDk5JH0FWbN7TQ/Aj6hDY6dqF8urPbxXUkPmRhPLBJAbg57ZHc1xdzNLcXEtxMxeWVy7se7E5JrrtJ123074eJZPb2N+ZdTdprS4BJ2+Wu1xggrznke9etj8BiKWGoUm3U96PNHa+jcnfzd9G+XpojKE4uTexuWkNpLbnXLe0hs5NR8PXjTwwrtj8xDtLKOwPHHrml8M2/ktoVheaf4csLS5WMTRXgWa7uw5++MDcmQRjpXI3fi3Up7yWdYbSGJrJrCO3jjIjhhbqFGevfJzzU8PjS6jezum0rTJdSs0SOK9kjJfanC5GduQBjOM15VbIcxlScOVPmvb3ruPxcqu3Z8qaV7SateK6mqrQuXhocOq6Re6dptsgv9O1jygQPmeCVti5PcKwH4E1ieOGsf+ElurfTIo47S1xbRlBjfsG0ufUkgnNdD4X11NPuNc8WfabKyluYJIYbCJyXaZ9uGAOSFBy2c9eK4Qkk5Jye5r2smo4l4ypKq3yQWl7/FJRc12fK1o1de80tjKq48qt1/pCUUUV9Qc4V6H4YttWj0SyuvB3idIpWB+32dzcogjkz1CtwVPrXnlFcmLwzxEFG/3q6fqhNXPT7zXtF074h6ZdyS2jsbE22rXFmv7oyuCGYY644yRWRbeDLHT7ia+13WdPk0eJHaJra6Vpbk4+QKo5BzjNcPRXLDLZUklTqNaJPTor7dt3309Bcp1VzdWrfC21s1ni+0DV5JDBvBdUKYBI6496s2eq29j4C0Zkmie6tNcNyYA437QoIJHXHHWuMord4CElyt6czl999PxCx6Fr/he31/xFPrmn63pa6ReyefLLLcqjwA8srKecjmrb+ItI1zxL4j017xLWy1S0jtbW6l4UNF9wt6A8/pXmVFc/8AZfNFRqTb5VaOm2qd/N6L/IOU9B0PTR4Jt9S1bVtQsHuZLOS2s7a3uBK0jPxuOOij1rL1nUI4/BHhRbK9QXlo9wzCOQb4iZMqSOo9q5KitY4C81UqSvK99rLZq1vm2FjqNB8YapF4m0vUNY1C6vbe0uPMKyPu2ggqxHvgmtZvBti2uy6nea7pp8OtK0xnjuR5roSTsC9d3auBop1MD73NQlyXVnZLbfTs9Xr57BY663u9PX4da7aQzJG0mpxPBA8g8wxjvjqcdzUenXVovwy1OzkuIhO+pwOsO8b2QKckDqR71ytFX9SjZq+8lL7rf5DseseIJNUkED+G/EWmaV4a8iMBobhI2T5Rv3KPmL5zx1rRiS1n+J91qDXkM2nXmiyETRyBjsEYDEgcg/WvFq2fCWtLoV7dXDW5n8+zltsBsYLrjP4V5VbJpRpP2crvla2SbvbVvq9N/wACeU6vwpoNv4Y1pPEmqazpkmn2QaS3NvcB3uWwQoCjkdefSsy51CyuPh7aR3E8ZlbXZJ5oFceYI2Xk4647ZrjgKK9BZe5T9pUneWnS2iv/AJu7HY9a8RTas2orNpHiXTNL8LDYYjbXCptTAyCi/MX68U3UJbW3+I2v6hJe2n2W/wBIma2kE6kPlUAHXrweK8norlhkqirc/RrZK97O77vTV/ghcp1NzdWrfCrT7JbiI3KapJI0IcbwpThivXHvV3T9YttO8FeH5VmikubPXGuXgDjeFAByR1wcda4miu2WAhKPK3pzOX330/Edj0LVPClpq3iWbW4dc0waDdTG4kma5CyRKTlkKdd3UVneCLzTrf4hNaWaynSdQaSxCvyzRSfKpP44NcdW/wCD9dstAmkvn0lbzUE5s5nlIWFsEZKj73Wuerg6scPODk5+7ypaL5vXfz+5BZ2LvxPuIRr0Wi2bbrPR4Fs4/dhy7fif5VydPnlknnkmlYvJIxZ2Pck5JplehhaHsKMad72/F9X83qNKyCiiitxhRRRQAUUUUAFFFFABRRRQAUUUUAFFFFABRRTljkZSyxuyjqQpIFJtLcBtFFOaORVDNG6qehKkA0XQDaKVVZmCqpZj0AGTQysrFWUqw6gjBFF1ewCUU9I5HUskbso6kKSBTO1CaYBRT3jkjAMkboD0LKRmtBo9F/4RlZVuLn+2vtW1osDyvI2n5un3s471jVxCp8ujfM7aK9vN9l3Y1G9zMopyRyOCUjdgOpVScUg56c1tdCEopwRyhcI5QdWCnA/GkAJIABJPQCi6ASinSRyRkCSN0J6BlIroPEGh2mn+EPDusQyTNPqYnMysQVXYygbeMjr3JrjxGPo4epRpzetWTjH1UZT/ACiy405STa6f52/U52iinLHIyF1jdlHVgpIH412NpbkDaK2fBOir4i8U2OjvM0Mdw5DyKMlVCljj3wK3dE8O+Hta8X39razanDo9hayXEpk2md/LwCFwMDJPHFeJmHEGDwFSpTrXvCHPKyvZNtL5yaaS8uhvTw86iTXV2OJorauk8MtpmoS2s2oJeC5UWMM20gw8ZLkD73XpisdI5JM+XG7467VJxXpYbFKvFy5XGzt7yt0T07rW1+6a6GUocr3uNNFFOMcgQSGNwh6MVOD+NdLdiRtFKqszBVUsT0AGSaV1ZG2urK3owwaLq9gG4Gc4p8MjQzJKuNyMGGRkZBzTKKYHeajf+AfEUqahqQ1HR73YFmjtIVaJyO444/Ss7xn4i0++0yw0HQraaDSrEllMx+eVz1Y/r+dcp+tdzd6B4Q8P/ZbDxNe6s+pzRJLOLIII7UMMgNuBLHHJxXhY/G4fLp04SU5ylfljFOTst3bsrrVvqktWkKjg+bVPRd3ojhiAeooFd3YeAo38dz+G7nUMQGza6trtAAHTblGIPQev0NGneHfCGvPPpOgajqn9rxxs8D3SoIboqMkKAMrnHGSa46nGGWx96LlKKjGbkotxjCV7Sk7aLR36qzbVk7dawdX53tv1RwlFdToWh6RD4fbxD4muLuK0ac29tb2oUSzuBljluAopPEug6XHoln4i8PXdzPplxObeSO5A823lAztJHBBGcGu1cQ4R4r6v73xOHNyvk50ruPNtfR+V1y35tCPq8+Xm+dutu5y9Feh614a8FeH/ABMdE1S/1i4kkZAr24QCBWA278j5jznAxgYrkfFejvofiS+0fzDP9llKBwuNw6g4+hFRlXEeDzSUY0VJc0eeLlFpSjom1fs2r7bpq6dwq4adJPm6O3zMsAnoCas/2fe/2WNU+zP9i87yfO/h8zGdv1xXa/CAaWG18X320Tf2VcbhFtx5Oz5uv8Xp2q1p0Ggy/CmeW9ubyLTIdddo0RVM8uYlCqP4Qe5PQYry8x4rlhcZLDKi2ozpxbs3fnT+FLrpZbre9rGtPCc8FK+6f4Hm2BnoKK6vxNoOjjQdN17w5LfNbXk7WrW93tMiSrg4BUAEHNX7vQvBWiX6aHr2paq2qYUXM1qE8i2dh90gjLYzyRXof60YR04yhCcpPm9xRbkuR2nddFF2Xndct7mf1Wd3dq2mt9NdjhcDPQVZtLC8u7e5uLa3eWK1QSTsvSNc4yfxq54o0W40HX7rSZmEzQMNsiDh0IBVh9QRXT/Cu0gvNL8VWt5dfY4G05TLMVzsUOCTjucDgVpmue08LlazGg1KD5GtG7xnKKuktXo7pd+gqVBzq+zlo9fwRwZA9BRXbL4f8L65o+oTeF7rVEv9PhNw9vfBD58Q+8ylQMEenNRWeheHdL8PWGreKLjUWl1EM9raWOwMIwcb2ZgRz2FZf60YPla5Z+05uXk5Xz3ceZaduVN3vayet9Cvqs+6tve+nY44gHqKK67WPB4/tfRYtBumvLHWwDZSyrtZTnDK4Hde+K0YvD/gW41o+GrfVtWGpFzAl66p9maYcbduNwGeM5qanFmXxpxqR5pJpydotuMYtxk5LdWkmmt7p2TswWEqXadl89/Q4qDT72ewuL+G2d7W2KieUdELfdz9aq133h7S75PBHjDRxbvJepe2sHlIMkuJGGB+NYXi3RdP8PpDprXclzrS/NeqhHk2+ekeerN69hTwPEVHEY2rhG05Kdo8ut4+zpzc32V52votktWE8O4wU/LX1u1b8DJ0a3ju9YsrWbPlzXEcb4ODgsAcVe8X6XHpninU9NsUle3tZiik/MQB6mq/hn/kZNL/AOvyL/0MV3nj7xzrGkeNb+z0RobO2t5/3iCJT574BZnJ5PpXo4itXji4wpK94t2bst15P8jkbdzzKnmKUR+YYnCf3tpx+deg+K4dPi8XeHtettG+0xapbpdPp8I4eXuAPQnHH1rptAn8fXXiaAa2tpaaRPLsksp2iA8s9EVPvZ6Vz1s45KSqKKtZvWVndaNJWd3p6C5jxalaORVDtGwU9CRwa9J8DLY6bq/jgyWcc9rZwSlYHGVISU7V+nAFM8F+L9S8Ra/H4f8AEPk3um6jmHyjEqiEkHaUwOMGtamZVE5yhTvGCTetnZq+itul5ofMcfpOhSah4f1bV1uFjXTRGWjKEmTeSOD2xiobhdH/AOEetWha4/tbzn+0Bh+78v8Ahx713nhbVNW0fwZ4ts4LvB0mREtjsB2kyMGPTnOO9YutYk+FGjXEigySapcF3AAJ6k1nDGVJV3GXw86Ss+jhfXTVdfX01V9TjkikdSyRuyr1IUkCmjnpXs17L4maCwn+H1xYzaNFbp/okBjD7wPnDq3JJ/OsLwdOt58Ymmm0b+yy0cpls2H3W2c9hjPXpSp5xKVOdTkXupu3NqrdJK10380HMeb7H8vzNjbM43Y4/Ol8uTy/M8t9nTdg4/OvTfh34n1DWPFL6HfrBJo00Eqix8pRHGqqSAv5Uvw+8TalrviibQdQML6RcW8yCzESiOJVUlQo7YxVVcyr0ufmpL3EpP3ujv5b6Py8w5meXUUp616HpEGleEPA1l4kvtLt9U1XVJGFnFcjdFFGv8RHc/4its0zNYCELQc5zlyxirXbs3u9Ekk230SNqdPnb1skediiu91bV/Dfifwje3N3Yafo2vWjK0AtUKJcqeq7fXr+lXLddJ8D+DdL1S40i11TW9WUyxi7XdHBEP8AZ79R+ftXmS4inCmoyw8lWc+RQutXbmupbOPLq5fK19DT2Cv8Wlr3PNhRXpTjSfHXg/Vb+HR7TS9c0lBM32Rdsc8XOfl7dD+lN8J2vh+D4VXWu6tpkd5NbajiJTwZTtXajN125OSPaolxRGnSbqUZKpGcabho3zSV4tO9mmmrPTztZj+r3ej0te55vkV1Pw88O2OvXGo3Gq3U1vp+m2puJ/JALsPQZ+hrq/C+o6b4407WNJ1Lw7pVnNbWT3NrcWUPlshXseTnt+tN+EGsRxeFPEUJ0qwkNpYNMzuh3Tgk/I/PK15uc8Q4z6hiYU6Tp1qbgn70XZTatJPbXVbXT1LpUY88W3dO/wCByFvb+E5v7dkN7dwJFHu0pJPvyt6PgEVzld74Ug0/XNK8aapc6VZxyRWRmt0jTCwNg/c9OlWvAdj4e/4Vxqus65YLciyvUYBRh5OBiPd2BJGa7HnkcvVbnjObjKnDlum7zjGyjtfV633ld7E+x57Wst2ecUZGa9O8C3Ol+MfiC7XehWNnaDTpFFvCgKrt6N0+9z1p3grxFoeqeJLfwz/wielLpF0xhicxk3HQ4ZnPUnHOMdarE8TV6DqReFk5UoKc1zR91Pm0vfV+69Fo+/cjh07e9u7I8vyKK9N/4SHRNA8WHw3p/hfTLjTYrr7LPNdR+ZcSndtZtx4HPQY7VmeJNH8N6P8AFmbT9QL2+iRyCSREBOFK7tgxzjPH0rfD8SOpUcKmHlG9N1I7Scoq11yraWqstd97kuhZaS62OFyPUVPY27Xl9b2kbKrzyrGpboCxwM/nXpGneMrS/wBdi0yw8CaPPpMs4hRVtCZShON271xz0qjfQWXhP4vvZWen21zam4iSKK4BYRbypyOeozxWceIcQ5ToVMO4VeRziuaLulZNO2zTa0enmP2EdGpXV7HL6von9h+KzourXEZWGZFuJYc4CnBJGRnofSoPE0OlW+u3UOiXL3Onqw8iV+rDaM+nfNd38T76C/8AibFpEml2SLFfRCSdEPmThguQ5zyOagvvCdlqvxquvD1tEtpp6SB3SIYCxrGrED0yf51x5fxD+5o4rHOUX7B1JLTlsnC8rLXmd9F0TaepU6OrjDvY85yPWivRrvx5oNpqT6fZ+DdGk0SNzH88WZ5EBwW39iev9aqeLvDen6P4+0lLBd+lak0NxAj84RmGUPqP6GvSocQVPaKnisPKk5Rco3ad1FXadtpJO9n566EOirXjK5wmaK9S8ca1ovg/xbeafovhvSrmXeHuJLyHeFJAIjRcgKAMc+prH+LFjpaw6Drul2KWK6taNLLBH9xXBXkf99fpWeX8SyxdTD89CUIV1eEm1raPNZpaq6u0+vWw50OVS1u1ucLRRRX1JzhRRRQAUUUUAFFFFABRRRQAUUUUAFFFFABRRRQAUUUUAXNDs/7R1qy0/dtFzcJET6bmA/rXfeLvG+qeHvE9xonh9LWz0rTZPs6232dGE23hi5IycnPevO7G5ls72C8hOJYJFkQ+4ORXfayfAfifVT4guteuNJknw95Y/ZS7F8fNsYHHP+fSvh+JMPQnmFGpmFB1sOoTVlB1Eptxs3GKbu43UZW93XVXO7DSkqbVOVpXXW2nqbbeH9FXx3LrwsY/7PTQ/wC2xZkfJvx93HpnnFc3Z/EW8vftdn4pgi1HS7mJlEEcCIYG/hKEAEY+tWP+E+s28dyXz2cg0KSy/sw24++LbGM/Xvio7FPAXh6S41SLVm8QS+U62ljJZbVVmGAZC2QcfSvlMNl1SlTUc3wtSrUdOmqVk5OLV7x51dU5p2cptq6tq7WOqVRN/uZJK7v5/LqvIfZ3kng74c6ZqmlJEuq6zPLm7eNXaKKM42rkEDJrH8UeKIfEmi2I1KzDa3bykSXcaKgniPQMB/Fn2q5o2qaDrXhCHw34ivpNMmsp3lsrxYTIgV+WRlHOM0zWNR8MaTp+maZoSrqktveC6u7+S3EZlwRiNc8heK9nB4WFPHylWws5Yv2tSXOk0uR83J+8tyuHJyw5L/F9nS5jOTdP3ZpQstPPS+ne+tzrhfePd9o+j6bZ+G9EREWO3vGhQMoAyzbxubPt/Oobu38P6Z8crhb2OztrdoRJD5q/uFuGQEEjpjOT9ayfFs3gzXNdl8S3Hia9ljmKyHTRakzAgD92HJ2gcde1T+Ita8Fah45XV71jqGm6hZiKaMRMJLJwoAb/AGj9K+VwuAq/Zw84KpQqxmqdGcJKb5HZzm37WaSlabspapNuVjrlUX8ydpJq7T016LZbaF3xDP46g0PUo/E2l22u6XPCRFcWwjKW7dpFKDIA96wLa0S6+EFjGqoss3iIQ+ZtGQDGR19Kv6Ff+F/Bsd9eWHii51qS4tngisktmijJboZMkjiufTW7OL4Z2+jRTONSi1j7YF2HAQIQDnpnOOK9nLsFiORQwtDliq1NqUac6SfuyTbpSvy8vu80laMr90YVJxveUrvlfVPquq/pHSeNvFmo+E/ELeHPDPkWNhpypGyeQjGdtoLM5IJOc1p2ljp7/FPwnrFpaRQQ6zafapLdVGxZNjbsD0PBrD1ybwX4wvU12/12bRb2SNRfW32UyB3AwTGwPcDvSp400k/EfRtSSOa30PSIfs1uCm59gVhuIHckivOWV1ZYBU8JhpxxCoVY124yXPN07JczVqspVPei05WV9Vexr7Ve0vOSceZcuuyv26aFrwn4x1K48f2uhxR2sWhz3RtRYC3QoI8kcnGS3cknmqPhX7dpvifxHbeHPDxv79JpIbSYqGSzUSEbiG46AAZ9K5vwrqdpp3jiy1e5Zxaw3vnOVXJ25J6V02j+INDvLXxRo17qU+lRatfG5gvViLArvJ2Oo5wRj8zXs5tk31CdVYXC3pzp0lK0ZNNqq+aUlC0qjUdZK/NNaO6ZhRre0S5papu23bpfb9Dd1SHxBffDrxCfGE2n3dzaLHLaGN4mmhO7ByY+gPv71zviK0lvvAPgKzhaNZJvtaKZHCKCXTqTwKtaHc+CtN0DXfD6a9O82owLm/e1ZYsqchFXJb8TXO+JNZsL7wX4a0m3eRrnThcC4DIQBvZSuD34BrkyTAYqOMhClTcYRruafspU4KMsLOPMoN6Ln0ave71s5IuvUjyNt3fLbe7+JPf0HnwVqFrqem299cWBjvbtLf8A0e7SVhuPXCnjjvXQeLPHOqaB4ouNG0GO1tNJ06X7Otr9nRllC8MXJGTk57157p11JYX9ve2+BLBIsifUHIrvdY/4QLxJqzeIbnXrnS2uCJLyw+yl2L4+bYwOOa9zOMG1jKM84pvEUVCa92lKSU242bgud3cbqMtlrqrmFGfuNUXyu63fT10+46PRlTR/jHpq6OqWthrlmt3JAEUhd0btgEjK/MM8Yqh8PfFOuXev+JvtF3G2zTriZcW8Yw6EBTwvYduh71j2/jXT5vipZeIZ4pbbSrNDBCiruZYhGyrwO5JrK8E65p+k6trtxePIsd7YXEEJVCxLuwK59BxXzNThjEVsHVeKw3PVeHoq7ipS5lOd1fW8lHkUtXsvI6lioqa5ZWXNL8l+F7mhbTyan8LPEWo3nlyXc2q25aXy1U5OM4wAB9BWn4z8Qah4G1K38MeGzBZxWdvG1y/kI7XMrKGYsWB456Vy+maxY2/w21XRJJGF9cX0M0ShTgquMnP4Vuatd+EvGX2XVdV1yXRNUSBIbxDamVZ9owHUg8Ej1r1MRl0aWPlLG4dzwiqVPdUHNXdOiqcuRJ3irVIppNJvpuYxqXprkladlre3V31+4n8Ox6J42+JVvdx6WLeFbQ3N5akhY5ZkHOOwUkjP410WkzeNrnW0h1+30ObQZ38uez8+22RRHjK4O7IH54rjx4u0bTfHFpfaNpgTR7a2+xumwJJcxkYZ2x1Y9efSnW9l8ONPvjqza5c6narl4tLNoVdj2V3zjAryszyutNpVKElTdGMaUXSlWnB3ldKSmvZ1NY+9K2yXN7rNqVWK2kr311ST28tVvp+Gps+ELa10ybxRpmgX2nQ6/Hd+XYTXZUgwg8hGbI3f/WrI+I0/ib+wrW08W6GBfRzlotUUIN6Ef6slBg+v4VneHpvCOpafqFhrajSLqa4860vYojIsS/8APMrn7tXte1fRdN8CTeFtL1m51yS5uUmad4jHFAq9kDEnJx/OvQp4CrQzuFR0ZVKvPC7lTkmlyRjKcK8XyKG7dKV7yuraozdRSoNXsrPZ+ezi9b+ZwdFFFfrJ5IqttYN1wc16T4x8O3njPWk8SaDPZzWl9DGZt9wqG1cKFYOCcgDGa81pQSM4JGeteLmeWV8RiKWKwtVQqQUo3ceZOM+VtNc0dbxi079NU0zalVjGLhJXTt5bf8Oew6Re6bqPxQNnb3ivZWOhPYtdDo2yPDOPUDJ/KsfwX4auPCmvDxNrV5Yx6ZYJJJDLFcq/2pipVQgByc571yHg3Wo9B1K4upYHmWWzmtwqkDBdcA/hWJ/CBngV8nT4RxUZ18HSrctCdKnTk3FNyS5+ezuuWT5tW01rotDreLhaM2ryTb9Nrep6l4V1jV9T8Dpp3hu7soNWtL2WWS1nSImaKQ7soZARkEnpWb4/u9bh0Gx03Xdctp72W486XT7eGELAo4VmaMD5jnp6VwdtDNcXMcFvG0k0jBI1Ucsx4AFd/N4I8N6EkcfjDxQbW/kUM1pZx+Y0YP8AePP8qWJybLsnzGNeTi3KcqkYxoqdVt7++ry5E3e/KmtFz20EsRUq0+XytvZfd3/qxn/FGeCf4n3M0M0UsRlgw6OGXhVzyOKm8b+Ir7SviRrl5ol9GonkVTIipIrKFHTII/KmeIvBFnF4ffxF4X1hdY0yI7bgFNssPuR6fgKy9P8ADsVz4C1PxIbl0ksrmOFYQo2sGIGc9utdGXUMoeFwznPnhSgsO4yhvKTp25otXTvFaNW1vexNSpV5pWVm3zaP1/zNz4eX15rfiTWmvLiOS/vtHuIIy22PzHKYVRjAqrer9j+FLabcPGl5Drz+ZD5gLDESjOAeme9cYODxxSd89/WvYnw1H64q9OajBOm1FR2dNNJJ3tZp7W0tv0M1iXycrWuuvqdol9Da/DTRGWSN5rfXJJzDuG7AUEZHXBxXba1c+L9X1k6l4b1bSX0O6KyLPLHbZtgQNwk3ruyOfWvJ/DFjY6lrttZ6jfLYWspIkuGxhBj3qpfRxwXtzbwTebCkrIkg6OoJAb8RXkY3hTD4nFtRlF1Fzy/eUvaR5asr6JtLmi46NPa9000awxcox2002dnojp9e8U6rZ+MNQvdM1w3rsFgN41tGPNVQBwu3AGemB0rW8CX39vL4pGt6rb2899p6QrNLtjUtvAUYAHfGcCvO60/Dug6hr9zPb6ckTSQQNO/mOFAReuPfmvRzHh3L6eXOF40nGMF7XlgmlBxa2SVrxWmkV0XQzp4mp7S+++l31O08O6PdeCbLWNa12W1hklsZLSzt0uFkad5MDICk/KMdaiv9LuPGfhbw/NoclvNd6bafYrq1eZY3XaflcbiMgivPiScZJNAJByCQfaofDWJdf688QvrPMmpcnuWUXDl5Oe9rSbvz35uttB/WY8vs+X3fXXe972/Q9Ol1iw8L6p4L0uW6iuW0d5Jb+SFt6RtKcFQR12jJ4qGy8FXNp4yXWrjULBdBiuvtf28XSFWjDbgAAc7u2MV5tS9sc49KyXCdajB/VsRyynGUajcL83NOU24rmXK1Kc7fEknZp2H9bTfvR0Wq17JL57I9K0/xQ66N471nTbtbO5vLyJ7f5gJNjO+So9cHqOlZXjKW08TeHbXxXFLDHqkWLbVINwDSMB8syjvkcHH9K4mjvXRheEcNg8UsXh5cs1JO9teRU4U3TfeLUFJdpWdtNZljJThySWn63bv+Jc0OeO11qxuZm2xRXMcjnGcKGBNdz4li8FeKfENzrUfiX+y1kk/0iGa2YtJjjen1AHB6GvOqK+gxGD9rUVWM3GSVtLbP1TOJo9Fg8aaSnxC069jili0bT7Y2Vu23LqpUjzMeuT+VR6VH4V0TxXba5eeK21YpceZGkMLbgSfvSM3QDPIHJrz6iud5TTS5YSaTjyvbVa9Wm76u9g5T1fwq2jw6/wCNrhrxdS0yayeaR4AQdjvkqM9wDWVoC+D/AArfHxAniEavNCrNZWkduyNvIwC5PTGa5TQNcl0iy1W1jt0lGo2ptnLEgoM5yKyKxhlUnOopTajKy6e8lFLXTT5WFyna+DdR0670jxNpurapFp8+q+XIk8qEpuDMzZx9aqapqmnn4f6Xo8VwJrq11GaWRNpAKHoc+9crRXZ/Z8Paupd7qVtLXUeXtfYdjvrix8G6hcw6rpHidfDymNfOtGikLxuBztIPP61bHjHRpfihDrTyypYQWZthO8ZLykIQGIHPJrzaisXlMJJqpOUtHFXtonvra7+dw5Tpvh1q1jo/i6PUNQmMVsIplLBC3LIQOBz1NO+G+r2GjeMU1HUZjFbCOZS4QtyykDgc1y9FdNbBU6vtOZv31yv0V9vvG0KetelavY3Pij4U6BcaPC11Po5e3u4Ixl1B6NjvwB+ftXmlXtH1fVNHuTcaXf3FnKRgtE+Nw9x0P41w5xl1bF+xrYeSVSlLmjfZ6OLTtrZpvVbOxtSmo3UtmdBa+C5ovB2peIdca500Q7Us4njw1w56jB5A6fr6VveLdPu/FPw+8N6xo8L3bafAbS7hiG542GOcDnHH6iuF1vXdZ1uRH1bUrm8KfcEj5C/QdBTdF1rVtFmabSdRuLN2+95T4DfUdDXmVcozSs4YqdWPt4Tcoqz5FFx5XC/xarXmte/S2haqU1eKWjXz9TvfBen3fhfwP4k1zWYXsxe2v2O0ilG15WbOSAee/wChqhbf8kFu/wDsMp/6CK5LWtb1fWpVl1bUbi8ZPu+a+Qv0HQVVF5eCxNiLqcWhfzDB5h8st/e29M+9TDh7E1JPEYia9pKrCo7X5UoJJRV9Xp1dtXsP28VpFaWa+87n4Jf8hXXP+wPP/Sm/Cf8A5F3xj/2CT/WuJs7y8smdrO6ntmkQo5ikKFlPVTjqPaktby7tY5Y7W6ngSZNkqxyFRIvowHUexrfH5BUxUsVJTS9r7K3l7N3f39BQrKKjptf8Tt/hj/yKHjb/ALBn/wAVS6J/yQ7xD/2EYP8A0JK4m1vr20hnhtbqaGK4TZMiOQJF9GHcU1Ly8Sykskup1tZGDPCJCI2I6Er0JpYnIKlbEVKvOrSq0qnyp8t16vl0CNZKKVujX3ncfAf/AJHWb/rwm/kKx/hR/wAlC0P/AK+B/I1gWN5eWMxmsrqe1lKlS8MhRsHqMjtTLW4ntZ0uLWaSCaM5SSNirKfUEciujE5LOtUxk1Jfv6cYLyspq7/8C/AmNVJRVtnf8je13/kpd7/2GG/9HV6Lcadp+p/H6+h1GCO4WO2EsMEn3ZJBGuAfXucV4288z3BuXmkadn3mQsSxbOc565z3qZ9R1CTUBqEl9dPeAhhcNKxkBHQ7s5rkx/DtfExiqdXlaoyp3V73lya+nu+upUK6juutz0mw1j4lan4ijsY7abSbZZ185IrUQRRRhucvjpj35qn8SoZo/jNHNJFIkcl1bGN2UhXA25we9clq3izxJqtqLXUNbvbiD/nm0mFP1x1/Gq+r69rGri2/tPUri6+zDEJkbJTp0P4D8q4sDw1iaGLjXUKVOPJKDUE/tWaldpczutnay6tlzrxcbXb1vqdn8QbW5i+Mvny28yQyX8HlyMhCv93oehrci1K2039oe/8AtbiOK5P2cuTgAtEuP1AH415rqniXX9US2XUNWurkWrb4C7co3qD1z71n3t1c3t091eXEtxPIcvJIxZmPTkmnS4VrVsNChippWoSovlu93G0ldLpG7XcHiEpNxXW50OpeBfE1v4hk0iPSbqVzKVjlWM+Wy54bd0AxzXT/ABCuLdfHfhfRYJVmbSUt7eZ1ORv3DI/DA/OuPh8aeLIbIWUfiC/WALtC+byB6A9f1rDWWVZxOsjiUNvDhjuDdc565rshlGY4qtCrj5w/dxko8qerkuVylfbTaKvvuQ6sIpqCep1Xxj/5KXrX/XVP/RaVpfE3/kTfA/8A2D5P5pXC3dzcXlw9zd3EtxO5y8krlmbjHJPJp1zeXlzDDDcXU80cClYUkkLLGPRQeg47V00MknShgIua/wBnVn5/u3DTtq7idZNz0+L/ADuQUUUV9GYBRRRQAUUUUAFFFFABRRRQAUUUUAFFFFABRRRQAUUUUAFFFFABRRRQAUUUUAFFFFABRXXeDPCNtr+ganqU+pfYvsMibmcAxhDyzHvkAHAHU1raT4O8K+JrW5t/DOtXp1G2QPtvIgiSLnGeOg/lXm1s1w9GUoyv7rs3Z2V7bv5kuSR53RXoeieFfBGq6h/YNr4hvpNUIISbyQIHcDkL3I4NYHhjwpc6x4qn0SS4S3Fr5jXMxGQiIcEiqjmdBqbldcqu7prTuHMjm60/DGi3niHWYdJsWiW4lDFTISF4GTyAa6+w8P8Aw71TUE0mw8Qaot5I3lxTSQDy3b8qx/Dfhea5+IH/AAjFxeSWsqSSRtPD1G0E5H1rOWZU5U6lrwlGN/ei9u9uqDmOZuImguJYHxujdkbHTIODUddX4L8KL4j13U9MN1KklrDK8TAD946sFAOegOa09K8O+BZ9Qj0ObxDfPqUjCLz4oR9n83ptBPJGeM96urmdGlJwd20k3ZN2XcOZHDWtvcXVwlvawyTTOcJGi5Zj7CmzRyQyvFKjJIjFWVhgqR1Br0L4faNZaP8AE/8As3VL2Vb6zuNtqIo8pMdp+8f4RjmsrxfpNlqPjp9P8PXNxeXd3dSLOs0ewRyFzkA91HPPtUxzOEsQ6dvd5VK9nb79rW699A5tTj6K9AuPDvgDTbw6TqniS+a/U7JpoIR5MT+n4VieIPCc+i+KrTSLi4EtvePGYLmMcPGzYyPcVdHM6FWXKrrS6umrpdVfcFJHNUV6DrXhHwp4Z1aa18Qa1etlv9Hhtog0nl/33PQZOcAelY/j3wxa6ELC+0u+a+0zUYzJbyMuGGOx/OlQzOhWlGMb+9s7NJ9dGCkjlqK9An8K+FPD9paL4r1e9GoXMQm+z2kQIiU9Mmsrxt4YsdK02w1rRdRe+0u+LLG0ibXRh2P6/lRSzOhVmoxvronZ2fow5kcpRXey+C9FsNE0rXdX1me3sbu2EjokYaVpT0RB6YySTUGveF9Dl8JyeJfDGpXNxb28ojuYLlAHQnvx9RSjmuHlJJXs3a9na97WuHMjiaK7Lw94V0seHl8R+KNSlsbCVyltFCm6WcjqR7U7XvCujyeGpfEfhXU57y0t3CXUNwm2SLPQ/Sq/tOh7T2eu9r2dr9r7X/XQOZHF0V2eieFdJh8PQ+IPFepzWNpcsRaQQJulmA6t7Cna34T0mfw7N4g8J6pLfWtsQLq3nTbLCPX3FH9p0Pacmu9r2fLftfbfT10DmRxVFFFegUd58CrSG48drcTKHFlay3Cg/wB4YA/9CNcdrN7PqOrXd/dOXmnmZ3Y+pNdF8Jdbt9C8bWtxeMFtZ1a2mY9FV+hPtkCofHfhHVPD2uXERtZpbJ5C9tcIhZHQnI5Hf2r5KlVhQ4jre3dnOnDkv1UXLnS87tNrtZnQ03QXL0buZ+geItT0O2v7axkj8m/i8q4SRAwZee3rya7n4fJpbfCXxA2smU2MV7FJIkRw0m3aQgPbJwM+9U/AXhm1tPD2r+J/FWnf6DDblLSO4BUySnoQOD1wB9ah0L/kiHiP/sIW/wD6EleTnmIwmPc6WGVmq9CMpxtrLmjs11grJ9tDWjGULOXZ6Gn4V/4RLxqL3RF8KwaPdJbPNbXNvKWIK/3s9f61kfC7QdH1vTPEEmsDYlrbJIs4zmEZJYgdzgd6k+BP/I6Tf9eE38hS/DH/AJEzxv8A9gz+jVzZlGrgVjsNhqs4xX1dx96UnFzm1Kzk29bLS9vvKp2nySkv5vwQ/Rv+ET8T+OdF0rT/AA8bLTwXSUNKd9wMZBYjnPHrUXgbwxpeqeMNcjvYZZbHShNKLWJjulCuQqZ69qofB3/ko+kf9dG/9BNXvDun+Irjxh4h1DwzfR297YSzymMk7pk3tlQuCG6dD6iunM41MHUxOFo4h04qjC0pSk7OVSabctWm9ubdaW2RNO0lGTjfV/ki1Y6x4A1x7jTNT8N2/h0eW3kXkUjMyOOgYAf41a+Bl5p8d1qlo+mJLcrZzSNdeYQXjGP3e30PrVzwhrsnjfWk0PxN4Us7oSKwkvIrcxSQkDqT2/MVmfCa3jtvGniK0tpPOiisLqONx/GA2Afxrx8wjBZdjsHVjOEoxhLldV1I7tXjK/NrbWMrLRNI0g/fhJWfyscJrl1ZXupyXOn6cunWzBdtushcJgYPJ55PNUaK1fCUNhc+JLC11NS1pPKIpMNgjdwDn2JFfqiUcNRsrtRXdt6Lu3dv1d2ec3fUyqK7b/hFbWLwdftMj/23FNK8Q3HHkxSLGwx7kk59BWgPCumx3mqSW+nNf/2WsFsbY3HlrLcsuZGZsggDkYB7Vxyzagr76O3Tul1fdr8SeZHA2Nnc30/kWkLTS7GfavXaoyT+AFV69R0TRbGz8QaXqH2U6b9qtruO7s0nEvlbYj8ynJOCCcA9xXNwQaBrujak1lpZ0u506NZ0dZ2kEsW4KwcN/EAc5GBU080jOTtF8umumjba117rpfvsHMclVq4sL23EPnW0i+dD58fy53R/3uO3Brt/EOh6Xa6ddtaeHZZ9PSENa6vaXJmZnwMGVc7VU85GARU3hmGx02+hb7Gbg3Phme4fzJm67H3KMdAwGPbtUyzWLp+0hHvpp2v30+evkHMecUV3OiaBB/wjlvrS6Cmqy308gjge7MUcESNjrkFmJz+ArE8caTa6RrKRWeVgmgScRNIHaEsOYyRwSDXTSx9KrVdKO+vbpv1v969AvqYNFFFdxQUUqqzMFUZYnAHvXp2t3GlfD2O10e10Ky1PV2hWW9ubtN4Ut/Ao7f8A6q83HZg8NOFKnBznO9ldLRbtt7JXXzaGlc8wor0PxHa6R4i8Dv4u0zS4tLv7KdYr23iH7pwcYYD8R+uarfE/TtPbTNB8SaRZwWlrqFrtljhQKqzL14H4/wDfNcuHzyFWpCnKDjKUpRd7e7KKvbzutU1uNwOForutTsLDRfhRYyT2Vu+raxOZUleMGSKFf7p6jOB/30alh8S+G/Dmh6fb6HpFhquoyRB765vIS2xz/AoPb6cU/wC151It4ei5+9KK2S93eTeyV7pdW9g5e7OAor0fxrbWOrfDu08VjQ4dIv8A7X5EiwIUSVTn5sfh1+tTmPw9o3w08P6/c6Na3moO0qRo6ALK28/NJjlgoHA96xXEEXShJUnzSm6fLdaSSb3va2m4+TzPMaK9Ogu9N8aeBtdnutDsLHUNKiWaGe0j2bgc8EfgfzqpoFvpPhXwNB4p1LTINT1HUJWjsYLgZjjUdWI7nj+VP+3rRlGdJqqpKHLdO7a5lZ7W5dW3tZhyeZ55RXr3gS68O+Mrm+l1Dw7p1tqVpau4EMY8qZCMZKn+JTjn3rmfAOk6VBoOp+L9ctPtttYuIba1P3Zpj/e9hkfrUriBR9rGrScZw5Vy6O7n8KT2d++nnsw5PM4eup8A+H7HXYtca9aZTY6dJcxeWwGXXpnIORXTeHPEGi+L9Uj8Pa54X060S7zHbXFnHseF8cc1H8OrCTS9Q8b6bK257XTLiIsO+0kZrmzHOK31atTlB0qsVF7p3TkldNfNMairo43TYPD7+F9SnvbuaPWEZPsUKg7JFJG7Py44Ge4rGrs/DWnWM/wt8TahNaRSXdvLAIZmX5owXUHB7Zrb0C1tfD/w2tPE1r4fg1rULud1keeMyJbKCQPlHTp1966Kmbww0qqSlKTqKCTaSu4KVk+kba63d790LlueY0V2vibXfDfiDwv576Zb6Z4himAAtYisc0ffPbP19K10Gg6L8MNC16fQ7S91J5ZUiEiDa53H5pMcttA4B9a2qZzUp04OdCSnKfJy6b2buns46b/5C5PM8zor1uzvPDniDwNdeJ9Y8N2aXWkzhfLtR5aXBIG1Wx/DkjP0qDw7qGm+NtD1zTr7w/plnNZ2TXNrNaQhChHb+X1rlfEVSMZznh2lTkozd1o3bb+bRpvbcfJ5nldFAor6cgKKKKACiiigAooooAKKKKACiiigAooooAKKKKACiiigAooooAKKKKACiiigAooooAKKKKACiiigAooooAKKKKAO98IcfCbxf/vwf+hCj4Kca1rP/YHn/mtc9pXiKXT/AAvqugrapImosjNKXIMe054Hejwf4il8N3l3cRWsdybm0e2Idyu0MR83H0rw6+CrTo4mKWs3dfdFfoyGty58KP8Akoui/wDXc/8AoDVq6d4eh1zxn4luL6+lstPsJJZrmSIfOy7jwPyNcp4Y1Z9C1+z1eOBZ3tnLiNmwG4I6/jWv4f8AGVxpXiHUdSaxhuLbUtwurRz8rKxzgH2zV43D4l1Z1KG7gktt+Zt7+W3S4NPob3hHUfBMXirTYNH8O389w9yqR3F3c/dOfvBB6Ve0D/k4a5/6+pv/AEXWDF4z0bSbtLvwz4Vt7G43AtNPM0zBc8queFyOM0k3jaxj8dweK9O0MwygMbiJ5yRK7AjdntxXn1MHiJyqONOXvU5R96Sbv56uy7W+dhWZo/CpmXxX4nZTgiwuiD6HfXFeFP8AkaNJ/wCv2H/0MVo+GfEV1ouoalqEOn/aBqEUtuQxICmQ54IHJ9qxdOuH0/VLa78vc9tMkmxuMlWBwfTpXqU8NUVStK3xKKXyTRVtWekSf8nCr/19j/0XUXw+aIfG298zG4z3Yjz/AHsn+ma5d/Fk7ePV8WfY41lEwlMAclemCM/Sl8ReIrO48Rwa54f02TSbpJDNIxmMm+UnO7ngD2rgeX15Q9k425qShfSyavvr+VybM09Q1LwGl9cJdeFNV89ZWEub853ZOf1q74n1UX+q+EbddEvdLhtmjW3+0tuMkZdcEHqelQz+N/Dd9cDUtV8FW9xqfBaRJiscjDuy9/1rndb8UX+seJodcvFjLwOhigXhEVTkIPb3qqGEqznFypyXKn8U76tW91Xf3uw0jS+MbM3xH1XcScMgHsNi1o+MYnn+H3giCP78iui/UkAVynizWZPEHiC61iW3S3e4IJjViwXCgdT9Ks6r4luL7Q9F0sW6Qf2SD5cquSXJOckdq6YYOtGlhY21hv5e41+fYLOyOl8QaX4L8K3g07WF1XW9TRFM2yURRoSMgZ6/zqf4gXNpd/Cvw/PY6eNPtjeSCOAOX2gBucnrmqOoeNtB1jZe674RivNUVArTJctGkmOhZR1qHWPHNvrXhVtH1TRIjLE5aykt38tLfjAG0dcDI964KeGxblRnUhJyi/ebkrbNe6r2tr2Tt3FZ6Fj4mM3/AAiPgtMnb/Z5OPf5ab4X/wCSP+Kf+vmL+lc/4j8RS61pmkWMlqkK6ZbmBWVyTIOOT6dKNN8RS2PhTU/D62qPHfyJI0xcgptxwB36V2RwVZYSFO2qnf5c9/yHZ2Ok+JwLeEPBskP/AB6/YWAI6b/lz+PX9a5XSrLXLjRdSuNP+0DT4FBvdku1CO24Z+b9a1/DfjGOz0Q6DrmkxaxpYffFG77XiP8AstS+IvGEF1oR0HQdHj0fTXcPMocvJKR03N6dPyow8MVQisOqd1zN8ztazlfa979Nt9bgrrQ67xxeeGbfRfDDavot5fxNpqfZ3gufLVRgZXHc9KzNG13QrfQ9cXw/4T1VYprQxXcrXPmJGpBwTnp3rF8P+MobfQ10HX9Hi1jTo2LQKz7JIT6K3pSeIPGMFxobaDoGjxaPp0jBpwrl5JiOgZvSuOnl1WKVCUJNc2/O+W173te9/K2/UXL0ORHSiiivqDQK6fQ/H3izRrRbSz1ZzboMJHMgkCj0Gelc1EjyypFGpZ3YKoHcngCuhsfA/iu9u7i1t9GnMtuwWXcVUKcZxknGcEV52ZUMBiKfJjowlHe07Neuo41HB3i7FXxJ4n17xEyHV9RluFQ5SPhUU+oUcVTi1TUYdJm0mO6kSxuHEksGBtdhjB9ewo1rSdS0a8NnqlnLazYztcdR6g9CPpWz4pu9Tu5dCGpaSlgsVtGkBC48+PI+c+tTToYSlTp0aFOPs90lZJNappd79VtuDqSbvcxtI1TUdHuzdabdSWk5QoXQDO09RzRYapqFha3drZ3ckEN5H5dwi4xIvofzrqPjUiR+Pp1jRUH2eHhRgfdrPj8B+LpNN/tBdDuDBt3dV3keuzO79KmFbB1qMa9eMV7RRettbapa72e3boJTdlqYmk6heaVqEV/p87QXMRykgAJXjHeptP1rVNP1c6tZXssF6zMzSocFixycjoQfSmX2lahYi0N3ayQ/a4xJBu/jU9CK0YvB/iWSW8jXSZg1km+4LEKEGN3UnBOOcDmt6ywUk5VeV8ys721V9nfdXe212NTa6mhqfxG8ZahZNaz6qY4pBtcwxLGzDuMgZrC8P61qWgaiuoaVcmC4Clc4BBB6gg9RWhr13qc3hPQ7e60pbazhEn2a6C4Nxk85PfFNsvB3ia8uY7e30idnkhWdSSAuxujFicDNcOHwOWYbDTpexp04Sumko2aWmvR+ae2w3Wm3zSepn69q19rmqS6lqMiyXMoAdlQKOBgcD2FUUZkYMrFWU5BHY1vSeDfE8esLpLaPc/a2XeqjBUr67s4x75qDxF4Y13w+I21fT5LdJThH3Kyk+mVJGa78PWwdOMKFGUUre6k1strLsS5Xd2zck8fTSeLbbXX0yIpDam3e18z5ZA2SxJxxljnpWXp3iJN+pw6vZte2epS+dMiybHSQEkOrYPIyRyORUXh/wn4h1+JptJ0yW4iU4MhIRM+mWIBqLxD4c1vw+6Lq+ny22/7jHDKx9AwyK54UcAp+xi1zWStfXR3XW+j17k6bGpZeKbHS9Xs7rStDijtrSKVFjlk3STM4wWkfHP06YqKbX9LtdMurXQ9He0kvSv2mSefzcIrBvLQYGFJAznnHFZ/h/wAPa1r8rx6Rp8t0U++wwFX6scAVPfeEfEllPcQ3Wk3EbW0JuJTwQIx1bIOCPpTlSwManLKS5lbRy13urq+urvqGhpjxRpFtJeX2l6HJaahdwPC6i4/0dN4wxVAPrgE4FQaf4ohhv7KW4sHeCDS302VElwzqwYFgccH5ulYekaZqGrXq2em2kt1O3OyMZwPU+grU13wb4m0O1+1alpMsUHeRWV1X6lScfjRKhgYS9lOS5n0cte2l3cLIdZa3pT6Uuk6tplxdWlvM8lm8VwEljDHlCcEEHr25zWXrl9FqOotcW9jDYwBVSOCLoqqMDJ/iPqe9UaMiuynhqdObnHf1dtd9NtR2CinwKskyRtIsaswUueignqal1KCK11C4tobqO7iikKpPHwsgH8Q9jWvtI8/J1tf+nsO2lyO2l8m5imxny3DY+hzXsvxI8SeL7O6tdW8OzGXRL23SSJ47dZAjY5BODg/57V47p0MV1fQW811HaxySBHnflYwTyx9hWzpPivxB4baaz0fWpFtlkYLgBo25+8oYHGeteBnGWLG4inOMIzlBP3Zp8rUrdbOzTWmj66alxdkdT4nv/Gk3w/a+8QapHBb3soijsntgkso67unA4z/+unfD+1/4S7wFf+Ey6i5tLqO6tix6IzYf8ufzFcg9xr/jLWUjuLyS9uzG7J5rgKqqpY47DgGs7StU1DSbg3OmX09nMV2l4X2kr6VzLJ5PCSw9NwhWUlUXKrKLvpoldppNXau9R82t+h0vxa1OK/8AFr2VqwFlpka2cGOgC/eP5/yFdZ40v7/wWNN07wnpFvDbyWqSG+FqJZJnPX5sf5zXkru0jtI7FmYlmJPJJ6muh0nxz4r0vT1sLHWp47dRtRSFbYPQEgkVpicjmqOHpUlGcaaacZNpSul7zsnqnd6prVgp6s7fxh/wkVz8GkuPEPnyXsmorJh1wyR4O3IA+X1/GsTxf/ySHwh/11uP/QjXO2vi7xJbW97bx6tO0d9n7SJMOXJGCckHHHHFZk+o39xYW+nzXk0lpbEmCFmysZPXA7VngcjxFCUFLlSjUc/dulZxcbJW0s3prquwOaO1+Gv/ACJXjb/rxj/m9WdVtJ/EXwg0SfS42uJdIleG6hjG51B6Ngc+h/GuBs9Rv7O2uba0vJoIbpQk6I2BIo7N69TXb/D6wupNDe98J6+1n4hjkKz2csqok0fYqG4P4+9Z5rg5YWpLG86T9pGSvey9zkak1snr73TQIu+hpfBDRL+CbVtYureS3gNjJBF5ilTIxwTgHqAB+tO+Geo6o3w61nT/AA7Iq6za3IuUj2hmkjIAOAep4P6etXUude0Cy1bxB401aKW/lsns7C0WdXbL4ydqcDoP1rybTL+90y8S80+6ltrhPuyRtg1wUcDUzmWJqScXd03G13BuF21fTmWtm7bt22Kb5bHpfhTXfiXr2q/Y1uzZxxgtPcT2YVIQB3yOvtUHw+uZrzU/G9zPcrdSyaXcFp1XaJOvzAds1yuseOfFerWRs77WZ3t2GGRQqbh6HaBmsfT9Rv8ATxOtjeTWwuIzFMI2xvQ9VPqK9BcP1J0aseSnTclFJQWmjTbcrJu9trWRPPqjs/Cf/JHfF3/Xa2/9DWl0SLxf4Z8JWfiLw/qTXFleOfOtoozIImHHzqeO3Ue1cZb6nf2+m3OmwXcsdnclTPCD8shByM/TFXfD3ijX/D4ddI1Oa2RzloxhkJ9dpyM11YjKcQ1W5OSSnPm5ZK6a5Ixs9HZ3V00mJSWh32pyN4n+G+ra14i0O30++tGT7JeJCYmnJPIwev8ALn2rH8U/8ka8K/8AX1P/ADauY8Q+Jte8QbBq+pTXKIcqhwqA+u0YGaoz6jfz6fBp815NJZ27FoYWbKIT1IHassHkdeiqfM0lGpz8qbaiuRx5Yt67u+yW9kNzR2vhv/ki3iX/AK/of/ZaX4M/6zxL/wBgeSuKh1G/h06bToryZLOdg8sCt8jsOhI/AUadqV/pxm+wXk1t58Zil8tsb0PVT7V0V8nqVMPiaSkr1ZKS8tI7/wDgIubVFQdKKKK+hICiiigAooooAKKKKACiiigAooooAKKKKACiiigAooooAKKKKACiiigAooooAKKKKACiiigAooooAKKKKACiiigAooooAKKKKAClHUZ4HekooA9H8RLDHpng7TtL1idN4ikiQ221Cxc/viM/eBOMH86x38Nm+vfEl9qWspENMvtlzMYMmXc7hmCg9crwvv1p97e2b3ngopdQsLaCJZyHH7oiXJDenHrU2rX1k2m+OI1vIGe51WOSBRIMyqJZCWX1GCOR6185SValFRg3dveyvrUs+nb/ADIRk634fsodLsNV0fU2u7O7na2PnxeU8UgwcNyRjBBzWlD4T0K6v5NFsfExuNWRGIC22bd3UZKq4P69Kh0640p/Buj2WoXEfljXHkuYg/ziEogLY644PNdnpE81h4uXfqHhzTtFdnjtUtWi3TKQQgJHzemSxFLE4vEUoOKk7rmttrZ6fZd/RJaa3BtnA6R4es7jw2df1DVPsdql2bZ0WHe5O0MNozyTn8MZqa88I+ZqWjw6LfC9ttXRmt5ZE8sptOH3jnGMH8qL94rb4fHSpLiA3kWtOzRJKGO3ygNwx1GeM9K2ND1vTbCLwc1xdR7IoLyC62NuaASsyhiByOGz9K6KtfFRTqU23rJJWVrKLa6X3S6+QXZj3Xh3RJbG+fRvEBvLqwQySxS2/lLKgOGMZzzj0PWkg8PaRaWFnP4h1t7Ce+jEsMMVsZSkZOA7nIwDg8CnXPhW002yv7zVdYsniWMixWzuVke4kJ+XjnC45NdM2o6jrWm6XcaHqOhxLFaR293DepCHhdOC2XGSpGDx71nVxVRRXs6jcb6ydlbTa/K1v5eVwucB4j0m40PVpdPuHSQoFZJE+7IjDKsPYg1e8PaFaXmk3es6pqD2en2siQkxQ+ZI7tyABkYGO5q7r/ia+tfE11Pp2rR3wEaQfaWtUCuFH8K4wACTg9xVvwfdapdQ6leadr1rb6rLMplsrkRrDcx4+9hvlJB7YrpqV8SsKpSaTtHXXyvo4+76tO3VId3Yz4/DNldeJtK0zTdajurXUyuycR/PFk4IdM8EfWqGgaL/AGrqd5Z/aPK+zW08+7Znd5Sk4xnjOK6+4vNH03xp4XvbhtNgvopN2qNYf6hDu+U8cZx1xUehaVDoGravealrGlqk1jdx2gjulczF0bB46DHr1JArn+v1VTeru46aat3aey10t8tbIVzHt/DOlQaBp2taxrjWsF8reXFFb+ZJuBwe+MAYOffFTQeBnn8QJp0OqQta3Fi17a3mwhJIwO4z8uO/XFaF9ojaz4F8LLbX1nDdxwzfubiYRb0L8spPHBHI9619Cl0467Y6DHqEU0Wm6FdQ3N3EdyB3+Ztp7hc1hUx1eMJShNtrnurLRJuz28kt3e/kK7OQl8OaTdaXe3Gg649/cWEfm3EMlsYt8YOC6HJyB6HtSxeG9Hs7OyfxBrj2F1fRiaKGK2Mnlxn7rSHIxn0Har+j6dH4V0/VtSv9U06c3FjLaWcVtcCRpjINu7A6KBzzTtb0xPFq6bqmn6np0IWyit7yO5uFja3aMbScHqpAB4rf61Pn5faP2d/ist7bbW+dt9B3M+08FXD65qulXV/BbNp9t9pMxBMciZXDZ7Da2fwxWlpmleFT4Y8QyRapLcLCYNlw9h88fJ+7k5+Y8H29anvtb0u61bxOYLyPyBoa2VtI7bfPZCg+XPXOCR7CsfwfGt34V8R6dHPbx3MyQPGksoTeEYlsE+gqJTxFSlz1ZONnDolu4tvb/huoa2Od0f8A5C9l/wBfEf8A6EK7v44a3qEnjCTTI7iWG1tUUqkbFQzkZLHHU9B+FcJo/wDyF7L/AK+I/wD0IV6r8T9K8N674tnWTX4NH1K3VY51ulPlyrjKsp9cHGK1x1SnTx9KdSN0oy6XtrHXT7vmD3RiavdTeIPg1FqGoMZrzTL/AOzpM/LMhAOCe/UflUfxP/5k/wD7BkX8xVfxtq2i2fha08H+Hro3sMUpnu7vbgSyeg9v8BUPj7VtO1D/AIRr7FdJN9ksI4p9oPyMCMg5Fc+Eoz9pTkotRcqjStsmtPS71t5gkdhqdhb6h8fbeK5QPHFbRzlT0YpHkfrivPdf8Ta1c+KrnVRqFxHPHcN5O2QgRgNwAPTiui8ReLbWH4rQeI9Hk+220ccStsVhvG3DgAgGk1jQvBd5qMutQ+LYLfT5XM0lmYz9oUk5KKv1/Ks8Glh/ZyxEHZ04paN2et1a2jenrYS03LXxhuTeaj4VvCoQz2KSFQMAEuDTfjbrupJ4ql0i3upbe0jhRmjiYqJGZcktjrxgc+lHxluLd9U8MyRRmCIWCOIz1jUtkA/hXP8AxU1Sw1nxpc3+mXAuLZ4olWQKVyQgB4IB60ZXh1P6tJw0UZ/J8yt87XCK2NHxp/yTHwd9J/51d+Leo3kemeGdNiuHjtm0uKZkRsbmxgE464A4+prG8U6pp934B8M6fb3KyXVoJvtEYBzHk8Z7UfEnVtO1Y6D/AGfcif7LpccE2FYbJATleQM/hW2Gw8nUouUdpVXttduz+fQEtje8Wa1qQ+EPhxBdyhrp3jmfcdzomcKT1x0/KqkVxNdfA66W4laXyNTRYi5yVBxwPzP51meItW066+Hfh3S7e5D3lpLK08W1gUBzjkjB/A0WmracnwqvtFa5Av5L9JUh2tkoMZOcY/WlTwrjRjaFn7W+3Tmevpb8AtoasFh4w1vwdplqTZ6Po1sp8qWa48gTZ/ibJye/51f8QWjWvwcltptat9YeHUkxLC5dYsj7gY9eufxqDXP7D8Z6No0y+JrPSZrC0W3mtbvIAI/iXHXPt7U5W8KyfDu/8Nad4giSeG4Fy090pjW5YDkRjrjgAd65HOTcG42tO7ioPTXdy1vfy79gK3i25n0P4b+GtK06R7dNQia6unjO0yk4IBI7c/oKs/DfV7278DeK9NuppJo7fT5JIS5yUBVgVBPbocVT0670XxT4MsND1nUl0jUNNLC0uZ1PlSxn+En24/IVt+F7XQ9J8H+LLLT9RXU7gae7XN3GpEQyrBY1z17kmjEOEMNKjUg/ac972fWejvttpv5CexW8E2E8XwrubjTdSstMvdQvDDJdXE3lYjUfcVvU8/rVrwBp8+h6lLHqni3QrrSrmJo7m3N+H3ZHBAPGa5fwdqujXnhe78I+ILlrKCSYXFpd7dwikxjDD0P9TVq00vwb4Zhub/UNYsPEdyYitrZ26kpuPRnPbFPE0Z81elO95y0She60taWyt5tWsNrcx/A9vb/8LL021wk1uNREYzhldQxA+oxXR6J4gnvLHxRHc2OnS22m27XFjA1qmy3dZAoI4yevfOcVweh6nPpGtWurW8cTTW0olRXB2EjsQCOKlsNaurOHVYoo4WGpwmGbcD8qlw3y89cjvmtc2ySeNrSm4p6U0r9Gptyt2vHS/XY66VXkil6/kdXqN5LrfhTw9qmpJDLejV2tmmESoXjwpCttABxmr87W+m3nxDu4rG1ke0u4vsyvECsTGbaCB04znHTiuHi1y6j0ez0sRQmG0vDeI2DuLkAYPOMcVYvfE19df27uht1GtyrLcYB+Qq+8bOfX1zXFPIMRf2cYpU+Z6J2XL7aE7JdPcUtPkX7aO/X/AIDR1+mXT6/ZeFNS1WK3uLz+3fsry+SqmSL5TtYAAH8qg0C+sbOTX7Sz1Gx0bWW1J/Iurq3DRmEMR5anBCHPtXK6X4kvdPtNPtYobdksb/7dGWByz4AweenH196s2Hito7e9s9R0mz1Kyu7trwwSll8uU9SrA5HHH4VjXyDEJVKcYXp30inHb2jlblkuVqz+F2T2utBqtHR31/4B2eiXGr2fxIge6tNPtnu9NkZprMK8V3tjciVTjAJI5xisey1uex+Hza4lvaSapPrLxrcSW6nywYgSVGMDp6cZrIXxneL4hsdUSxs44LGBre3skBESRMCCvXOTk8561nahrb3GkNpENnBbWX21rxEUsWRim3bknkY9s0qPD1edWDrUY2apqVrWtF1Lxerezjdax0teyQOsknZ9/wBDqbLSI/FWn+F7pI0QxzvY6iyqBhEzIHbH+xu59q5LxVqEeqeIr6+giSKCSY+SiAALGOFHHsBXTeH7ybw38PtXma+t/M1hUitLdJQ0i9Q8hA5XC5HPrXDV6uSYef1uvNu9ODcYf9vPnn9zagu3IRVa5Uur3/Jf5/MKKKK+oOcKUEg5BIPqKSigBWZmOWYsfUnNJRRQAUUUUAFFORHckIjOR12jNb9/olrB4E0zXY3mNzd3csLoSNgVRxgYzn8a5cRjKWHlTjN6zlyr1s3+SZUYt3t0OeoopcH0P5V1EiUU4o4UOUYKehI4NCKzttRWZvRRk0rrcBtFKysrFWUqw6gjBpVR2OFRmOM4Ck0XVrgNopyI752IzY67QTitDQI9Gkluv7auLiGMWztbmEAlpv4FPB+Xrmsq1ZUoOdm7dErv7hpXdjNop0au52ojM2OijNIQQSCCCOoNa31sISinKjtnajNjrhScfWhUdgWVGYDqQMgUXQDaKKKYBRRRQAUUUUAFFFFABRRRQAUUUUAFFFFABRRRQAUUUUAFFFFABRRRQAUUUUAFFFFABRRRQAUUUUAFFFFABRRRQAUUVr+DLW3vvFmlWd3EJYJrpEkQk4ZSeRxXPi8RHC0J15LSCbdvJXKhFykorqZFFbfjmyt7Hxnq1hYwiKCG6aOKNcnaOwHeqVzo+r21v9pudKvoYP8AnpJbuq/mRiscNmNCvQpVubl9ok0m0nqk7euvQcqcoycexRoqSOGaSN5I4ndE++yqSF+p7UkUcksgjijaRz0VRkn8K7OeOuuxFhlFKysrFWUqwOCCMEGrOl6fe6pdi00+3e4nKswRMZwBknn2qalWnSg6k5JRWrbdkl3uNJt2RVoop0atJIsaDLMQAPUmrbtuI0NT1aS/0rTNPkhRE0+N0RgSS+5t3NHh7V5dGup54oUlM1tJbkMSMBxgnjvVXUbK606+lsb6BoLmFtskbYyp/CoFVmOFUk+wrnhChUo+5Zwlro9HfW9/O9wcbaMQDAooorpAKKKKAJrGYW99b3DAlYpUcgdSAQa1/HmtQeIfFF1q1vDJDFNtwkmNwwoHb6VhUVi6MHVVXqk18nb/ACFYKKKK2GXNF1G40nVrbUrTb51vIHXcMg+oPsRxXXXPiLwLe3rapeeFbwXjt5kkMV1iF37nHUA+lcLVz+y9Q/sj+1vskv2DzPK8/Hy7/T61w4rDUJyU6kuV7XUnG/lo1f8AqwrXLfi7XrnxHrUmpXMaRZUJFEn3Y0HRRWRRRXVSpQpQUIKyWwBRWx4P0KbxJ4gg0e3uI4JJg5DuCQNqlu30rNvrdrW9ntWYM0MjRkjoSDjP6VCxNJ1nQT95JNryd0n+DHbS5DRQTgE1veM/DVx4Zu7S3uLmK4NzbrcKYwRtB7HNE8RShVjSk/eley723+64WZg0UUVuB12ieKNLbw7F4f8AEmjvf2lu5e2mgk8uWLPUZ7jml1jxTpcfh2fQPDOky2FrdOrXU08u+WbHQewrkKK4P7Ooc/PZ73td2vve17b6+upNkFFFOjXzJFQcFmA/Ou5uxQ2itzxp4cuPDGunSZ7iO5kEavvjBAO7tzWfq2mahpNwLfUrSS1mZBIEcclT0Nc9DGUMRCE6ck1NXXmu6W42minRW94q8NXHh+30uaa5imGo2ouUCAjYCAcHPfmsGqw+JpYmmqtJ3i+vo7fmJqxPaWl1ds62tvLOyLuYRqWIX1/UVb1TQ9Z0lIpNU0u7tI5fuNLGVDfSui+ErXianrDaeGN2NJnMO0ZO7jGPf0pPCk15ceD/ABSuoSTSWSwxSKZSSBceYNuM/wAR5z7V5WJzOtSrzjFLli4J78z53bTtb5320KUdDC1PTfM8QPp+kafqHzbfKt5kzNkqCcge+SPbFQarouraVPHBqWm3VpLJ9xZYyN309a9I1hpo9b8cz2JYagmn2vlMn31jKJ5pXv0xWBoT3E3w6uvt7O8UWr2v2EyEnDknzAue2NucVx4bOK0qUKllyr2aabfM3OMXdPsubXTWzd1YpxRzo8M+IPss90NFvvIgJWWTyThCOufpUGkaLq2sM66Xpt1emMZfyYy23616AL+8l+PU6PcylFu5YAu47fL2EbcdMVUuX0iD4e6It1JrEcElxcNKdP2BTMH/AIy3cLjH40lnWKtCLguaag1ZN25lJ2avrbl7q9/LU5EcJ9hvft/9n/ZJ/te/Z5Gw793pjrU+raJrGkNGuqabdWZk+55sZXd9K9PtLm2m1ae6ktdYgvYfDf7uV/LN5Mu7/Wrg43bD35wK5wXmnN4G1W3sYNeurVriAia9MXlwS7uq4OcsMg4p0c9r1ZxXs1a8U/8At52une1l0Wreq0YciORu9H1WztWurrT7mCBZfJaSSMhQ+M7friqNdh8Xb67uPHGoWstxI0EDIsUW47VGxTwOmck81x9e1luIq4nC061VJOSTsuiauRJWdgoooruEFB6UUGgD0vxHrV14H0nRtF8PeTazz2SXl5dGFXeV36LlgeBirXiHxF5ngvwl4iW0ginj1KSS4SOMBJHXAY7enzD9TWRNfeGPFuiaYutavJo2q6dALZpTbmWOeJfu9CMEVX8a634duPB+leH9Ca5YafcSEvNHtMoI/wBZ7ZJPHYYr8voZXCrWw1Oph5e2VSftZ8rs4uM1dz2kndcqTfKtNDvlUaUmpaWVvw6GzL4ZtZPjGG2p/ZDKNXLY+Tycbz+G7io/BGp2+pav401u8soriE2Ek4gZfl2hvlX24Aqxc64IPgra3MkWzUrpW0uKY/ea3V9xx7Y4rkfBWsWOlad4igvGkV7/AE17eDahbLnpn0HvToYPF47AV/aJuVPloRtu1TqLnmrfzaX7coOUYzVuuv3rRHUeC/EepeJ4Nd0jXDb3Vp/Zc9xFH5CIIXQZXZtAwKpeA7nxJH4Wkh8KaHsu2uC1xqsgTbtxwgLjC1ifD/WLHRbzU5b5nVbjTJ7aPYhbLuMDPoPetey1DQda8BaboOoa5Jolxp0rsQYGkjuAxzn5T94e9dWY5asLVq0qWHXsZSpu3JKUF7sry9nC3Pqopra7TexMJ8yTctdeuv3s0fiZBfTeANL1HXGsJ9XW9eF57Uo2U25CsU+Uke1T/EHxTqPh3xJZWuiLbWYNnbyXDCBSZyV6MSOgHGBisjWb3wnN8Of7C0vU51uLG7a4T7RAQbssuCVA4Qex9Pesj4iazY634ihvtPaRoUs4ISXQqdyLg8VjlGU/WKlKjiaLdODr6Sg4xtJwcPdd0k1dxWtvVaOpUsm4vXTr6nY+PPFF94d8dLY6DBaafbsYZrlEgQ/aHkALbiRnGDjAxU72NnD8U/F8MNrCkX9jTSrHsG1WaJGJA7ckn8a4n4ga1Ya14z/tSxeRrbZAuXQqcoqg8fga6CTxdoknj3xBrCzTC0vtKe2gYxEEyGNFAI7cqea5lklehgaLpUWpyoNT0d3PmpNKXVy+K19Ur20K9qnN3el9PxLXgdr5/AFvD4Lu9Og177Q5vlmKCeRf4AhcYxWH45uNUuNd0dde0L+ztTjKJPNtCi6+cYbAGPyqHSI/Buq+GrS1vb46Dq9qzeZc+Q0qXKHpnB4Iqx4w1/SpNP0DQ9PvrnU4tLmMkl9OhUvlgdqg87QP6V34fCyp5vKVOi3JzqXcoSjKKalr7VPknB6KMHqk11iRKV6er7df06PzOj8V+K9R0f4pNpOlx2ttZfaoUuIlgQ/aC4XcWJGehwMdMUzUvFF7o/xS/sDSYLSz0lL5IZLVIE2y7yN5YkZyc/hXIeLtb0/UviRLrtq8jWTXMMgZkIbaoTPH4GjW9b0+7+JsmvwvIbFr9JwxQhtgIzx+FYYThqk6NBVMPq8O+a6/5ee7bm/vq8rX1Wthyru7tL7X4f5FHx5bQWfjXWbW2jWOGO8kVEUcKN3QViVr+M7+31TxZqmpWbM1vc3LyRllwSpPGR2rIr77K41I4Kiqt+blje+97K9/O5x1Lc7sFFFFdxIUUUUAFFFFABRRRQAUUUUAFFFFABRRRQAUUUUAFFFFABRRRQAUUUUAFFFFABRRRQAUUUUAFFFFABRRRQAVu/D7/kedE/6/Y/51hVseCrmCz8XaTdXUqwwRXcbySN0VQeSa83OYSnl2IjFXbhL/ANJZpRdqkfVHXtf3Gm/GbWrqy0V9XvBcSrbwqMlHOPnxg9K6zwJD8Rj4niPii9QadOHWe1up4mLgqflWMEkc/TisHw7r+jj4geLsarFZjVo5I7HUQflRj0Oe3rn2qPwdpOk+F/GVlqniDxbpt1KJCsKWkzTZZgRudiAFUZr8Xzmj7XB1KE6EY1Vh6cY81KdSpO1O9qeqjT5ZOzaTafvStZHtUZWmpKWnM+qSWvXvcpfDOa2i8c6v4Zmwljqyz2e3sGBbYfqOQPrR8MrFvD954h8RahHg6FA8KA97hsqAP8965zxH5mg+OZrq1vbW6eK6+1RTW0m9DltwGfX1Fd58btSsbfRLOw02MwtrUg1S7U9TlQFz+I/8dr3s1p1a+Lo4Wgm6eYQgpPt7Ozm319+k+X1SOek1GDlLem3b57fc9TgfCGiyeKPEEkVzd/Z4VSS6vbkjOyNeWbHrk/rXc/DW38GzeKJJtAudViuba1mIS92FbhChBKlQNpGQcHPFcp8L76yt9YvtP1C4S1h1SwlshO5wsbtgqT7ZGPxrpvh74XuPDHiJ9Q1+/wBOtIxbSxWwF2jeezKeRg8DHOT7CtuNcS3HG4arXlTtTXsoR2ndPm0s+b+Vr7Efe0vcWCjrCSjfXV9u3p+pynh/RNHj8OHxH4kuLtLN5jb2tva7RLO4GWOW4CirGqaFpSWWmeJPDtzcy6dNerbyxXOPNglHOCRwQRnBrd8Farq158P4NG8N6haW2r2N07tbzrFm4ifnKmQEZBzxVfxje61Bpul6fr/iCC5vZL1ZprGCOEJAqnAZnQD5jnpnpWv9p5lUzedKVVKXtJR5OZ39kk7P2apWSatJVOe3NpfXlF7KmqKdui1t19b/ACtb/Mv/ABCs/BMXj6/i1u91V7u6lDO9qEEVsCAAGyCWPc49aTwPoll4d8eavpWoSXM0sdhM0EsO0JJA0eSxz/EQRjtnNM8d+D5vEXjW91PRtS0240+eQefObtALcgANuBPTjIIzmp9P1Wx1b4sXa2NxG8A0uSwtpXYKJmWLaDk+pzivnKdaVTIlh6OInNfVm6qf/LuUVDlWy5NOZcvWKv5vpcbV+aUUve081rf16anl999j+1yf2eJxa5/dedjft/2scZrul8E6Fa+FtI8SavrM9tZ3UO+ZEQNI7nokY/PJPSuFv7O40+8lsbtAk8LbJFDA4P1HFd78Qif+FY+CVzx5DHH4V+o5nVqOWEpYeq1GcrOSs248knu7rW17/M8ZLe6LMfgPwzr2ijWfDOuXEFpBJtvft4GYlAyTwBzjnHf1pmieE/AviUXGneH9Y1UapFEXja5jURy47gAZx+Oeai8FEj4PeL8HH72MfoKq/An/AJKHB/17TfyrxK7xtPD4yosTL9w3y7fyqXvae9vb0KVrrTc57wr4cvvEHiFdHttscgLedI33YlU/MxrrP7C+GK3n9kt4k1M3e7yzdhF8jf09OmffHvV/4Pm2XUPGMk6yttt33CLHmbNz7tvvWAJvhWV/48PFOMf89Yv8a6cVjcTicbUop1FGCjb2ajvJXu7/AHJbb3EkkjI8VeGLrw74lTR7yQSJIyGKZBxJGxwGH6/lXV+IvBPhXwrqkg8QaxfG1fH2WC2RTPIMDczdlUHj3qn8Qtdsdav/AA4ljYalarZosQN7GFaRNybSCDz0PPvR8e3ZviHMrMSFtogo9Byf61VHEZhi6mFo1pum5Qm52sm+VxSa3s3vp0bXoNJXIPGXhPR7bwzbeKPDWoz3WmSy+VIlwB5kbfgB34xiuthtfCB+ECQy6pqK6Wb8M8wgHmCbHK49Peuei/5IDN/2Fl/nR/zQM/8AYX/pXDXjXxFKnTqVpPkxHInpe3RvTddH941ZdOhl+B/CdnrVvqOr6pqDWOi6ef3syrl2J6Afhj16itvS/C/gDxLcNpvh7WdVg1IoTCLtF2SED2A/nWV4P8MWt34XuvEGva1Pp2jRy+XshBZpnGOMdPQV0/wxufA0fjWyt9C07Vpbx94W5u5FCp8pJIUeoGOfWts3xtaP1mrQq1G6d7KKShFpXak3pJ9XZ6LRK4RS0ujnfg1DJbfFO0tpRiSLz0Ye4jYGuT8Qf8h7Uf8Ar6l/9DNdx8Nf+S2N/wBfF1/6C9c9bT+H7fxZqreIrK7u7YzSiNLeQKwfzOp9sZr06WIlHM6lXlcn7Km7Ld+9Pa7X5kte7bzOZf7h+le0/E7SNCkudK1fxJqc1tZiwjhigtVDTzNjJxngAAjk15x4tuvCNxZRr4d0vULOcOTK1xKGBXHQYPXNdL8dnZtX0RCxKrpkeB6ZrHHupjcdg+XmpX9pfbmtaO26V+/bzCOiZV8ReE/D83hCTxR4T1K6ntreQR3MF0BvQnHoB6j169aoeCfCUGrafda5rWof2botodskwGWkb+6o/EevWtbwn/yRfxX/ANfEX80rZtX8OxfBTRv7dh1GWze7fcLJlVvN3PjdntiuKrmOLw1GeHjOUn7ZU1KyclFxUtNk3uk2NRTd/IyrPwn4K8SrLaeE9bvo9TRC0cN+oAmx6EAf57Vy3hPwxe694pXQQfs0qs3nswz5Sr97j17V1PhzVfh3puuWl/pem+KZLyF90Sho33HHTaDk8VU07SpPGnxD1i5srifSLMF7id5BtkiTjIIB65963pYzFYZV1Oc401C6lUSbjK9tl8S2aXfQLJ2LX9j/AAtW+/sttd1k3G/yzchF8rdnH93pn/8AXXM+LvD0vhjxZ/ZMkwnVWR45QMbkY8Ejsa3Ek+GenXaCGHW9alRxhmZYonOfzx+FWfjjz8RYCBgfZoOPxp4DE16ePhR5qjhOEm/aJLVcusVo1vqmktgaXLct/FePSpviwqazc3FvZ/Zo90kCbmDYOOPrUnx4h0L7ckxvLr+1hawiODyx5RjyeS3rjNZvx1/5KP8A9sIf60348/8AI32//YOh/rXDlFBynlkudr909Fa2nJ5db6+itYcn8R0vjjSNHudC8M6p4g1OSzsINMijEcC7ppnKqcKDwAB1JrmdX8J+Gr/wjd+IvCOpXsi2JH2q3vAN4HrwBj1755qb4xOx0nwhHuO0aUjAe5VP8BTfh3/yTbxt/wBe6/yNTgY4nDZZSxcK0vjS5dOWzqcrTVrve9737A7OVrHO+CNXh0ebVJpLiSCWXT5Yrd0Bz5hxt5HTp1qrrPiXXNYto7bUdRlnhRt4TAVS394gDk+5rIor7b6hh/bvESinJ21aWltNOxld2saUeu6xHrH9sR6hOt/gAzhvmIAC4PqMACnax4g1jV5IX1C+kl8g5iUAKqH1CjgGsuitVhMPzqfs1dKydldLsvIV2XRqmpLqx1YXswvy5kNxn5yx6nNWNF8Ra1o6Spp1/JDHK250IDKzeuCCM+9ZVFFTC0KkeScE1orNLZbfd07Bdmgda1Y6x/bH9oXH9obt32jf8+fr/Spta8Ra1rKRx6jfyTRxNuSMAKob+9gADPvWTQelH1TD80Z8ivHROyul2XYLsnv7y6v7yS8vbh7i4kOXkc5ZjjHP4CoK6++8O3V9qV693e6fZrZWNvPK6RFU8tlUDgcluRn1NNfwlp8cdldSeJ7RbG/+W1m+zyFncHaQU6qAepJ71zwx+HjGMVptok30vZWXbp2FzHJUV0EXhtYr/U7fVtVtdPi02TyppCDIXbOAEQct0z7VK/hGd9VsrWx1C2ubW9t2uo7shkRYlzvZweVxg1q8dQW8vPZ22vvttrbcLo5qiulm8NQDSbjWNM1u11C2tZYo3/ctG29mwAVbt3z3q1qfhue51LW7zUNQsLKOwuES5aOJgg3DjYo57Yx71P8AaFG+/wCDvfTS1r9UK6OQqW0m+z3cNwI45DE4fZIMq2DnBHcVvT+Fsajp0Nvq1nLZ6hE00V5JmJFVc7twPIIx078Ul54esV05dSsdfgu7Fbhbe4l+zOjQlgSDtPLDg9KbxlCa5W9/J+as9NHurPW4+Yr+K/Et94imtzdR21tBbIY7e2to9kUYPXAyeTWLXda/ottYeKtes9EkszBDYPJJFLEzeSoVcqpb+LuG7ZrNtvCURWzt77XLSx1G9jWS3tJI3PDfc3uOEJ7fWuTBV8HhsPGFGPLC10rO+ur0/Fv53HKbk+ZnL0V0Vr4XYadPqGqahDpsFveNaTB42d1kA6BR949fyNUfEmjto17FD9qiu4Z4VngnjBAdG6HB5B4PFd8MXRnPki9fn+ewrmXRRRXQMKKKKACiiigAooooAKKKKACiiigAooooAKKKKACiiigAooooAKKKKACiiigAooooAKKKKACiiigAooooAKKKKACiiigAooooAKKKKACiiigAooooAKKKKANnwjdaBZ6k03iHTbi/tgn7uKCTYQ+QQTyMjGRj3pfGniCfxN4hn1WaMQq4CRRA5EaKMBf8+tYtFecsqw/176+7upy8qu20k7X5VeyvZXaV3ZGntZez9n0Cg89eaKK9EzCiiigAHSit3SfCusajZw3sMEQhmfbCJZ0jaYg8hFYgt+FXdZ8K3EnivVtP0mBI7WxYeY88wRIgQMbmY9Sc8da8+WaYSNV03NXSbeq0s0tfO7sPlZy1dP4n8SWureEvD+jQ288cumRlJHfG18j+HBz+dLong2+ufFdtouolLdZozMJUmQh0wcMhzhuR29/Sqdj4V1i7SWRFtI4o5jB5st3GkbyYztVicN1HTiuavisvrVYTnUV6dpJ3095SivXqNKVi3oHiW107wNrnh+W3nefUXVo5FxsTAHXv2qL4c+ILbwz4nj1a7t5p4lieMpFjdlh78VialZXWnX01jewtDcQttkQ9jV/RfDuqatbtc2scKQK/liWedIlZ/wC6CxGT9KdfCYD6vWdSSUK2snfR3SWj80lsCbuvIteFvE9x4e8UPrFrGJI5XcTQOeJI2OSp9+ldK1/8KHvP7UOnawsm7zDYjHlbuuM56e2cVyNn4a1i51C7sRaiGWz/AOPpp5FjSHnHzMTj6etaGh+GZI/FcGl63b/u5beSZCkgKyKEYqyspwRkdq4sfQy+cpVlVcZqOvJKzlFK6uuumz313HFy7EPi7xRP4j8Tx6tcQiGGEosECnPlxqcgfXrTviP4htvE/iiXVrS3mgieJECS43ZA9uKbeaEZrHw6ml2skt7qMEjOobO5hIRnngAAfSqes+HdU0qCO4uI4ZIHfyxLbzLKm/8AukqTg+1dOFhl0KlL2doygpQir9L2el9buO+/4ifNqaKeJLVfhrJ4W+zz/aWvRcebxs2jt65rV8K+IfDD+BZfC/iQahEn2v7RHLaqGJOBxz07/nWDe+Etcs7GS7mt4gIVDzxLOjSwqehdAcqOR9O9aV54TbTZbItbjURc6W1yyJdIDHIFYlhg8quAffkVx4mnldSm4RqfFNzvGSvzJXdm9Fp30KXMWfCfifQU8M3XhTxJa3UmmvOZoJ7f/WRnPcfh/Or/AIf8U+CvCetQXGhabf3m5ts93dkb0jPURqOM9OT24rlbDwjrl5DbTRwQIl0ga2MtzGnnZ6Bcnk8dKg0zw7qt+90scMcK2j+XO9xKsSRvnG0liBnIPFKvl2V1nW5qz5ZfHFTtG70u13b+TfQFKWmh0dn4k8OaJ8S08RaWmoXVgRI8iSKqyeY4YELn+EZHX3rjtTuFutSurpFKrNM8gB6gFif61NrWj6jo08cGpW5gklj8xF3BsrkjPB9jT/Dui3uvX7WNgEM6wvKFY43BRkge9ephcPhMPH61Cd/dUeZu94xvbXbq9SJN9TNblSK6j4ieJLXxNf2Nxa288C21osDCXGSR3GD0qKLwldTanNZwalpssVtAJru7Wb9xAM4wzY5OeMCodY8Oz6ZbW2oRXlpqOnzS+WtxbOWUOP4WBGQcVU5YStiKdRv343tv9pa/NpaX1EpdC1oviS1sfAWs+HpLeZ59QkR45VI2KFK9e/arXgnxZY6fpN14d8Q2L3+i3Tb9qHDwv/eX8hUnizw/LqXxF1my09La1t7ciSWRyI4YIwi5JPYZNY2t+HJ9P09NSt76z1KwaTyjPauSEfrtYEAg+lcX1bL8VTcZaOq1Pd3UrKzT6OyVgVTY62w8R+A/CzSah4ZsdRvdUKFYXvOEhz396wvAfi7+w9fvL3U4XvbbUY2jvFB+ZgxyWH454rk6K2jkOF9nUhUcpuokm5Nt2WyT6Weqt11K52d3JqHw50mcaho9jqmo3aHdBBeELDG3Yt3YD0pPiV4i8PeJLix1mxF8mpgIlzC6gRqqgn5T3Of0rhaKKWRUYV4YhznKcbq7le6fR9LeiTv1DndrHTfEbxJbeJvFB1ezt5oI/KRAk2N2V+la/wARtf8ACviaxi1K3/tGLWkhjh8p1HlbQecnueuK4KitIZNh6fsPZtx9jpGz6aXT7p2Qcz1Oo8c+JLXxBaaJDbW88J06yW2kMmMOwAGRjtx3o8L+JLXSfCniDR5reeSXU4gkTpjahAP3s8/lWBpljd6lfxWNjC01zMcRxgjLHGe/0qCRGjkaNxhlYqw9COtUstwnsFg18MWpWvr8XMn3tzL9A5ne42iiivUJCiirelade6pdG1sLdp5gjSFVIHyqMk8+gqJzjTi5TdkurAqUUUVYBQelFFAHc6xrOlzLrojvEY3Ol2kMOAfndNm5enbBrI1C/s5NA8L26Tq0tm05uFwf3e6YMM/Uc8VztFcNLAU6aSTejv8A+S8v5fiKx6E2oaPd6r4iurK70pNQnvhJaXF/FujMHO7buBAbOOo6VefVrC4l05ZdYjvlk0u5067mghIaEtk+ZsA/1Y45x0ry+rWmX93pl7He2M7Qzx52sOevBBB4IPpXLUyiLXuyd0tL2/ltva/n69Bcp2FpY2el+BtbC6ra30j3Nrua2JMagPkckDLHBOOwFM8Uaxpt1a+KI7e8SRrzULeW3AB/eIoO4jjtkda53Vtf1LVLVLW4eFLdX8zyoIEiQvjG4hQMn61lVdHL5OTqVpe9e/8A6T5L+Vf1qCXc7jRdQ0GSHw/b6hNbO1tZ3SYnQtFFOz5jMgxyv51LrN9HP4J1DTbrXtLuLxbiK4SC1jEcYQBgQhCgM3I4rgqKp5ZDnU+Z6O/T+Zy7abhynf61qGljxT4h1CPUraWDUtLcQFCSd5VQEYY4bg1Fef2Lrmrad4gl121soo4YBeW8obzkaJQuEAHzZCjH1rhaKI5bGCXLNppWvpta3byXzDlOs8Ta5Z6toN6UcJcXOtyXggIOVjZCAc9Pas/xZe2t5Ho4tZhIYNNjhlwCNrgtkc/UVh0VvSwVOly8vS/46DSCiiiuwYUUUUAFFFFABRRRQAUUUUAFFFFABRRRQAUUUUAFFFFABRRRQAUUUUAFFFFABRRRQAUUUUAFFFFABRRRQAUUVM1rcrbC5a3mEDHAkKHafx6VLko2u9wIaKmhtbqYEw2s8oC7jsjJ49eO1I9tcJbrcNbyrCxwshQhSfY9KXtIXtdXCzIqKmFrcm2NyLeYwA4MoQ7Afr0pscE8gzHDI4wWyqE8Dqfwo9pDXULMjoqZbW6aATrbTtEzbQ4jJUn0zUr2sP8AZ8E0U0klzJI6vAIj8oGMEN3zzx2xUutBNK/W3f7+23UdmVKKmktrmKFJpLeZIn+47IQrfQ96Ba3TQrOtrOYmO1XEZ2k+gNV7WFr3QrMhopalW1uWtjdLbTGAHBlCHYD9elOUox3YENFa93oVxHpemXtuJbpr6KSQxxxEmMK+3tWVsfaW2NhTgnHAPvWVHE0q6bpyvZtfNNp/imNxa3G0U8RyHbiNzuBK/KeR6ipFtLppkhW2nMrgMqCM7mB7gVo5xW7FYgorV0PRpNRvLu1ld7Z7a1luGDIckoM7cds1n3FvcW+37RbzQ7xuXzEK5HqM1lDFUp1HSjL3lZ/ft6j5Xa5FRWhoui6trUzw6Tp9xeOgy/lJkKPc9BTb3R9UstTXTLvT7mC9dgqQvGQzEnAwO+fao+vYX2zoe0jzpXcbq6Xdre3mP2crc1tDq7vT5dfsPDt9p15aJBZWiW9yJLhYzasjkliCc4IOcjrWnqUFhqeueJ7q28jV7k3kfk2r3nlRSx7eZeCN+DgYzxnNeepp98+pf2alpM175hi8gId+/wDu49a6DRvBeo6l4U1TWI7W8MtpIiQxLFkS/NiT/vnBzXzWPjhcDCNStiVGN0o/9xKiau1JNptWuraXbejZrThObtGP9JHUjy4/Fvgu4ZtOihS1kt3+zTAwxSAyfJkk/wB5eT1J61jado8cPhu3AsbHUL2K4lW8S9vtsVkQRg7AwzkclufSuYs/D+tXkQlttLupYzA1wHEZ2+WpILZ6YyD+VO0Xw3r2tQvNpek3V3Ehwzxp8ufTPc+1U6GFw8HJ4uMVGyk27W96bSb5018T66teqEozdkovU6Lx3fQWXje/un07TtThuo4XhZ2LJtEajK7WHcEc+lRCzk8R+D9KtdLa1WexuLj7RbPMse0SMCsg3HlcDGe2K5U2N6L/APs82k4vN/l+R5Z8zd6beua0tW8K+I9Js/tmo6NeW1vkAyOnyrn1x0/Gut0sJhoYej9YjGorcl38VouOkebW6f2euolGbu+XQ6Iwf2hpOu+HrXWY9R1D7ZbzrNLKF+1KiFWVWY87SRjnkDNXdOmttN1Dw5pN3eWxubGzu/tDCZSkRkVise7OMj09TiuK0Tw7rmtrI+k6Xc3iRnDtGnyg+memfatTwToMd34rm0nWrOZDFa3DtC+UZXRCRnv1rgzBYOhRr89dS9nFylGPLzr3ORu11ZW1SstettC4U5ycbLf7jf8ADepafAnh+Gae0LS6Pd2o82TCRyO52hyDlQemeOtRXFz/AGFpkMd7puj6dHLqMEr2ttM00jrG2TJ99go7e+a5S98MeIbLTBqV3o15DaEAmV4yAAehPcfjWRXXh8twmLk6lCspxvrZ31UnK2jsmubqm9NLES5oaSVjt9e0e6j1TXddbW4ILC4E0kM8NwGa7DnKxbQc85wc9MVo25jR9IvmmgFu3hiS2D+av+tCPlCM5B5HHvXm9Fdc8onUpqE6myt8NtOW3ffrfbskRzHXandQvceDQLmNlt7aEPhwREfOJOfT15rT1mIa/purabpdxbSXUOuz3RiMyqJomGA6knDYx+RzXn1auka09hZy2M2n2N/ayOJPKuYyQrgY3AqQRx74pV8rnBRnRd5Rd185Xfa+76r1Q1LubPxJj8g+H7drhLhotIiUyI25Thm6HuPeo/hkxXWtQZW2kaTdkH0PlGsPW9UudWvftVysSbY1ijjiXakaKMKqjsBVKunD4GawKw9R6tO/zdyJanXeC4X1Pwjr+h2WG1CYwTwxZAaZYydyr6nkHHtU8tldaD8Pbiz1aI211qGoRPb28n3wqA7nI7DtXFozIwZGKsDkEHBFLNLLNIZJpHkc9WdiT+ZrSeClKo3ze65KTVtbpLrfbRdCbHrVzKkvi3xtpcVnbX17ciF4LadiFnCAFkBBBzyCBntXPa//AGhYeCrmG60LTdDjvbiNRbjzPPlKc7wGY4UdM+9cIrMrBlYhgcgg8inzTTTv5k0skr9NzsWP5muajlXspR966XLffeKS726J7P8AySiR0UUV7JYVv+BdBj8Q601rPO8FtDA9xM0a7nKIMkKO5NYFdJ8OrW4uvEBWw1n+ytQSF3tJDgCWQD/Vkk4GfxrgzSpKng6koT5Wk9bXt57P8nbccdyfUrPwZd6Ld3OjXl/ZXtqVIt74qftCk4O3b0I64qW00Tw9pOg2OqeKJdQkm1FTJbWtntBWIHG9i3r2FdPqcOqXPhfWJ/HmkadayxQZsrtVjS4knzwo2H5hWTq+k3vjDw14fvdBjS7msbMWN3bLIokjZTw2CRwR3r5ijmDlGMJ1XGnz2lLmUkvcukqllo3u3Zp+71Ro4+RJ4X0jT9N+KHh2TSNQF7Y3gM0LMR5iZRgUcDoRUdhoPg/VvEk/h6O91Q6nLLIsd4FUQGUZO3b129s1J4a0ez8O/Enw5Z/b0mvApe+AdTHDIUbCBh6DrWX8OXRPirZO7qqi9kJYnA/i71NV1JqriKVaTcaKae3M1KpZvTXb0d722BdFbqQeHvD+m/2Ld6/4iubiLT7ef7NFFbAeZcS9wCeAAKXXNB0i48ODxF4ZmvHt45xb3VrdAeZCzfdII4INamm2reJfAdzoOnvG2p2Opvdpbs4UzxsCDtzwSM0slrN4P8AXlnq2yPUtUvIHjtA4Z0jiO4s2OmTxXTLHVfrD/ev2vtElT0s4aa23ty3lzd9L9BW02IL7Q/CHh6SDTfEV1qk2pPGslwbMKI7bcMgc8sQCM1o+ENDbw98Sp7Hz1uYW0uea3nAwJI2jyppnjXwxqnirxD/wkHh9Ir2x1JI38wTKPIYIFZXycjGK1bO+sZPiVBZ211FNFpugvZGcMNsjpHzg/XivMrYypVwbSqucpU5OpH+WVl0+zZ3jbrv0uUlrschoWhaJB4SXxL4ge/lgluTbwwWYUHIGSzMeB7Cs3xXY6HbSWtxoGoPdWtzFvMUuPNt2zyrY4rpvA0HiaHwsLzwpqKXrvOUvdKkRGCDs+1zzkY6f0qv8ULa1hs9IluLGx0/XZUkN/bWZGxRkbCQCQrHngV62Hxs/7UdOVXmvKSsnskm7Sg0mkraTTd3boyWvd2OGooor6wzCiiigAooooAKKKKACirejWMmqavZ6bC6xyXU6QqzdFLHAJ/Om6paPp+pXNjIyu9vK0TMvQlTjIrH29P2vsb+9a9vK9r/eOztcrUUUVsIKKKKACitTSNFn1LS9V1CKaNE02FZpFbOXDNjArLrGniKdSc4Rd3F2fk2k/wAmmNppJhRRRWwgooooAKKKKACiiigAooooAKKKKACiiigAooooAKKKKACiiigAooooAKKKKACiiigAooooAKKKKALGmrC+o2qXJAgaZBKT/d3DP6Zr1jUb2OPxZrFlIfEF1axwzI9gYY1tFgCnaVy2AoGCD1/GvH605tf1ubTBpkurXj2YAXyWlJXA6D6e1fOZ3kk8xqwnGSsk079LtO60eqt0cXt7ysbUqqgmdhbarqVjZ+BLezvJreN8l1jbG/8AfkYb1GM8H1NLfaje3y+O7S6uZJbaFd0UJPyRFZwF2r0XA44rgjd3X7j/AEmb/R/9R85/dc5+X0554o+2XeZz9qnzc/6/94f3vOfm/vc881z/AOrMOf2nu8173tr/ABfab+mhXt9Lf1tY9durqC08aQWFm+vz2aQIsNhDDH9jltzHk8k4KkZJY965DUNTubL4dabb2FxJbW91fXaybDhmjyuEJ9Oeneucj1/W49MOlpqt4tkVK+SJTt2nt9PbpVJ553t0t2mkaGMlkjLEqpPUgdBmufL+FpUJQ9s1JRcfPm5YzV3olduV+rVvielnPEXvb+tj1mxutbh+Lun6bYtONGRIhBAoPkfZ/KB3Y6dec9c1meEzgeEj1/4nt1178LWfpvjOwsILaW3/ALaR7VAYtP8AtAa0EoXAbJ+bbn5tvTNcdFqF/EIhFeXEYhkMkWyQjY56suOhPrXnYTh7E14yhKCp2hGN7ayajVi5O3X3029VvaTNJVorrf8Apf5HW2eqX2qeHfF0eo3cs8KeTIiOcrEfPAyo/h444rqLG61yL4v2+m2jTjR0VRDAufIFuIsqwHTrznrmvJUuLiOOaOOeVEnAEqhyBJg5G4d+eea7ax8aWFjDBLa/20slvH+5sGuA1oku3G7J+bbk7tvr3rbOchqxjUWHpKamppKytFyhTin5O8HZ2tZu7XVUqy05na1vzZzDjQ/sExmfURqO5sBVTyfvce/Su31q68SQ+NV0vQVL6d9iRba2f/j1e3MILM3IXH3iTnrXmv15NaKa9rSaWdLTVbxbIjb5AlO3Hpj09ule7mGT1K84yi1PSStPVLm5dUl/LbRaaN+8jGFVL/gHTX2sanp3hPwlDp95NaqfNkYwttLETYGSOoHp71f8VxM0HjpYYjhdUt3ZUXoMtzgdsmvPZLi4kiiiknlaOEERKXJEeTk7R2554q3Z63rFney31rqd3Fczf62USndJ/vHv+Nc0+HpwaqUXHmTlLa171Y1FdrXRJq+tr7Fe2Wz/AK0seg6FHNZ6p4JWeErIukXT+XIvYtKRke4I/OsXSdU1e58I6/rEV5czav59vHJOpJljtzuyFI5C7goOPYVysmq6pJcrcyalePOgYLIZmLKGzuAOeM5OfrTNM1G/0u5+06deTWs2Nu+JypI9D6is1w5PllObi5vle2mlWVRx6uz5kvldp7D9utun/Asd7oF7ry6vFqOrpGLoaBcPbysAZZEAO1pM9/TOMgCsa8vr3Uvhl5uoXU13JFrAWN5mLMoMJJAJ7E84rnbjVNSuLyW8m1C6kuZUKSSmU7mUjBUn0x26VALif7KbXzpPIL+YYtx2bsY3Y6ZxxmuihkHLUjWaipJwei2UXK6Xl71unotiXW0sdlqE09j8I9FXT5HhS8vp2vGjJBZ14RWI/wBnnFaumSy3vhnwReag7SXUWvfZ4JHOWaEMpxnqQDXIeHfFF9o1nNYC3s76wmcO9rdxeZHvHRh6H6U3XPE+qate2lzI0Vstlj7HDbRiOODByNqjvkDmvErcOY2rUdHkio+0qVPaX1anGaUbWvdcyi9bckVbXRdMcTBLmu9krelv8vvOl0dHf48hVUkjWJGIA7BmJP5U2ymmTwN432TSLt1CHbhyMZmOcVTk+ImtfbV1C3stJtdRJBlvIrUCWXHZj6HHOMZrK0bxPeabBqdubWzu4NSO64iuI9y7gSQw9CCaxeR5pWhGdSlFOEcOlHmvf2VTnk72SV18P42H7eknZPfm6d1ZG74u1O+t/h54Ssba5lhhltJXlWNivmESEANjqBzx7mtjxd/YNtpXhuyuNc1jT4U0yKaGOytw0bMxJZ924ZbP5YrzzUNWvL6wsLG4ZDDYRtHAFXBCltxye/Na2keMr+x0uHTbmx03VLa3JNst9biQw56hT6e3StMRwxi6dGjKglzQqVZtRcU37SU2neUZLmSaWq2bSfdRxUG2pbNJfdbszsLmW51bxtpV9ol1cWN1baQZLrUdRtQpaNVI87aM5JU9fWofDbaMdD8Vw2Gt6tqsraVI8jXEWyHgjDAFid2fUCuQj8Ya4viZvEDXEcl26GJ0eMGIxkY8vZ0247Vft/H2oWrTR2mk6NbWc8bRz2kVqBHKCOrHqcdueK83EcK5pGhGhSimlGna0orWE3NxbcOZpXtCzjFdUjWOKpOTk31f4q3e3ruyz42uLix8JeEbSxmlgs5LA3DeUxUPOW+YnHUitbwZqGvT+PrHUtatxFcjRJWgkKYM0axHY7c8k+veuV0bxhfafpw02ax07UrJJDJDDewCQQsTzs7ge1QyeLtbk8Qya600Ru3haAfuxsSNl27VXsMdK9Crw5jquErYJ0Yaqtao3rL2rbSta639+99la/TNYmCnGfM+mnp/WhtfDy+vbseKhdXU04m0S5kkEjlgzAcHnvzXD1f0fVrzSftf2Nox9rtntZdybsxv1x6H3qhX1mAy6WFxuIrJJQnyWS/uxs7r7vkclSpzQjHqrhRRRXsmIVe03TZr6K8kjZUFrbNcNuz8yggYHvzT/DUdrN4i06G+2/ZXuo1l3HA2lhnPtXcveeIriDxlb6pDItrb2kiorRbVgPmAKqccDb2HUc15GY5hPDyVOCV9Hdu28lHRW1evl07lRjc89vbdbe4EUdxFcgorb4SSMkA7fqM4PuKg74716UZmstZ1OaO1vFT+y7JWu7JFaa1zGnzBT1DdDjmmywX0OqapqSTJeaodGjuLGUWvlzbSwVnMfP7wLnn8a44Z67JSj0Vtd21HeyskubXrZXUbD5Dz60t1mkkSS4ittkbPmUkbiBnaPc9BUABIJAJA6+1d5p8mrXkoutbt4/NfQ7wxysuJZUCnDOPbkA9xWktxr8N/4Qs9Pt2On3VhbCZFhBjnB4k8zjnC+vSqqZ1OnJx5U3Z/a00vez5ddv8AhrMOU89n06aHRrXVGdDFcyyRIo+8Cm3Of++hVMgjGQRnnmvSdKtdLkvPD9qwSTTxrV+sIOCrgbfLHPByQv1qDWLt77QpheQ6tqEyahCsL6hbRwiOQt80QIYnDDgjGBgVNPO5c6g4Xu/Syc5RXS2ltbteV2Dgee4OASCAenvV3W9Nm0nUprGdld4SoZkzt5AP9a7nxi93qOk6yyzXkEdpMjzWF9aqBbHdtCwSLxjnGMDIFT6nqd7c+L9b0eWTNgNLl/0faNm5YAwfH97IznrUwzurO01BWSk5K76cj35dXaXo97hyI84u4EgWArcwzebEJGEZz5ZJPyt78frUJBU8ggivTNDW4V4HsbdJboeEi8SmMNlxLwcdzWB4jlvb3wPp9/rW9tQ+3SRQSyriSSAICc9yA/APua6MPm7qVVTcVa9t9db20ttp3/ITjocpJLLLjzZZJMdNzE4/OiOSSNt0cjofVWIP6UyivcsrWsSB5680dqKKYCqzKwZWKsOhBwRSu7yMWdmdj1LHJptFK2twHpJIisqSOqt94KxAP1plFFFgHxySRtujkdG9VYg/pWh4Z01tc8SWGltIVN3OsbP1IB6n64zWZV/w/qUuj65ZarCoZ7WZZQp/iweR+IzXNjY1nh6n1f8Aicr5fW2n4lQtzLm2O1Gs+GD4p/4Rw+E9OGkfafsnn4P2r723zPMz1zzin6Noei6Pb+Mv7ZsV1D+xp41g3EqXO8hRkdAeM+1Q/wDFBjxH/wAJP/bVyYfP+1f2X9lPm+Znds3527d3f0q54V1Kx1bRPHGpa6JY7a9lhaUwjc0ReQ7SB32kj8q/OMTz0sPzUFVjC1JTvzqTm6sE+Xm1cnHmUnHR3WrO2Nm9bX1tttYzoX0rxd4a1hl0Ow0vVNLt/tcUlkhRJYgQGVl9RkYNa9t4dvdF0LSjpXgqLX7q8t1ubq6uYTKibukaDPGB1PvWGbzw74b8N6paaPqz6vqWqRC3aUW5iSCHOW69WOBT5b7QPE+k6Z/aeuzaLqVhbi1kJhaSOeNSdrDaRhua3r0cS/4KmsL7TaUaknbkX2U41OTnvp31tyiTj1tzW8u/3Xsal94WsLf4g+FvM0lrK11fD3GnTciFxkMn+70Ipnh650C/8aN4R/4RnTjp0sstutwyn7SGUN8+/PHI6DpWPa6x4b07x7ot7py3K6Zp7J51xIC0k7AHdJtzxn0FUvC2s2Gn/EWHW7p5FslupZSyoS21g2OPxFaSy3G1cLP2jqOUaD5Pii+fmqOOik/fS5Vq3Lvqxc8FJWtvr6aFXTfCuu6t9ok0nTpbuGGZoi6kDkfU1taPaWPh3whJ4g1HS7fUdQmvms7aC5G6KLYPnZlH3jniuQuZi11NJG7hHkZhgkcE11Ggajo2o+En8Ma5eyaeYro3VneCIyKrEYZHA5wfWvfzenjXRi6j5qXNHmUIyU+XW92pNy1tdRSfLfcxpuF9Ny9pmoaDqvifwreWGnx6bqn9oxpeW9uhEDDeNrr6H1FasOpaJefEqbw23hnTprK6vngkuJVJuWck5cPnjnoAOBWIuoeFNF1Lw9DpsjXn2K+W5v8AUvIKmQBh8iL1wAKz9L1qwt/ibFr0jyCxXUWuCwQ7thYnp689K8KplbxKqVKcKiiqU+S7knzc0nHqn25FLVK2hsqnLZNrdX/r8yzZaTYp4T8XyPAkk9hdQRW8rD5kBdwcfUAVW0mxs5fhxrmoSW8bXUF7bJFKR8yKwbIH1q/4f1bQ7iDxPpGp3sljBq0yzW915RcIUdmAZRzghqS91Dw3p3gXUPDunX019eT3UUzXHkFI3254UHkADueua7JVsYqs6DjPmlVpSTtK3Jalze9sldSTV773VtSUo2T02f36lzxQ+h6FoGkRW2g2k9/qejxPLPLkiIlfvKP75OTn6U7XbrRfBmpQeHh4b03U2hijOoXF2paSR2ALBD/CBniuf8a6vZapDoS2TuzWWlxW025CuJFHIHqPetzVbjwl4svLfXNT1ybSrzykW/tjamTzWUY3RsOOQO9csMFOjSoyxkajhL2jnbnb5rr2d1H3klHmtbROzetmPnu3y2vpbb5l3wrJ4dhj8cT2UM1zows4pI4XJRmG7Ownrjdxn0rOafTfEXgTWryTQdN0680poWhlsozHuV2IKsMnPTrUP/CRaEsfi2OztWsbfUbaKGwgVM/cbqx7E9fqazNA1ays/CHiLTLhnFxfrAIAEJB2MxbJ7cEVVPLK96mJUZqfPQtdu/Lakp3s+Vu3MpvVaPsDqLSN1az/AFt/wDsbXw7e6LoOltpXgqLX7q8t1ubq5uYTKibukaDPGB1PvVfVfCujQeNvDjahZvo9hqsfmXNnK+BBIOCm7spOPzrOlvtA8T6Rpn9p65Noupafbi1kJhaSOeNSdrDaRhuTVGe+8Hr4qsFWxubrRLeMRXDyMwkuGI5lxnjnBA9q5MNhsx9pNzlNVLVeblhPW6fLaUp8jd7OHKtLWfKrlSlCy2tp/W1/U3/FELWlhqNtrvgG306Dy2+wXunxfcf+Es4OGU9680r0jSdU8P8Ahi11GS28V3WswXFtJDDpv2d1QlhgGTccDHsK83HSvoeF1UjGrCUWo3Vm1OKemto1LyjbS+rTb01uY4i2n/A/QKKKK+qOcKKKKACiiigAooooAKKKKACiiigAooooAKKKKACiiigAooooAKKKKACiiigDV0Lw7reul/7J02e7Ef32QYVT6EnjNT6do91Y+MNO0vWbCSFmuolkhmXG5SwH4g1v+ObifTfB3hTS7GV4LWex+2S+WxXzJWPJJHXHSqmn61quraj4Uh1GAvHZ3iRQXbI26UeYvyljw2MV84sdjMRSlWSiqb50t1JcvMk73s7tbJK193YuyTsZ/i3S2Pj3VdK0myZtt7JHBbwoTgA8AAVDrXhXxFotsLrU9IubaAnHmEAqD6EjOPxr0ewjt4de+IeptqA064juDCl55RcwK7nLADnJ4FZnhS48PaS1/DdeNjqdle20kU1q1lL8xI4bJJwQe9edSz3EQpqNOPNyRhdcs5OTcYt2klyrR9b3e9lqU4I4TTvD+taits1jplzcLcuyQsiZDlfvc+3en6b4c1zUtQn0+x02e4uLdisyoBiMg4OT0H511cuqX2m/BnSlsbiS3a51CeOR4ztbaOcZ6gE9ai1i4uNO+E2hJZTSR/2pdXE15IjENIyNtUE9enOK7/7Uxk5WiormqSpx3+zzNyevaLslu+qJ5UcxqHh3XNP843ul3MAgdEkLpgKW+7z79qp6lY3mm3j2d/byW1xHjfHIMEZGR+ldzBqF5e/BDUYrqWSUW2pRRxO5yQpAO3PsSfzq7eaT/wAJld+DtXABF3GLXUG/umDlifqoP6VMM8q0ZS+tJKMZTi2r7xipp691zadHZXDkXQ861HT77TnjjvrWW3eWMSosgwWQ9D9K0fBGhSeIfElpp4hnkt2kX7S0P3o484LZPTFaPiC+0zxN46v7rUtSbTrEkpBIIDLhE+VF2jnkDNT+F7fS7H4iaAmi6zJqMT3UfmP5DQ4O/wC7g9RXTXx9b6jLmTjV5HL4Zcqdr25trr13BJXMvXvC+qWHiC802HTrsiISTRhlyzQKT8/096p3ug6zZGyW6024ie+G62Qr80g9l69xXeeCriSP4o+Ip2YyGG2vWUOdw+U5A57e1c74JvPFGr+MobyxukuNRVHk869YtHCuPmY56YHpXNSzPFxUufltThGTburtp272V1q9fQOVFO+8E+K7Gya8utDu44EXc7YBKj1IByKr2JX/AIRHUf8AiRmc+fFjUccW/wDsZ/2q9A+HlvYW3jH5vGbarezxTB4IY5DHIdjE7nbgjv064rnNK4+E/ikDgDUbf/0KsYZvWqSdKqk7SpWaU4fHO20nd2tvs9rbj5UYdh4V8RX0yRWukXUjPEsynbgFG+62Txg4OKLbTL/SPFFpZ6pos006zKTYuvM4z90eufaul+Juo3kejeFtPinkjg/smKZlRiu5jkZOOuAOPqa1LiaW51L4Z3FxI0kzxqGdjlmxIAMnvTeb4qVGNSpGPJNTVle65VJ3vfry9Emr7hyq5wV7p99fanqctlpE0McE7GS3RCfswZyAh+h+X8Kl1Xwn4k0uw+3aho91b23GZGUEL/vY+7+Ndxo95Pp958Sry2bZNEzlG7qTM4yPcZrG+G93dTaV4ut5riWWJtHlkKu5Ybh0PPeqWbYuNOc4RjyU+RO923zKLet9Lc27vfy3DlRzWheHdc1zzDpOmz3ax/fZAAqn0yeM1FqOi6tp0TTX2nXNtGkxhZpEKgPjO3645rq/G9xPpvgvwnpdjK8FrcWJvJvLYr5krHkkjripvEN/d6h8F9HlvJHlkj1N4lkc5ZlVWxk98dPwraGa4uUqdW0fZzm4Ja8ytzK972d+Xa2ndi5UcXpel6hqjyJp9pLcvGAzrGMkAnA4+pqxrfh3WdFhjm1KxaGKQ7VkDq6k+mVJAPt1rf8AhjHey2viWPTt/wBqbSmEYT7xO4cD3xmrHguJ7Pwrqb61FJFpr31mI1nUgNIJcvtB/wBnOa7a+PqU6s0rWi4q3V81ttfPtrboZNmAfCHiRdO+3nSZvJ8vzCNy7wn97Zndj3xWXdWN3a21rc3EDJDdIXgc4w4BwcfjXfwWmtj41/aHjuNovjK8xB2fZupO7pt2VHoFlbeKtNm0pWUR6XqpuVYngWkjHzPwGAfxNZLM5wSnUs42i210Ur+b6216q+iFzHHR6BrMmoQaemnzNdTxLNHGMZ8sjIY+gxzzinar4e1nS54Ib6xeNrhtsJDK6yHOMBlJBP412mh6rBrc/jK9a1ubiSeGPybe2k2Sm2VsFVOD0ATIA9arwywxeGbS3tdDvrOym1iBopLy7DkSL12JtBwQeT06Uf2hiFPllFaWT9Wr/wA3S+1nez1C7MjQ/BGtXes2Npf2c1pBcTNGzll3KFOGIUnJx+tZOs6FqWlmaS5tXWCO4MHmbgRuxkA4PXGDXV+fNP8AHXM0jvs1hkXcc4UMQAPwFV/C9tLq8viHwmQVmu2Nxah+MTRufX1Un9KI42vB+0qNcvLFtW2Tbu9+i39OgXZyNzY3dta211cQNHDdKWgY/wAYBwSPxqtXRfEG7hn8QtZ2rA2emxLZQY6EIME/i241L4F8KjxOmpqLv7NJZwLKhbGw5bB3E9ABk/hXbLHwoYX6ziPdWnyu9PzVy4ps5iiutk8M6VqniOx0TwpqkmoNIh+03E0ZSNCOrD/ZxWlb+GvAt9f/ANi2Pii8/tFm8uOeS3At5JP7oPXGe9c1TPMNTSclLa7XLK6W15K10tHvqVyM4Ciuq8P+Dbi88RalpmqXK2EOlRvLfTY3bEX+6O+eo9qvv4b8Jappd9N4b127N5ZRGUw30axiZR12n19qqrneEpz5Lt7XaTaXNtdpWV/y12DkZw1XbnVtUuYEguNSvJYkXYqPMxAX0xnpW34T8M2l/pNzr2uag2naPbuI96JukmkP8KCrmoeFtEvtAu9Z8J6rcXYsRuu7W6jCSon98Y6iprZrglX9nNN8rtzcrcVJ9Oa1k9V162YKLsctbalqNtdC6t7+6in2hPMSUhtoGAM+nA4pP7Qv/t/2/wC23P2vOfP8078/73Wuk8OeG9Gbw4fEPiTVZrOzaYwwQ26B5ZWHU89B/hTvEXhrRV8Mf8JJ4b1S4u7OO4FvcRXMWySNiOOnXt+dJ5lgvb+y5Xdvkvyvlv8Ay81reXa+m4crsczcahf3Fy91Pe3Ms7qUeRpCWZT1BPp7Vpan4kv7iC2t7S5urSCOxitZY0mIWTYCNxA9c1v6d4M0ZfDml+Ita1x7KwuUfzgI9zlw2FRAOTkAkntiqmh+F9KubG+1/VNUmstBguDDbuse6a4bsFX6dawlmOWzvLluoPl+F25r25Vpq7rZXtuPlkcl50vlpH5smyMlkXccKT1IHY8CtfxPF4hhSxOu3NxKs8AmtvNn8z5D3HJxWtr/AIY0d/DEviPwxqdxeWlvIIrqG5jCSwk9Dx1FdP4103Q5NK8Nah4g1Oe2txpccUUFtGHmlbqTzwFGRzWVbOqHtqLhG93JNcr500r2S3TfXy121BQdmea3mq6pe26W95qN3cQx/cSSVmUfgarm5uDK0xuJjI6lWfedzAjBBPcY4rpfGnhvT9L03Tta0TUJL3TL/cqGVNskbr1Uj/PSuVr2MDWw+JoqpQVo6q1rWadmmujutSWmnqa2i61Np63u5ppHnsWtImEhBhyysCPQDHQetUtQv77UJhNfXk91IBtDSyFiB6c120ngvQdN0PS9c1zXLiC0vrVJBFFEGleQjJVR/dA7n1rN8VeF9PttAh8SeHdSk1DSnk8qXzU2ywP2DD/PavNw+aZdOupU07yfLzcrtzLTl5mrX0+b8ynGVjkqK9Am8FaBpen2Gqa7r8ttaXlmsscaRbpXlPVQB/COOT61Q0PwtpK+Hx4i8TapNY2E0pjtIoI9005HUgHoK2jn2DlB1IttXsvder10jpq1Z3tt1FyM46tC/wBH1Cx02x1G6hCW18rNbtuB3AHB4HT8a3vEXhfTV8PDxH4a1OW/05ZRFcJNHslgY9MjuKr+IdHmtfC/hy8F9c3Rv0fZbvysRDYwn1q4ZrSrOn7OVrycWmmndRbt0s9L66W9UHLY5miu8ufC3hPQTFZeKNevI9TkRXlhs4A62+egYnqfpWT4l8I3el65Y6fZTJqEOpBWsJ4xgTBjgfQjIzRQzrCV5qMW1dNptNKSW7Tas+/prsDg0czT4o5Jn2RRvI2M7UUk4/Cu9m8K+CdP1FdD1TxNeDVciOWSGAGCKQ/wknnr1rY+GOhW+gfEW+03ULuUalbwyrEsceY5YimS+eoOMYFcWJ4kw9PD1K1OMm4x5knGS5l3V1tqrvpe+w1TdzyeirutR6bDqDx6RdT3VmANkk0exycc5H1zVKvoKc1OKklv30f3EBWhZaveWej3+lQ+X9nv9nnZXLfIcjB7c1n0VNWjTrRUaiurp/NO6fyaTGm1sbng3w9P4j1KS1j81Y44XkeRI920gEqD9SMVUt9C1m4uHt4dMupJUmEDosZJWQgkKfQ4B/Ktj4Xsy+KCFYgGzuM4P/TM1Nod5dWvw01yS3nkjklv7eNnViG2lXzz15xWM6lSM2l5fiznlOSk7eX4mLYeHNcv5riGz0u4ma3cpNtXhGHYnpmpNM0yS38RJp+raRfzOobfaRArKflJBHt3+grXgiitvBlhNrmsaglndTyy21pZxruLA4Z3ckenTmuoG0/EbwyyRzoDo/AnOZMeXJjce5xWdTESV+1n36ef9epEqrV/n+B5vp2i6tqCRvZafcTpIzKjonykqAW56cZH51bsNIuLPxLBp+s6PfyseWtIgRLIMHG3/PatKa5nh+FFjDDK6JNqs3mBTjcBGhArotBkeXXvh/JK7O5sZQWY5JAeQDn6U6leaTfTVfcn/kOdWST+f4Hn+n6PquoKj2On3E6O5jVkTILAZIz7Ag03UdL1LTr0WV9ZTwXDY2xsvLZ6Y9fwroTczwfChI4ZWjWbWZBJtONwESnH510fh5jPceCpJW825XTrz7OX5JkVn8sc+hAxTniJxvK2mv4Jv9Byqyjr01/A4a78L+IrVQ1xo15GCjPkxngKMnPpgc81j13Hw4uNUlvfECzS3EkbaXctc72Jw+04Jz3zn9a4etqU5OTjLpbY0hJttPoFFFFbmgUUUUAFFFFABRRRQAUUUUAFFFFABRRRQAUUUUAFFFFABRRRQAUUUUAFFFFABRRRQAUUUUAFFFFABRRRQB1uleJ9Lm0C30TxPpEuoW9mzG0mgm8uWIHkrnuM03WPFyXOo6N9g00Wel6PIr21p5mSx3BiWbHU49K5SivLWT4RVHU5X1druycr3aV7Ju71S6vuyuZnV2XjKSDxTq2qyafHPZasz/a7GR8qyMc43Y6jscVYk8U6Dpun3kPhbQZ7K6vYjDLc3Vx5rRxnqqDtn1rjKKUslwcpJ8rtorXdny7cyvZ287+Yc7Nq8103Hg+w8PfZdotLmS487zM7946bccY9c10nhiWYeAmj1nRG1nQPtZ8s202Li0lxyeBwp964Gr+j61q2jyNJpWo3Nmz/AHvKcjd9RU43LFUoezopJ83Nq2tW7tpp3i7vdelrApa6nfeIruGP4RyW8OknSbW51FBYwSEmWRVGXkYnk5P4cCm+Fr7UvDfwq1ua7he3+1TiGwEilW3uuHZc9tvf2rmNRs/EWt+HJfFmpagby2gnFsTNMWkDHHQYxjkVlaprGq6okKalqFxdLAu2JZHyEHsK8bC5XTxNCWHjOMkqt6mrdpLlfLd6t7czeur01NJXi02umhQq/wCHtRbSNdsdUWMSm1nSbYTjdtOcZqhRX1tWnGrBwmrpqz+ZidkfFul2fii+1nSdJuFS+tJoZYp7gZDydWBAPA9KyPBWvN4c1f7YbVbuCSFoLiFm2742GCM9jWJWvc+HtQt/C1t4kkMP2K5nMEYDnfuGeox04PevJrYXL8NTVGs7KraGrd5WTsr33te3UuKnK7XTU6PRPF3hnw/q8d7onhqcA5WZ7m63uEIwVj7A+5+lZNx4hso9B1rRNPsJo7bULuOeJpZQWiC84PHOa5uitIZNhYz9o7t+7q5Sd+V3ju+jFzs2vFGunW00tfsvkfYLFLT7+7ftJO7oMdenNXl8WfvvDDmw40JdvEv+v+bd6fL+tcvRWzyzCunGny6RvbV/aTT69U2LmZ0q+Ktp8T4scjXiesv+ozIX9Pm647VU8M66dFg1WP7L5/8AaFk9pnft8vd/F0OfpxWLRT/s3DckqfLpK19X9lJLr0SX3BzM9DsJj/wgmmp4l0CXV9KDv9gubKfEsBz80b4HAz0zUvxAuwPhtodm2nLpfmXkkttZ870gUEBmJ5JJOcnrXFaNr+t6MrrpWqXVmrnLLFIQCfXFVtS1C+1K6N1qF3NdTkYMkrljivIhkdT63GrJrljNzVnLd3+y3yp63bW/ZXZXPoaXhfV4tKstZRmmSa7tBFA0fVXDg5z26dao6rq+qar5f9pahc3fl/cEshYL9Ko0V70cPTVR1Lav/K2hnY0jr2tnTf7NOrXhs9u3yfOO3b6fT26VTtrm5ti5triaAyIUfy3K7lPVTjqPaoaKuNKEU0orUCayurmyuUubO4lt5kOVkjYqw/EVY1HVtU1K4juL/ULm5lj/ANW0khJT6en4VRopunBy5mte4EwuroXv237RN9q3+Z528792c7s9c+9dH4e8Q29nf3PiDUp7281tUZbXOChYrtDu3XjPSuWorOthqdaPLJeXy7ejBoVizMWYksTkk9zXc/DEldB8YFTg/wBlH+Zrhav6XrGoaZb3tvZTCOO9i8m4BQNvT05HH4Vy5phJ4vCujC1247+Uk/yRUXZnX/A6WNfFN5C0aySz6fKkKMcb24O3PuKZpWsaXNrdvYWXw7sRqHnBY4/tEoZXB7+mCK4qyubiyu4rq0meGeJg0ciHBUjvXXS/EzxO8LbWsIrl12tdx2irOR/vf/WryMxymvPFTr0o83OktZzhZq+r5fiWu2/3lxkrWNZNS8V/8J14i1qx02yaa3i26naeYJY2jAwR6t07UmhweEvHT3Vlb6DJompJbvMs1tKXhyo/iU9K4nQde1XQ9UOpaddtHcNkOWG4SA9QwPWtrVPiD4gvrCayjFjYRTjbMbO2WJpB6E9awxGTYuMksNFRaUUpqUotWVvejqprsn00fcFJdTo9NvLKD4OWks2hwazFaajItxG8jKImIOH+X64/Gq+ga55mia5eaD4L0+zt1s2ivLgXT4CMOg3cE+1cf4Y8Sat4dmkk0ydVSYbZoZEDxyD3U1b8R+M9b1yxWwuGtrayDbjb2kIiRm9SB1onkVb204cqlCc+a7nNWTd2uRaN9ne2ze2pzqxsW+m+HdA8FaXr2r6bPq91qTP5UXnmKGJVOOSOprU1G8S++C2o3EGiW2k239pRCFIA2JBxliWOWOeM+1cp4f8AGms6Nph0yIWd1ZbiyQ3cAlVGPUrnpUx8feIpLa9tbiW2ube7TYYZYFKRAAgeWowFxmlXyrH1KynJKTjUUk3OVuVSukoW5U0tL/5gpKxoeMmP/CsPB654/fnHvmn6uj3XwW0WW1BeOzvplugv8LNnaT+Bxn3rkb3WNQvNKstLuJg9pZbvs6bANm7ryBk/jVvwx4m1fw68v9nTJ5UwxNBKgeOT6qa7HlWIp4eHJZzhUlNK7s03LS9tHaXZ6+QuZXE0/RdTufC+pa1DMItPtmRJQzkeaxPAUdGIrofiwT9m8LDPA0ePH51ieJvF2seILaO0vHghs4m3LbW0Qij3euB1NZ+r6xqGrLaLfziUWkIghwgXag6Dgc/jW9PCYytiKWIr8q5XJ2Wtk4pLWyu76vbsthXVrI6vXGC/CTwyxUOBfTkqeh9qy9X8SaXe6dNaweEdJspJAAs8JfenPUZOKyLjV9QuNGttHmmDWVq7SQx7ANrN1OcZP41QrTCZVGCbrbqc5Kza+KTkr2tf53By7HofxPtbo+DPBl8FY2q6asTMOiuQDz6ZH8qi0KOSz+DPiC4u1KQ3lzElqG43uOpH+e1aninxNqnh/RPCK2EkLwTaMnnW88YkicjGCVPf3riPFPinWPEhiXUZoxBCP3UEKBI0+iivDyzDYzFYWnScYqmqjlzXd7RqN25bb3W99vMuTSZ0HxWY/YfCi54GkJgfjTvHKPdfDjwhfW4LWkEMkEpXokmec+mcGuS1fWNQ1ZLRL6YSrZwiCABAu1B24HP41e8M+LNZ8Pwy29lLDJazHMltcRCSJj64PQ/SvQhlWJoYeh7OznSlJ2u0mpcyavbR2l230J5k2zf8Ixva/CnxZeXQK210YIYN3SSQNk49cZFXNSmht9A+HU9xjykkZnJ6AeaK5fXvEmu+KprWxuHj8sOFt7WBBFEGPAwPX3NbvxNt303wv4V0a7aMX1rbyGeJXDGPLZAOK4amEn9bpKu0p1Zyk0ney9k4eV9ld2td2KT0djT+JOr6Tp3jO/h1DwVZXcruHW5knkBnUgYbjj249Kt22p3Efi/wRBqeiWuj2kRZrWJJy5COMLuB5X5sda5HTPiF4isrGGzc2V6kA2wPd2yyvGO2GPP51z+s6tqOsam+pajdPPdOR854xjoAB0A9qWH4erSpxoVopKMXHm55yveLimovSOjd9+y7g5rcueLLG+h8Z6hYzQyG7e8cKuOXLNwR65yK7X4e6Vf6L8V5NO1O4S4uo7CUuyyF8ZTIGT3FYdv8SvE8UEas1jPPGu2O6mtVaZR/vVh6T4i1bTfEP9vQXJe/JYvJKN2/d1Deua7K+DzLFYOeGqRjH3HFWbd5OyT2XKtNtXr5CTincyB0oq9rupzaxqcmoTw20MkgAKW8exBgY4FUa+lpuUoJzVn1W9vmZhRRRVgW9I1G80m/jvrCYw3EedrYB4IwQQeop9zqt/cRXULz4huphPNEiBVZxnBwBxjJ6VRoqXCLd7ak8qvexsaV4m1rTLH7FZ3YFvuLqjxq+xj3XcDg/SnSeKtekltJpNQd57QMsMzKDIAwIILEZPU9fWsWip9jTvflQuSN72LD3t02nR6e07G0jkaVIuMByACfyAqzb63qtvNZTQ3sivYIUtTgfulJJIHHqT19azqKpwi+g+Vdiy19dtpy6cZ2NospmEXGA5GC35AVe0jU86hpiard3YsbJiIzAQHgBJYlf+BHNZFFJwTVgcU0ejXniZbay1CSfxPHq8s9tJBbwQWpi5cbTJKSBkhc+vNec0UVFKjGle39fcTCmobBRRRWxoFFFFABRRRQAUUUUAFFFFABRRRQAUUUUAFFFFABRRRQAUUUUAFFFFABRRRQAUUUUAFFFFABRRRQAUUUUAFFFFABXod34B0fStO0zV9c8RNa6fe2kcwCQ7pmkYZKIozwARlj6ivPK9E+MTH+yvBy5OBo8ZA99q18hxFXxjzDA4PD1nTjVdTmaUW7RhzK3Mmk79bM68PGHs5zlG9rW+8mvPhzo7afbeILDxQn/COupae5njxJHg42hR94k8Y4wap6j4M8P3fhK917wrr1xfCw5uYLmHYwX1HA+vvU94x/4Z/shk4Ortn/AMepvwx/5EXxv/15J/7PXx8cZnFDBVcZLGyk6GIVJLlhaUPaxg+e0buTUt042stL3b7OSjKahyL3o366O19DCttDnk+HF14gGpyrBFerAbPB2MSB83XGefTtWpo3gzR4fDdrr/izXX0y3vc/ZYYIt8ki/wB7v/KrGn/8kE1L/sLJ/JKk0/xNod14X03QPHGh33lWin7FeQZVtn0OM8Y9QeK7sXmWb1oV44Zy5Y4mUZezUPaKmoJ+4pKzfM1d6ytsRCnRTjzdYp63te/X+rGZ4u8H2Fj4dg8S+HtXOqaVJL5LmRNkkT+4/ToO1S6F4N0lfDNv4i8V642mWl2xFrFDHvllA79/5VP4i8J6W3hK48QeEdeuL7TLeQC6tZwVeInHPYHqO34mpdK8TaLN4T0/w9420K9a1tsmyvIMqwX2zjPXtntxUvM8yr5ZBYOvUquNVxqWhGNeMEm+XlmlFzV43ajrHVLqHsqUar54paaatxv6rp+pn+K/B2nWnhqPxN4b1htT0sy+TL5keySJj0z+nYdRVG+0OeH4dWGvtqUrwz3jQraEHYhG75hzjPHp3ra17wnpM3hK717wfr1zeafbMDd2lwNrx5xz2B7dvxp2sY/4URouen9qPn8nrbCZ1XdHCwjiHUf1nklzwUaijySlyTTS95ae9FK6tbrdToRvJuNvdvo7rdar/Ir6N4J0yHw7Br/i7W20m1uv+PWGKPfLKPXHOB+FR+JfBdlD4dPiTwxrH9raZG2y4DptlgPqR6cjsOtaXx33jUdAWPP2QaVH5Hp1Ocfhto+EWW8LeNEnz9k/s8Fs/d34fH4//Wrjp5rmqymHETxLfNNXpWjyckqihyr3ebmSd+bm+LS1i3Spe2eH5em+t72vftYyvCngf+3vCc+uDUo7RYLvypjKP3ccQUM0hPXjPTvWnpngfwp4ghubXwx4oubnVIIzIIri32JKB128Z/n1pNFkdPgFrAViN+qKrY7jEfH6VD8Av+SjW/8A17y/+g08yx2bvB5pmEMXKP1ac+SKUOVqMYytO8W2ne2jVt9WFKnR56VNwvzJXevXscCylWKsMEHBHvSVLdf8fU3/AF0b+dRV+rRd4pnksKKKKoArS8P6Nea5evZ2PleakLTHzH2jaoyeTWbXReA7m3tb3U2uJ44Q+l3MaF2C7mKYCjPc+lcGaVq1DCVKlH40tNL6+hVNJySZO3gu4FnFqH9t6KdNdjG159oPlpIP4D8u7PPYEVX/AOER1Ya9daQ7W0bWsQnnuXlxAkRAIct6EEY780TXNufhlBZieM3I1iSQw7hvCGBQGx1xkYzXVX19p+pXmt6PDqVpHJqOl2K28zSgRmSJVJjLdATyOe4r5qrmOZ4dvmldXkr8uyU4Lm03tGUpPo+XS2t+hQpv+vJnJ3nhTUo57BbKS21OLUJDFbT2khZHcdVOQCCOvIHHNbmleEY7W016e5vNK1MWemTFlt5i7W8wxtJBA9DyMitHw3e2PhG30jTtUvbd7iTU2uZ/IlEotYzCYgSVyM5OcDsKo6PpCeHrDxG1/rWmH7Tpc0FosN2rm5JwQQAeOnAPOTXFic2xlaMqftLLTlajrV99p2ttyxS20d+b4dCo04rW3/A0Maz8G6hcQ2wa+022vLuMSWtlPPtnlU/dIGMDPYEjNTw6BJeeFdMt7WxH9q3GrTWpJ+VsKi/KSegByfzrrLq8XVdTstasW8MR2PkwtLc3YXz7VkUAgqSGYgrxgc8Vk2urQ3lvpso12Cwu2165uDc7BmMMo2uyZ4Vjwe3JqI5xmVdKcrJp3as/dlyz92SirtKyuviur9VZ+ypr+vQ5rWPDU+n6a2oQ6lpuo28Uohna0lLGJznAYED0PIyKwq77xZb2h8OXdxrFroVrq/mp9kfTJgTcAn5y6KSoXHIPHNcDX1WRY2pjMPKVR3adr2Vnono07SWtr2XZq6Zz1oqMtByKzuqIpZmOAAMkn0rZv/CfiWwsDf3mi3cNsBlpGT7o9SOo/GovB93LYeKNOvYbJ714JxIIEXLPjk4Hrjn8K7S0jt9V1HUZ/Cnii7XUbyKXzdP1GE7pFIJdA3KkgZxx2rfG4yrQqJJLltdtpvr5fD6tNGDdjidN8Pa5qQgNjpdzcCcMYmReGCkBjn2JFR3ml3+larFZ6rp08Mu9SYXGC656A+/TIrqtavL62+Enh+3t5JIoJrmcTFCRkg/KpPp1OPapDNNffD7w9dX7tJPb619ntpHOWaL5SRnuAf5VksdW+KSXK5Sj1vpez/Db536BdnM6vp81zruox6do1xaRwEyNaHLNboCBgnr1I/OrEOkXWmRalDq/h+6ef7EJYiTt+zAtxKwHbqMGu3t7iW0+JPjm6hOJYrG4dDjOGDJg/ga5rwXc3F3pPi+a6uJZ5W0nl5HLMf3i9zWMcbVlSvZcqUOrv71ut+n4iuVdR8H31p4Lste+zXe+V3M6so2xRDGx/XnNc/fWV3Y3ZtLy3kgnGMxuMEZ5FdRrUsh+Feg5kfm/ugfmPIwvFL8VVZ/iLOiqSzCAADqTsWt8JiqznyVGndz/APJZJL8xpnNvpWpJqv8AZTWM4vt237Psy+euMVc1fwt4i0m0+16lo91bQZAMjKCoPvjpXb6tDqb/ABb8QXGm30Gni3hd7m7mTcIotgDEDrn0xVfw/wD2QnhrxXBp+s6jqbnTS8hmh8uIYYcjLEk+/HesHmlXlhNJaqLas38Xnst9L3uLmOcvdNsovAeiamlvm7uL2aOVgxy6qRgY6CtDS/Cv/CQ+L9RtYNKvdKs4I3fyQdzQuEyiEn1Ipl7/AMkz8M/9hO4/mK6ZXdfjVrwVmANrcEgHqfJrGtiqsIVOV6r2jT16SXTb07Bdnmt/pOqafCJb6xnt08wxbnXA3gZK/UVC9jeJp8eoPbyLaSOY0lI+VmHUCup8J+ZrfgvXNBO6W5h26jaA8sWX5XA+oI/WmfEiRbKTTPDMLDy9JtQsuOhnf5nP6gfhXpQxk3X+rtLmTd/8Nk7/AHtL7x31scmzMwAZmYAYGTnAptaN5pbW+g2GqmYMt3JKgTHK7Mc5981QdHTG9HXPTcpGa74TjNe75r7tGMbRT/Lk2lvLfC9TtOB9aREdyQiM5HXaCcVV0MQEg5BIPrQzMzFmYsT1JOTWjpulteaTqWoCYItisbFSud+5tv4YqvqNvDb3skNpci8iXG2ZUKhsgdjz14rNVYSm4rdf8B/qhFWinOrI211ZT6MMGh0dMb0Zc9NwxmtLjG0U4xyBBIY3CHoxU4P40COQoXEblB1YKcD8aLoBtFFFMAooooAKKKKACiiigAooooAKKKKACiiigAooooAKKKKACiiigAooooAKKKKACiiigAooooAKKKKACiiigAooooAKKKKACiiigAooooAKKKKACiiigAooooAKKKKACul8a+Jo/ENposMdm9udNsltWLOG8wgAbh6dK5qiuKvl9CviKWJqRvOnfld3pzKz9dO5cakoxcVszpZ/E0Unw6g8K/Y3EkV4bnz942kHPGOvejwr4mj0XQNe0x7N5m1SBYldXAEeM8kd+tc1RXFLh/ASoVMO4e7OftGrvWfMpX3/AJknbbpaxaxFRSUr6pW+Wx0tt4kgi+HN14WNrIZpr0XAm3DaAAOMdc8VuWHjDw3qvhmx0TxlpV5O2njbbXVo4D7emCCR2x+Qrz6iuXFcK5fiU9JRk5uopRk4yU2uVtNPS60a2fYuGLqR9LW26HceIvF2ix+GJvDPhPSp7KyuZA91Pcvullx26nHQVY0vxh4d1HwvZaB4x0q7uFsMi1urRwJFX0IJHbj8BXn9FYvg7LXh1RXMpKfPz88vac7VnLnve7WltraWH9cq819NrWtpb0O613xdodv4YuPDfhHSriztbtg13cXL7pZQO2MnFZV94kguPh5YeGBayCa2u2uGmLDawO7jHX+KuaorpwvC+X4eEIpNuM/ac0pNyc7cvNJt3emltrWsiZYqpJv0t8jvtK8Y6FqPhy10LxppVzeJZcWt3auBKi/3TkjPp+A4qLxF4x0mPwy/hnwjpc1hYTtuupp23Sz+x64/OuGornhwdlkcQqyUuVS51Dnl7NTvfmUL2vfXsnra5TxlVx5dNrXtrb1OktPEsUHw9vPCxtHaS4vBcifeNqgBRjH/AAGm/DzxHH4V8TR6xLavdKkbp5auFJ3DGcmudor0amQ4GphsRhpQ9yu25q71ckk9b3WiW1jNYiopRlfWOw+ZvMmeTGNzFsfU0yiivXSsrIxCiiimAUUUUAFFFaFhpNze6TqGowNGY7AI0yE/PtZtoYDuAetY1q9OhHnqSsrpfNtJL5tpDjFydkZ9Fblh4X1W+h0t7ZYmfU3kW3jLYban3nbsF9/Y0/VfC89ppz6hZ6lp+q20UixTtZSMxidugYEA4PQEZFcLzvAKqqPtVzN2+fM42b2V5JxV92mldo09hUtzWMCiupm8E6hFDMn2/TX1GCEzzacsxM6IBk8Y25A5IBzTNN8HXF5bWTzavpVlcagoaztriVhJMCcA8AgZPAyRWH+smV+z9p7ZW+fZu6VrtWTfMvdsm72H9Wq3tY5miuqj8NWy+CdT1O6vLeHULO+WDymkbKgK+UwBgsSuR7A0t54b1DUNaeHyNN0yK3sYbi4lDlYIoygw7Hk7mz0HfpULiPAuc481lBtNvTVcm3WV+dWt106q7+rVLLTf/g/5HPaVf3Wl6lb6hZSeVcW7h42xnB/wrpJvHM4+0TWGh6Rp99cKyy3kER8zDfe25OFJqpL4P1D+0NNt7W6sr2DU5DHa3UEhMTMOqnIBBHoRRe+Erq30y8vI9R066ksMG8toZS0kAJxk8YODwcE4qKuaZPiJw56iblZLfrLltLt7y5bS2lpuS8NU193b/h/+Cb7682lfDnw9A1pZahbzyXPn21ym4Ehl2njlSMnn3rmte8T32rXNkzQW1rbWJBtbWBNsUeDnp3JxyauS+Cb+OGSN9S03+0Yrf7S+necfPVNu49tucc4zmuWrTK5ZfiXKph5KbTbvr9ptprumtFJaNLRkToyp/EjdfxTqTavq2p+XbCbVYXhuBsO0KxBO3ng8D1qnpGr3OmWmo21usbJf2/2eUuCSFyDx78VnUV6yw1JR5VHTT8NvuIsbcfiCT/hFf+EfnsLW4iSRpIJnB8yFmxuxjjtWlN45vJlhnm0rTJdUgjEceoNETKABgHGcbh64rkqllt7iGKKaWCWOOUExuyEBwOpB7/hWM8Hhm1zRV23973++2q2fUOU3oPGGqR+JLvXJI7WaS8jMV1A8ZMUqEAFSM+3rVu08cS2fnwWug6TBp9zGY57RIztlz3Zs7jjt25NcjRRPL8NPeHRL7tvu6PdBZGlLrV3Jo1lpLLCLazneeLCnduY5OTnkVoQ+LtQj8XzeJmgtnuJwyyxFT5bKy7SOuelc/GjySLHGjO7EKqqMkk9gKmWxvWupLVbO4a4jBLxCJi6gdcjGRinUo4ZJqaWzv6N6/e9xqN+h23w63QeIJvGTLaabpVoJC8aSjk7OIlUncc5FcTqV5NqGoXF9cHMtxI0jn3JzUHb2qSC3uJ1kaCCWVYl3yFELBF9TjoPelDDxo1ZVpPdJeiWyvfV3e/oJLU9C8IW8Nxp3hdZoUm8uS/ljicZDyIm5AR3+YDis3T9V1LxB4a8RLrk73aWtulxBJKBmCXzAAqnsCC3y+1c4t7rNtZWEiyXMNvbytJZyBNqq+RuKtjk8DvU+seJtZ1a1+y3lynkF/MdIoljEj/3m2gbj9a4VgZyqOUWnrv1jabbtpu72e23UTi7ndSavfL8T7PRo5RHp0iQxzWyqPLlDQjcWHc89T7VRhuLbRfCOkva63caM91JPJNJb2vmGVlkKhWbI4CgfL71xJ1jUzq6asbt/tybds2BkbRgcYx0FWdI8SaxpcD29rcoYXk8zy5YlkUP/AHgGBwfpUPKpqMVG2ijdd2lK97p909U9hcp12tNayW3imW1t5IPMtbJ5VeDyt0hcbmCdg3X8asazdSac3jG6tFSOdGshE+0ZjJABZfQ4zzXATaxqkzXrTXssjXxU3JbBMmDkZ+h9KW71rVLoXYnu2cXhQ3A2j95s+7njt7VUcrnopNNafh7Py/uv8A5T0DQSutS+F7/WGF1crb3reZIm9pGi5jDD+PB7d6z7rUrfVPDmpx3Op3/iB0aJ4DJZbPs7mQDG7Pyqwyu3pXGQ6tqUK2aw3kkYsXZ7bbgGJmOSQffFamuav4nv9Lja/SeKxeQSB0tfJjkfsxKgBjUvLZxqp3Vr6dLe85aadnbRr5oOU67Vr241j+1rPTdUaNhav5uhahalRbqgy3lkfKGXBweDSaTqMsyaPpVjqUmj3f2VIhpd5ak2t4WHD5XrvznLVy174k8VXOmzLcSSiFkWOe4FsFd1I4DyAZII9+aWPxB4u03SrdT58NuqeXbXEtoNyr6JIVzj6Gsf7Nqez5Fy+Wq3t/h1+7mt9oXLoc7cxvDcywyKFeN2VlHQEHBFR1bi0/Urm3e8isbuaEEl5lhZlHrlsYqwmh3z+HH15UJtkuBARsbPKlt/TG3jGc9a991oR+KS7fMu5mUVf1CyRb1otO+1XMQCfM0BVtzAcY+vA9ar3dpdWkwgurWe3lIyEljKt+Rqo1IytZ7gQUVaudPv7X/j5sbqD5d/7yFl+X15HT3qtTjJSV0xiUVZu7C+s0R7uyubdJOUaWJlDfTI5pRpuoGGSYWF2Yov9Y/kttT6nHFL2kLXuIq0VZtbC+umVbWyuZywJURRM2QOpGBUcVvcS3Ito4JXnJ2iNUJbPpjrT5466gRUVPNZ3kN19lmtLiK4/wCeTxkP+R5rR0rw7quow3U0VrMi29q1yC8T/vVBAwmByTn9DUTrU4R5pS0C5j0U945EVWeN1V87SVIDY649akFpdGQxi1nLggFRGcgnoMe9XzLuMgorRtNP2aqlnq8d5ZKVJYfZ2Mg4JHynnrU8mg3VvpumapdB1s76RlysbFowrAZPGOc5Hris5YinFpN77ee+33MVzHoq69hJNqc9ppkN1eBHYIFhbzCoPUqORUC21y119lW3mNxu2+UEO/PpjrmrVSL6gQ0VNeWt1ZzeTeW01vLjOyWMo2Poahqk01dDCiiimAUUUUAFFFFABRRRQAUUUUAFFFFABRRRQAUUUUAFFFFABRRRQAUUUUAFFFFABRRRQAUUUUAFFFFABRRRQAUUUUAFFFFABRRRQAUUUUAFFFFABRUtrbz3UwhtoXmkIJCIMkgDJ/Srq6FrTX8Vgul3ZupoxLHD5Z3Mh6Nj0rKdelTdpyS66vp3Cxm0Veu9I1Sz1BdPutPuYbtyAkLRne2emB3p2r6Jq+j+X/amm3NmJPuGVMBvpUrE0W4pTV5barX07hZmfRWndeH9ctdOXUbnSbyKzYAiZ4iFweh9qpy2tzEYfMgkTz1DRZX74JwCPXmnDEUqivCSfo0FmQV0PgC+trTXja38qxWGoQSWdy7nCqrjhj9GCn8Kz7fRNYuLlra30y6lmSTymRYySr4ztPocA06w8P65qFvLcWOk3lxFCSsjxxEhSOorhzFYXF4Wph6tRJSVr3V1fZrzvqvNF05OElJLY6+DWtLi8dCwF8iaTBpsmkW92OUXdGVMvHYuSc++ag02GLwfoeptqF7YXNxfPbxwW1rcLNuVJVkaQ44AwuBnnJrktJ0fVdWleLTNPubt4xlxEhO36+lJBpGqTamdMh0+5e9BIaARneMdcjtXgz4dwq/c+3tFKnzrS79nJzUm/s80neTtr0s9To+tS3trrb56f8Mdhr+j2d34g1XxK3iGzj0q5Mt1DJDcA3Ds4JEXl/eBycHPbNaWiLptg+g32mHw7FYqkEl7e3cgkuVlyPMUITkEHphffNed6ppmoaVdfZtSsprSfG7ZKm0ketVKU+GJ4rCwovFOUEuVaKzjy8quk7Sl1u7xv9gaxSjJyUdf1/r/AIc7/XIVk0TxbaJdWbTLrEd6FFwnzw7JPmXn5vvDgc1e1C80/Vf7X0OHUrSKa+07TzbzPKBG0kK/NEW6AnPfuK8yoq/9Uk0uas7ppp22kvZNO13dc1JO3ZtX6h9b8v61/wAz0rQp7Hw6fDWj3upWT3MesNf3TxzBo7ZCgQAuOMnGTXO+H7y1itPFizXMSG5snWEM4BlYzKcL6nGTXL0V0UeGYR9pKdRuU+VydktY1HU0XRXdra6Ldu7Jlim7WWi/ysequtndqW8Q3vh/VdGFr+71Pesd8MJ8q7VO4uDgYIP1ryodKKK6skyR5Upr2nMpWsrcsVa+qitE3f3uVRTsrRRFev7W2gUUUV7xgFep6r4e/tjwB4Su7nU7PS7C2tZFluLhuNzPwqqOWJwfyryyvQPHkd0fhh4KlAY2qxTKxHQOW4z+AOPxr4ziqNaeMy6FGp7OTqyXNZO37mpeyel2tFe6v0ex2YRpQqOSvp+qMPxb4RuND0+21W3v7XVNLuSVju7Y/KGH8LDsap+K9BuPDt/BZ3M8UzTWsdyGjBACvnA578V0ml+ZF8ENaa6yIJtRiFpu7uMbyPwFM+NQI8R6cxBAOkW2D68NXLlOd4+eZQwFeamoyrRcrJc3IqUovTRNc7jK1k2noti61CmqbqRVtE/S9/8AIyj4f1DSr/w5PDdw+fqflz2rBT+6YuAu7PXBxXVeCY7+H4ra7FqlwlxfLaXYnlQYV22jJApfE0MtvqXw6hmQpItvBlT1GZQat6J/yWzxP/1wvP8A0EV8zmWbVswy2tOrytyoVndJX92typX7Wtps3qdVKiqdVJfzR/K5w3hDwpdeIILq8a8ttO02zA+0XlycIpPRR6mu18MeG10nwz4s1Cy1ey1awm0iSITW5IKOOdrKeQcc1isJJPgTH9lyVi1km8C9gVO0n2yV/SpPhhHdf8Ih41lAb7J/ZhUnsZMHH44zXdn+Lx+NwmKruuo06deFP2fKtVGpBXcvi5m3zKztays73M8PCnCcY8uri3f5P8DD1iHWE8BaHPdXkUmmPPOLSBVw0bA/OScc5rTu/h//AGZLGdc8RabptvNGjwSOGYy7hk4Uc4GQCTxSeJf+SReFf+vq6/8AQqk+Ncjt4nskZiVTTLcKPT5c134THY7EYilhMPUVKM6mK5nGMb/u6tk1dNczv7zad7tvXUznTpxi5yV7KPXujF8TeE9S0TXLbSt0d614qPaSW5ys6scDH41s3Hw8aKY6aPEukvrgXP8AZwc7i2M7A/Td7V1mntAvjL4bm5xs/szAz/eKsF/8exXm0kGpf8J21uyy/wBo/wBpYx/F5nmdf61ll2dZrmSjS9uqcqdNzcuVe+1UqQ1T2ivZ3ly2fvKzRVSjSpa8t7u2+2if366ehD4t0O48Oa9Po9zNHNLCFLPGDtORnv8AWsmu1+Nv/JStS+kf/oAriq+x4cxtbH5RhcVXd5zpwk+mrimzixMFTrShHZNmh4bjtpfEWmxXu37M93Esu7ptLDOfbFdPql74rm1/xJZ/vJYBHOtxBOf3MUKngqCcKQANuK4itW88Ra5eaeNPutUupbXABjZ8hgOgPcge9dmJw0qlRTST0tr01vdf0umpztHaXt41x4z8LaPezkaUbeyaSAnCOxUcsO5zgc06XUVkn8RRXD+Ib/NtP9qt7mNFhhI+63LfLtOMYrzq5urm5kSS4uJZXRFRGdiSqr0A9hV+/wDEWu39iLK81W6nt+Mo78Njpn1x71xPKn7qTWis/vvdabv5bLUXKd9oZuLHxH4c0281bVZrlY4PLtLGIJbpG3zAMc/NwfmOPxrB1K4uY/AWqwRzzJEPEBi2K5ChPLc7cemecetYEfiTXo7OOzj1a7SCLGxRJjaAcgA9ce3SmS69rEqXqSahKyXxDXKnGJCO5Hr70U8tqxnzSt0/B37eb7+rvcLHeavd3FlJ4tuLWQxTCwsVV16rkICQexwTzSeFJpb+y8NT3cjXV5Gb8WrTHexkWPdGuT1w3IHrXnk2pahN5/m3s7+eqrNlz+8C/dB9cYGKn0bUhb3lmL9rqaxt5C6xRTFChPVkPZuh/CpllUlQcb+9+PwctvvDl0On0S91q88EeKjqc11PCscXzTkkrIZBkAnpwOR7CovBcfh6Txlpa6eL133SMFvAm0yCNjGBj/bA603XvFME+i3llDqWq6lNebFaS8RUWKNW3EAKTlicZPtXHxu8ciyRsyOpBVlOCD6itKGEnVp1brk5r2S2+FLbTr6Akdno15q+oaJ4pXXJrma3S08w/aCSI7nzFC7c9DywwO1b2uX3iKP4q6daW7XQtn+zqkC58qSJlG8sOhBG7JNcBqviDWtVt1t9Q1O5uYlO4I7cE+p9T7mtfxL4y1K61K7/ALL1K9gsJ1VREW2kDaAw9gcdjWNTL6sqt+WOqlp0V1Fdt9Oy7eYWNrxXcX+n+DtPXQ5p4LH+0btfMtyQeJTsXI5x1wK0NYe6h03VtRtw0fiBtIsWumQYlQMT5rcchiAme/NchH4pu7Hw9pVjpN5c2txbGbz9v3WDPuX64+nFY8GsapBqbapFqFyt65JefzDvbPXJ70qeW1ZR1SVnJ+cvevr5O3n00DlO+8LS3N1a+ErrVGkluhrEkdu8xJd4AgJBJ5K7s1meH9a1e7uPFM0uo3TOmlTmMLIQExIgG0DpgdMVy93rmr3eoRahcalcvdQ/6qXfgx/7uOn4VFpmp6hpl213YXckE7KVZ1PLA9QfWt/7MdpNpXe3Ze85W2217fIOU3ddhmn8KeFfLjkkLrOg2gnLeb0+tdP4gubrTpfGslvI0M6rZx71PzJnaDg9jjIz71wVjr+tWNm9nZ6lcwwOSxRW4BPUj0P0qvNqOoTCcTXtxILjb526QnzNv3d3rjtTll9SckpNcqbfreal+luo7HoPhq4nvF8IXF1M88w+3R+ZI25toXgZPPc1lm6un8OeCo3uJ2ja+nDKXJU7Zk25Ht29K5K31LULcQCC9njFvu8kK5Hl7vvY9M96fHq+pR6cmnx3sq2scomSMHhXHO4elL+zZKfMrb//ACf/AMmvuDlPQtQktbXR9buPtOpWry69MlzLYKDJtAyiscghc7vqRSPqTx6lDe/2bq8p/sQrdXWUS78ovhZwATyBheeSPzrgrDXdYsbue7tNRuIprgkzMGz5hznLA8Hn1pE1zWE1U6qupXQvm4M/mHcR6H29ulZLKZ6ptP7+yVtP83000Fym54zjmm8P6Vfx6vc6jp/mywwfbIdk8bDDMCcncvIwc1yVXtW1bUtWlSTUr2a5ZBhN54Uew6CqNerhKMqNJRlvrt5v0X32VykFFFFdIwooooAKKKKACiiigAooooAKKKKACiiigAooooAKKKKACiiigAooooAKKKKACiiigAooooAKKKKACius8KeH9Lk0K58SeI7i4h0yGQQxR24HmXEnXAz0ArW0/wAL+E9d0rVNW0e71GFLG1d3tJyu9X6qdwHKHB98151XM6NKTTTsnZu2l+1/mTzI89ortvDfhfRLrwaviTV9QuLSGK7aO42YJZMcKgx94k/SmaN4e0HVrzVtY+03ll4Z0/aSzgGdyeiDtkn+YpyzOinPf3dHp1vay7t32DmRxlFd5baB4T8TWl3H4Xk1K11O2iMyW94ysLhR1AI6Gsi80Gz/AOFfWfiO0kmaf7W1teIxBVDjKkcZGRj86cMxpSai007pWa1Tauvk7aP5BzHNUo5OB1ruNc8FWth8OrTxBHPM1+RFJcwkjakcmdpxjI/h7+tQLoOhab4d0DVdYkvzNqUrs0cDKNsS8AgEdc4/CpjmdCceaF3q47dUr/kHMjmhpd8NVi0ua2ktruR1QRzqUILYxkHkdaTW9NuNI1a50y72efbvsk2HIz7GvR/iR/Zf/C1LLyBd/wBpfarb7QXK+Vs2rt2989M5qLx1B4Ls/G2ojXZNTu7q4n8yQWhVUt1IGAc8s2OfxrjoZtOo6bcH70OayV3e6/ASkeY0V0Hj3QYvDviBrG2uGuLZ4kmgdh8xRhkZ965+vYoVoV6cakNnqUnc6j4WMyeOLF1+8qykcekbVqeCrj7b4c8SyXQ1G/vpPIMgt5sTvDlt+CQSVztyB2rlrXT7pdFn1qG4MIt7hLcqpKvl1JyCO2BVK0ubqznS5tZ5reUfdkjYqfwIryMXl8cbOrKEtfcXo4Sc7X31uti07HpdjcX0D+GotO0S6MsbXMltHf3Y86SEphlXCgqOpX36VVgtLEWFjfb9WsdKi1q3+1WGpgMjFjyyNgE4AOfauCnvr+5vPts15cy3K4PnNIS649+orRvBq2q6BLrN/qk11HbXCW4SaRmOWBORnjtXDLJpUnFuajd2b1bu5SdtW0/i0ejTu+tlXMdfpsGtxfELXbjWFuVsPJujeSSg+U0RRvL5PBGdmKzdS02+vj4Ma1tZpo2solEiqSoKytuyegx3rlJ9U1SaxSzn1C7ktF+5E8rFOPbpTYdU1GGyeyh1C6jtW+9CspCH8K3hlGIjJVFKKkko2SdrKMlf1127JK/UXMjv/Fd1dWmleMPs00kJk16NHZGIJXa2Rn0qlrEGt3H/AAiUnh5Lp4BZRC3aAEqlxuPmbscA5657Vw7T3EodGnmk8xt7guTub1Pqfep7PU9Ts7aSCzv7u3gk++kcrKp+uKdPJZ0YR5HFyT6rR+4ofp9111uHNc7+dY38HSx3lte6hOusXB1E6VKqjzeNrMApyv3sdqsXNzff2lcxtoN1Mi6HFDfwm8H2wxb8q+VGd4GMjHTGa820+/1DT5GmsLy4tWIwzQyFcj3xSQX99DffbIby4S7Jz5qyHeSffqaxeQSvL3k1q18S1bT2TSVraW8u2r5zpPHFl5GjaLdQ3WpGzkWVLe01BAJYAGBOCOqEng+xrkq0ok1XxBqDh55bu5WF5WaeXJCIpZuT6AHiqmnWdzqF7BZWULTXE7hI0XqxNexg4rC0HCrNXjdt7WTbev8Am97Nsh6vQgort2+HN6xmtbTXNGvNVhQtJp8M+ZRjqB2JHpXOwaHdzeGrzXg8a29pcJbyIxO/c3TArHD55l+JV6dVPWK6rWWkd1tLo9n0ZcqM47oyqcysoBZWAIyCR1rS07RLq+0HU9YikiEGneX5qsTube2Biu7v9Ph1ST4e2tzcWkMR05Wb7S2FkAkHyD1J6AVhmGfUMHUjD4leSlbeLjTdTa2rat944UXJX/rex5hRXeeJvBv2r4h3mj6Nd6Yok82ZIYnOLdU52MAOG9q5Xwzo9z4g1u20mzeNJ7gkI0hIUYUtzj6VthM7weJw31lSslBTd/sxabu/uf3ClSlGXLbyM2iuj8O+DtW121urixa32WtwsEvmPtC5zlyegUAcmnW3g+8vPENzpOn31jdRWqCSe+WTFvGuOSW/SqnneXwnUhKqk4K8vLbf1urd+gKlNpO25zVdVpPjzXbCwt9NZbK80+CPyxaXNuHjYZzkg98nrRrHgu5tdIm1bTdW07WrO3IFw1nJloc92U9veuVrKVPK8/o2nGNWMX1WsZW7Ozi7PTZ63RSlVoPR2O1ml8XfEV1trOxh+yWK/Jb26rDBDn68ZNMi8fa1b2MOnXtjpV9LYjyree7tRJJCBxgE8HGP0rqPCen6R/wqXUoz4kW2juZ4muZxA/8Ao7cfuyBy31HHNcKnhzzPBt74kS9DR214LYR7Pvgnhs9uvSvnsNhspxPPha1CKpUpqMFySVpS3d+8m3ddtZXTNPbVU+ZS1e5HqfirW9Tv9Pvr+5We408gwOyDOd275vXmiDxTq8HiG816KSFb28V1mPlgqQ/3sDtTvBPh1vEuo3Fmt0LbybZ59xTdnb2qbwX4TufFFrqUlpcJHLZxo6ow4fcccnsB1zXs1qGS4WnOnOnCMYRUWuXRRnK9trWctX56szVWq3e7uV/CnijVPDck/wBhaGS3uF2z208e+KUe4NaOofEDXbq0uLGCOwsLCeFoXtLW2CR4b7xx/e960tL8DeH9WlfTdK8ZQ3OrqpIh+zMsTkdQrnr+Fc74X8L6lr/iB9HtwsMkJb7TJJ92EKcEn8eK46mH4exlepjK1KPPCzk5waf92VpJX2spWb6JlRrVoxUIydivJqmo6lpWm+Hf3bQW8zfZlC4bfIecn6mrHjmbXJNfaHxCsa39tEkLKgAAUD5enHQ11Ol+DNAm1q2g0Hxhb6hqNvOkjW7wmNZArAsEboTgGjxpop8RfGm80hbgW5uHH7wruxiMHp+FKhmOXxxq9nBRjCFSbbg4yV5RcmrpO0tW7LVryJbm42b7fhscvHq91rOpaLbapqK2UFkEt4bmOLmBAeGOCM4POc16fLD48l1RFkt9DMAYK/iJEiWRoO7b85BK+lefeI/CdnoOjvJfa7AdYDgDToxuZUJ6sexxzitJvBWj6VY2q+K/Fg0y5uYxKtpFA0pRT03Y6V42d4DAY6NKeHlFRXNGMXRc93zSlBRcZPe7vzU3o2r79FDEShfmv99vv3/zMT4l6rb61431PULRw9u0gWJx0ZVAGfxxWZq+jajpMVnJfweUt5D50B3A7k9eOlanjbws3h37Hc29/DqOnX0Ze2uYxjcB1BHryKf4w0fVLOHQFutSk1E3tor20Zz+6UkAIM+5r6jLKuGw2GwmHws17NR5VdO7UI28rNW965zVJSnOUpbvX7zmKltYZLm5it4V3SyuEQZ6knAru5/Avh7S5Y7HxF4xhsdTdQWgjtzIsZPQM3b9Kwtc8Mah4f8AF9vo0tyolkeNre5jzgqxwrj8f5V00M7wmJbhSlrZtXjJJpdU2lzJeVyHBoyNZ0280fU5tN1CLyrmAgSJuBwSAeo9iKp111/4avbr4mt4avtVNxdSTLG94ykliUBzgnPTAq5/wheg6fenT/EXiyKwvmchIY7cybBn5TI3RcjBx2zULO8NTp0/aS5pyipe7GTun1SSbt67dQ5GcLRW94p8L3+g+JRobFbqaTYbdohxKrcKQPrx+FdDc+BdC0100/WvGVtZaw6gm3EDPHGT0DuOla1M6wcIQnzXU1dcqcm13sk2kurYcjOAorp/G/g+68K22mteXKSzXiyFkQcJtIHB7g5zXMV2YTF0cZSVahLmi72fo7P8US007MKKKK6QCiiigAooooAKKKKACiiigAooooAKKKKACiiigAooooAKKKKACiiigAooooAKKKKACiiigAooooAKKKKACiiigAooooAKKKKACiiigAooooAKKKKACiiigDvWhk1P4MWy2KNK+m6g7XSIMsFbJDEenIqf4W2F0nhrxVqTxuls+ntEjEYDtyTj1x/WqXw6ST7FczaH4gGm6+rgLb3EirBcRenI5YHNb+q6nqmlaBrFx4n1u1u9UvrcWlnaW8quI1JyzELwP/rV8ripTXtMLBr3pp9ebVpvS1muvNfRGb7GASf+FJRj/qLn/wBBqbwtDJqnwq1/TLJTJeQXUV00S8s8YxnA74wa43+0r7+yhpX2qT7CJfNEHG3f/e+tLo+qaho98t7pt1JbXCjAdD1HofUV6k8BUdOai1zc/Ou26dmVY6/4MWs8fimTWJVaKxsLaV7iZhhVyuMZ9fapPhvGPEGleIfC3AN2q3VuCejo3OPwwKwde8Z+JNbs/seoakz255aNFCK31x1rJ0nUr/Sb1b3TbqS1uVBAkTqAeorOpga9dVKk2ozfLa12lyu61sur102FZs9UF0mt+NfFPhWNh5M+ni0tQegeADH67jXKfFS4QeKLTR4D+40m2htFH+0AC36muXs9U1Gz1T+1LW8livdzN56n5snqfxyahu7me7u5bu5laWeVy8kjdWYnJNGFyp0K8Z391RSt/esk39yBRsz0D4gg/wDC64eDzPaf+gpXO/FD/koGtf8AXyf5CoNW8W6/qkdml9fGQ2Th4H2KHVh0JOOfxrJv7y6v7yW8vJmnuJm3SSN1Y+prTAYKrR9m6lvdhy6eq12XYaVjr/jH/wAjHY/9gy3/APQao/DxRHcatfxwpNeWWmyT2iuoYCQFRvwepUEmsLU9RvtTnSbULqS5kSMRqz4yFHQU3TL+8029jvbC4e3uI/uuh5Hr+FN4Cp/Z/wBWur2t5Py9Hs/IqHu2O80+9uvEHgmEa2/mxvr1tC1yyhWZCDuBIHOMnntmtDUL6yk1TWtIur+e7s4opkGmx6VtW2CA7WVs/LtwDu71wGreItZ1SA297fM9vuDCFVVEBGcEKBgHk/nUl54q1+809rG41F3hdQkh2qHkUdAzAZYfU148shrylzLlim27J6Rvy6q8Hrp05elmac6Oo1fWtY0ez8KRaXGkaz6bCzhYVP2pskbWyOR2x71fu9M01L3VNJVVj09vE9pGyg4CqwO5fYDJHtXOX3jTULe10q30a+liS2sI4ZA0SnZKM5ZM5xwRyMVzZ1C+a2ltmupTFNMJ5FJzukGcMT1zyaKGT4iceayg9dVe79+6b0WsUtNXu9kDkjvLbUr/AFfXfEOh6rHH/ZsNtclYPKVVtPLz5bLgfLjAHvmjSIYLuz0jxlNEjRaVZSJdqQMNNDgQgj/a3p9cGuTv/FWv39i1ldai8kMgAl+VQ0oHQOwGW/E1PcarZWvgtdD06e5llu51ub4yJsRCq4Ea8ndzznjoKc8prQjGMUouTSajdrl5Wptuys2vxjHdhzI1YNZ1DTvAunXlnKsN1Pqk5knCKXIwhK5I6E9RW5qOoXE/i7xDorLCum/2dM4tkiVUDiMPv4H3t2Tn3rzVry6ayismnc20Uhkjj7Kxxk/oKmOr6m19NfG9lNzPGY5ZeMupGCD+HFdNXIlOUppRu+fXzck4vb7KTXlfQXOehx3Vro8fh6xtdWktoprOCZ7OPTBOt48g+fc2fmycrjtisy4vF0jw3rc+ixm1I1vy4HeMebCmxsqM/dPaub03xRr2m2K2dnqDxwx58rKKzRZ67CRlfwrNN7dmyeyNw5t3l85oycgvjG4++DWVHIqim/aNNXTf960r6pRWvq5ddbDcz0qw1C7TxNaXscgjnvPDLz3DogHmSLFIQx465ANYnwYl874hxSzsGuJYJ2jY95SpIP161zVprmrWt7bXkN44mtofIhLAELHgjZgjBGCevrVWG9uoNQXUIJjDcrL5qyR/KVbOcjHSitkE6mExGGTS9pT5E+3xWvptZr7rDhU5ZqXZl/w7BrsviqC30lpU1kzMEIbayvzuJJ6d85rpbZJ1+E3iZbg75k1iHzSDkbuMnI96q3HxH1+SKUxwaZb3kyFJb6G0VZ3B6/N6+9ZXhfxTqfh4XMdqLe4troAXFvcx+ZHJjoSPWsMXhM0xkPaSowjKDptJSu5ck+ZrmsrL+VW3u3a5pGVOLtd9fxNzwnDIPhR4wuChETPaordiRJkj8Mj86v61/rfhr/17Rf8Ao0VzWqeNNb1DT7nTSbW30+4VVNrbwKkaBW3fKOxyOT1NULnXtTuP7K82ZP8AiVIEtCEA2AHIz68jvWMckx1avLEVVGLlOUrJt2Toqmley1uteltrj9rBR5V2/W56J4f5+PetAcn/AEv/ANArmvgpDLL8SNM8tGIiEjycfdHlsMn8SB+NUr/xrq914itvEEUdnZahBnMlvDt80nqXH8WelW5PiLry3K3FhBpmmy798rWtoqmY/wC36jvjpmuOeTZr9UqUIU43q0I0neXwuKmr6Rd01K6t6PuUqtPmTb2d/wAi7pMkkfws8YeWxXdqMKNg9QW5FT+An01fhl4l+22l1dRi5gNzHbS+XIY+xzg/KDnNcZFrWoR6Pe6SkiC0vZlmnXYMllOQQe1O8N69qfh++N3pkwRnQpIjqGSRT1VlPBFehisgxFXDYiEWuadWFSOrV+VU9G0rptwdmr20fkRGtFSj6W/M7LwvqmhW9jrcnh/wzq8itYPHdtLfK8caHoxG0dD/AFrzkdBXTa7411bVNMfTEt7DTrKRg00NjbiISkf3scmuZr0sjy+rhnVrVo8sptfblN2Ssryl130SslbcitNSsl08rHe6F/yRXxD/ANf8P/stGnf8kO1X/sKRf0rAsfETWvgzUPDf2MOLydJjP5mCm3HG3HPT1q94M8WWuk6VfaHrGljUtKvGDvGr7XRh3B/AflXHiMBioxqzjC79tGaV1dxSje2tr6PR2JUlp6Gn8D0ZvEOpuFJVdMm3H0zij4XyPF4P8aSRsVYaaMEdvvUad490vQWlg8OeGxb2c8brP51wWmlJGFJbBwFyeO9c94b8RNouja1potBONUtvILmTb5fXnGDnr7VjXwWMxjxFR0uVTdKybje0ZXlezaWmtr7eegJpW1L3wh4+I2j/APXU/wDoJrp/DRddO+JTWufte6Tbt+9s3ybsVwPhLWD4f8RWesLbi4Ns5byi+3dwR1wcdfSr/h/xdeaL4qutctYUZLuSQz2znKujsSVJ9s9a6M3yzE4mtVnSjf3IWu93Cbly/NaX21CMkkih4QM6+KtJNru877ZFt29fvDP6Zr0of8nH/wDbT/2jXPp4z8L6ZcHUvD3hEWupn7ss0+9Is9Si+tZw8auPiIPGH9mru3Z+zedx9zb97H49K5sbh8bmNSrUVBwTozgruN3J2stG9Ozv3vbS7TUevUxtbFxfeLb5FJeea/kVST1JkIFdf4k0nwnoOofZPE+r61rOrJGvnJb4Cx8ZC7mOe9cLPeyPq8mpRDypGuDOoznaS24fWu11bxh4U1qUanrPhKWfVtoEjR3ZSKUgYywHNd2Po4uMqChGTgotPkcVK+ltW17u+z3sTFrUs/E+Wym8AeEpNNtXtLMrN5UTvvZV46nue9R/EprhI/BMlqjPcJpsbRKq5JYMCOO/NUfE3jSx8ReFItNvtG8m+tWP2OS3fbDEhI429+Bj9azfEXiqXUzoUlvbm0m0i3WJH37t7KQQ3Tjp0rgy7LsXBUFOnbklVvdp6S5nHW7bveze+90VKS1On1nWfBXiS/aXxVpmq6HrGAs8sIypIHUqeRx7Vl694fm0HxhoTDUm1Kyu3iltLhiclN44IPTGR+dW7/xl4R1u4XUfEHhGWbUtoEjwXO2OUgdSP/11h+IvF0+s+IbDUWs4re10/YtraRn5URTnGfU460svwmNpyjThTlCCjJSjKUZRTtoqbu5Wv3srdAbR19z/AMnHD/r8T/0UK4HxpI8njHWXkYs32+YZPs5A/QVpzeMC/wARv+EwXT+fOEotjL6IFxux7elc/q95/aGrXmoGPyzc3DzbM527mLYz3616GUZfXw9WlOpG1qMIPb4le6/rQmUk18z13VBE3xo8J+djb/ZsBGf722Tb+uK8v8aGc+LtYN1nzftku/P+8a1NX1++8U+LNIuLCBLG9hihtbf99kb0J2tuIGMk10XibXtIGsP/AMJN4HaXxFDhZDHMVhmYDhiB1B49a8zAUsRllWjzU+aXs+VxTjzK0m76tLld7Np6NIp2kmV/iuZz4S8FG5z5v2F92evRMfpivOq9I+Nl5cTweGre+CJfpZNNcRqMCMuRhcdsbSMV5vXr8L3/ALMg5K13N6bazk9PLsTU+IKKKK+gICiiigAooooAKKKKACiiigAooooAKKKKACiiigAooooAKKKKACiiigAooooAKKKKACiiigAooooAKKKKACiiigAooooAKKKKACiiigAooooAKKKKACiiigAoFFFABRRRQAUUUUAFFFFABRXS+B9Hi1mDXIzavc3MNgZLVEznzNwAwB161U1zwtr2i2iXeo2DRW7Ns8xXV1Df3SVJwfrXmrNsJ9alhJTSmmlZtJu6T0V7vcv2cuXmtoYtFXL3Tb6zvY7O6t2juJVR0QkZIcAqfxBFaCabPaafrsF5ossl1ZmNHn80AWbb8HcP4t33fat6mNoxjGUZJ81rWa1TajdXaurtbb7K7aTSgzDorqvFHh//AInulabodjJJNd6ZbTeUmWLSOmWPPT+Qq5aeDL3T9E1+61zTipt7ISWsqyBlEnmKCMqcZwehrzpcQ4GNGnUlOzna0brmfNJRWl+718ky/Yzu12OJore1HSLq7vrK10/Q5rWZ9OScxeZvMwCktMPQEDOPam6l4T8QadpZ1K709ktlIEjB1Yxk9N4Byv411wzXCPkjOpGMpbJyjd30VrN3v5EunLXQw6K3NO8JeItQ0walaabJJbNny23AGTHXYpOW/Co7fwzr0+svo8emym9jQSSRnA2KQDuY9AMEdfWq/tXA3nH20bwvze8tLb310t1uHs56aGPRWpr2g6tockS6naGETAtE4YMjgdcMODVGztri8uorW1heaeVgscaDLMT2FdFLFUa1L21OacO6aa+/YlxadmtSGitzW/CXiDRrL7ZqGnmO3DBHdZFcIx7NtJwfrWbfafeWP2b7XA0X2mFZ4ckfPGSQGH4g1nh8fhcTFSo1IyTulZp3a327DcJR3RVorYj8Ma/JqFxp8elzyXVsEaaJcFlD429++RS654Y1zRYYp9RsWjhlbYkiurru/u5UkA+1QszwUqkaarR5pbLmV3pfRX1019NQ9nO17GNRXSw+BPFkocro8oK5wrOoZ8DJ2jPzfhWXo+h6tq99JZafZSzTxAmUfdEYHUsTwPxqYZrgakZzhWi1HdqSsvXXQbpzVtDOorU1jw/rGkXcFrqFk8UlxjySCGWTJx8rDg81taH4B1661ezt9QsJ7S2mujBI+5Qy7T85AJ5xg1FfOsBQoqvOtHlabTutUt7a6/IFSm3ZI5GitDxDpc+jazc6dcIVaJztywJK5+U8cciur8IaTpdt4IuvFN5o763Ol19nS2DEJEMAl2xz3/lWtTMKUaEa8feUrWtbW+2u34kS93RnCUV1fiW78KanoEd5p2njSNXSbbJaRlmjkj/vAnoa1r638O+C9M06HUNEj1nV7y3W4m8+QrHArdFAHeoeYWjFezlzNtcul9N3e9redybnn1Fdn4s0fSb3w7YeKPDtq9pDc3H2W4sy+4RTdtpPY/4Voa0PC/guWDRrjw/FreoCJZL2aeZlVWYZ2IB0+tSszjJRUINyd/d0urb3u7aeut1YOY4vQLGLU9ZtrCe8jso5n2tPJ91OCcmq17CtveTQJKsqxyMgkXowBxkV3MOi+Fr/AMfaFDpbibS9SAaa0MhLQNg5Qnr6frWTott4ZtvE+qHXmYWNmZfItlJBnYNhUyOgojj05OSUvhT5ba7tffpbt1uFzlq29F0FtS8P6vqwuRGNNRGMZXPmbjjr2rsPDK+HPGct3pS+Eo9LdbZ5Ybu2lc+WVHAbPBzWX4I/5J34w/64w/8AoVZVsxm4SSi4yi4XTs9JSS6Nra4XOIoqVbe4ZQywSsp6EISDXZeD9M0B/A2ra1rNnJO9ldRhAjlWcEfcz2BJ5OM4rvxOKjh4czV9UtN7t2Q27HEUV6Xpcfg7xB4W1DWLrw//AGa+ksrulnM2LhT0UlumTxmq0CeHfE3g/W57bw/DpN9pcSzRPBKzB1Jxhs9elcX9qq75qclZpPbRu1uuu62FzHntFdtoem6LovhGHxNrmntqk97M0djZlyqYXq7Ec/hU13ZaD4m8Kajq2k6T/Y+paWFkngjctFNGTjIz0NaSzKCn8L5b8vNpa97d776Xta4cxwdbVjoLXXhHUfEAuQq2U8cJh28vv757V0wtPD3hHwzpt5q2kLrGranH56xSyFY4Yu3TqTWjeSaJc/CDWL7RbR7ET3cIuLUvvWJ1YfdJ5wQc1zV8zk+X2UXyuajzaWfvWfW/fWwuY4LWtLt9PstNuIdRhu2vIPNkjTrAf7rc9ay66vxdo+nWOleGJrdBbtf2YkuZCSQW3AbsfT0rTu9Y8E6deJpuleFYtbtlCq93JK4kmY9doHSt6eOl7OLhGU2+bstnbXVL06sdzgaK6j4m6JZ6D4pa009ZI7aWCO4SNzkx7gcrn2Irl67sPXjiKUasNmrjTuKrFWDKSCDkEdQa6+2+JHi2GBIzfQTNGMJLNbI8ij/eIz+dcfRWWKwGGxaSxFNSttdJlJtbFrU7+81O+lvtQuJLm5lOXkc5JqrRRXTCEYRUYqyQgoooqgCiiigAooooAKKKKACiiigAooooAKKKKACiiigAooooAKKKKACiiigAooooAKKKKACiiigAooooAKKKKACiiigAooooAKKKKACiiigAooooAKKKKACiiigAooooAKKKKACiiigAooooA7j4ULeuniZNO3/azpEgi2feJyOnvUXhBLmDwR4ua8SSOwa1RFEgIBuN424z/FjNcrYahfae7vY3k9qzgK5icqWAOQDj3ANXNa8Ra5rUUcWqancXUcZyqO3yg+uB1PvXzGLybE1sVUlFx5Kkqcm9eZezs9NLO9tNVy767G8asVFd1f8AE6jxhY3d18QNFS3t5JDNaWHlkKcMBGuTn0GDV7xB1+Jv/X1B/wClArjI/FHiGPS10xNYu1tFXasYf7q/3QeoHtnFU5NU1GQXgkvrh/tpDXW5yfOIOQW9eea5KWQYy1GFSUbUlFK19VGpCd3orNqFra2fV9LdaOtuv+TX6nqJEzaleR2Of7Sfwdbi12/eJ2rvC++3Nc14Kh1GPwH4xaSOZLI2kYwwIUy+YOme+K5RdV1Nb2C+XULkXVuqpDL5h3RqowoB7ADtVvVPE/iHU1ZL7WLuZHQxshfCspOSCBweQPyrOnw5i6VP2EZRcZOm23e6dNp2StqnbS7Vm29bg68W7+v4noOnyPD450KaNirp4U3KR2IgkINcl4Mkkfw54x3Ozb9MVmyep85Ofryawf7W1T7RHcDULkTRQfZ43EhBWLBGwH+7gkY96r291dW8U8VvcSxJOnlzKjECRc5wfUZANdVDh2pTpyi5K7VJf+C6jm/vvp5iddN7d/xVjtPiBDqMviTRH02OZ7drC1/s4xAlRhRnbjvvzmuh8S3F5b+NvFpl0ltT057S3TUkim2SopRcMp6nkHPGPWsLSdc0lNGtbWLxRrGjwKgF3YrCZhI38RifPyBh24rD1jxXqE3i+91/SriewedtqBG5EYAUK3Y8KM+9eJh8rxeJnHDumlGlCUU5Kcbv2lOSu1bVqDfNBySl713flNHUjH3r7v8AR/1qafiCx09PC2l6pY3OrNov25ojp94Qro2AzFGAwQRxnHWmeGby2/4S/S5vCGiXH2yJnYwXV2GEw2nIBwMHGa57Wtb1bWpEk1S/mujGMIHPyoPYDgVTtp5rW4juLaZ4Zo2DJIjYZSO4NfR0cmrSwUqVeV5tTVrycfevpK3Lz76yaUn66mLqrnulpodxJZ6ZqHh3XrnQTrOkNBEs17Z3TB4JgHxtD4ByCcgHJqt45tLm6/4RJbe3kl83RoI49qkhm8x+P1FYmseKPEGr2v2XUtWubiDO4xs2FY+pA6n602z8TeILPS/7MttWuorTBAjVuFB6gHqM+1cuHyfMKMo1eaLkpN2cm7JwUfj5eaTTV/eW2nNoinVg9P637Hpt/FfnxR8QIdPEn2v+yoFUR/e4jj3AY74zXIeFY7iL4feJmvEdLJjbrAJAQDceYPu577c5qp4d8SSWtl4gmvNRuv7SvLSOO2m3MXLqwx83bAH6Vl6v4i1rWTCuq6lcXUcTZRHPyqe5wOM+9efgMixtNSwslHki6N5a3fsoU/h0s03G265dd9i51ov3vX8bnXfEu311/idbNbx3TSMtt9hZASMbV+7/AMC3Z/GtPxptm0vxsmkfPKNWga8EPJMflgN07eZuzXO+K/HGqPr162g61eRafME2KMrg+WqtgHleQemK5fStW1LSrw3mnX09tOQQzo3LA9QfX8anAZDjquEws6ijGVKEFGOurUoTfPp7rXLbTms25eQTrQUpJdW/12OvsVmi+HGlLfK6l9eVrFZBg7MDeVz/AA5/XNT31xNcfHsNNI0hTWBGm452qrYAFcZqutatqt5Hd6hqE9xPHjy2ZvuY5+UDgfhUBv71tR/tJrqZrzzPN88uS+/Od2fWvUp8P1m6lSo4qU41VpeydRx2dlorauyu9bGbrLRLpb8CXxACuvagCCD9ql4I/wBo11vgux8TW/hmTXvCWpzyXKz+XdWEKbiB2Yqfvfl/KuP1bUb3Vb577ULhri4cANIwAJx06U2wvr2wl86xu57WTGC0UhUn8q9qWFrVMJCk7cySun70Xbdapaedkznnq3Y9I8VLd3/w8utU8WaPb6fqyXCLZSiIQyzg/e3L+dVvH+kah4oh0rxLoVrLqEE1nHDOkC73hlXggqOa4C/v77UJRLfXlxdOOjSyFiPzp2n6nqWnFjYX9za7vveTKVz+Vc1LLKtFRnTklJNu1ny2aV0tbra/r0IUTutZjk8J/DzTNH1ABdTuNSW/e3yC0Ua9A3oTgfrR8SvD2qa54gXxDoVnNqdhqUUbpJbrv2NtAKsB06d68+uZ5rmZpriaSaVvvO7FifxNWbDVtU0+No7HUru2RvvLFMyg/gKuGXVqUlVhJc/vXutHzW87q1lYLM7zQPD9v4c+I/hex+1GbUHHmXsQwRC5U4UEfjT/AAZZwzar4uvLfT7fUdYtWZrK3mUMCS7ZYKep6f5NecC4uFuPtAnlE2d3mbzuz656063urq2uRdW9zNDODkSI5DZ+tKrltWpF81S8nFK9u0nLo9ne1uwcp7H8PLjxxeazI/iDzbSx+zypHbSQrAJZCvG1MAnHNch4Rt7i18B+NLe5hkhmjjhV0dSGU7uhFclLq+qy3sd7LqV49zH9yVpmLr9DnioJ7u7nlllmuppHmOZWZyS5/wBr1rOGUzTlrFKXI7JWtyyv+PcOU2tO8a+KNPsYrGz1eaG3hXbHGAuFHp0rX0Qs3wh8RMeSb+Ak/lXD08SSCMxiRxGxyUDHBPuK762ApyX7tKL5lJ2W9ncdjtPBwP8AwrXxfx2g/wDQqPh3/wAip4y/7B6/+hGuLWSRUaNZHVG+8oYgN9R3oSSRFZUkdVcYYKxAYe/rWdTAOaqLm+KUZeluXT/yULHqeg6l4gu/hnYJ4SmJvtNkeO8tkRWkZCcqwB69e3vVXVrrxsngq/vvEmrSafHLiCGzlt1WS5z144KgetedWV3dWU4ns7ma3lHR4nKn8xTr+/vtQlEt9eXF04GA0shYj865VlHLVcko2cua7jeW97X9eu6X3i5TvvFelXvivwv4f1vQ7d742tktldQQjdJEydDt688/pUsmh3eh/BzV4tQXybue6gle3J+eJdwC7h2J5OK890/UdQ092ewvbi1ZuGMMhXP5Uye7up3kee5mlaU5kLyE7z7+tWsurpRpKa5IyUlpro723t8wsz0DxHBaXEfw+t9QbZaSWqLMScDaXGee1aniR/Hlr4huNK8OaUNL01G2wTW1qqJ5f99pSPz5ryiWaaVUWWWR1jG1AzEhR6D0q1LrGrS2YspNTvHtgMCJpmK4+mah5VP3dVJLm0krrWV72vutv8g5TsvjlbXK+JrS8dXkgksIUW4AykjDO7B79c/jXn9Wbm/vrm2htbi8nmgg4ijeQlU+gPSq1ejgMPLDYeNGTvy6FJWQUUUV1jCiiigAooooAKKKKACiiigAooooAKKKKACiiigAooooAKKKKACiiigAooooAKKKKACiiigAooooAKKKKACiiigAooooAKKKKACiiigAooooAKKKKACiiigAooooAKKKKACiiigAooooAKKKKACiiigAooooAKKKKACiiigAooooAfBsM8Yl3GPeN+3rjPOPermux2K61cR6THci03gQrOv7zGB1HrnNQ6X/AMhSz/6+I/8A0IV6nebbLxv478QrGkl5pkKta71yEdwo349QB+teJmOYvB1lZNvldleybcoRV9O8t+ivoyoxujyu7sry0Cm6tLi3Dfd82Mrn6ZqJ45I9u9GXcMrkYyPUV6D4H1nU/FH9r6Br15LqFtPYSzo053GGVBkMp7VUuLebxP8AD7Q5bceZe6dd/wBmv3PlyHMZPsDxULN6lKr7LEQSs0m09EpJuL1S6rla9GPl00OY8P6TNqutWGn7ZY0u5kj8wIThSwBYeuKt+MrCws/EE9ho9pfpFbAo/wBo+ZnZWILjA4XpXY3WqyW3xY0XR9LuXitNMeHTRsbAcAjzM+uWzn6UaHfXl98RvEzXl1LOYdOvYYy7Z2IG4Uewya4JZtifaLEuNoKnzct31el9N7W9NR8q2PM0R5CRGjOQMnaM4HrW/f6PaQeAtL1xDJ9quryaGTLfLtXpgetX/hP/AMhLV/8AsC3X/oNSXsay/Cjw5G0ixK+qTqXbooPc+1d+Mx81i4UY6JTjfzThN2/BCUdLnF1ZNhfC1+1myuRb/wDPUxNs/PGK27jStJ0a5sr5te07V4UuU863tw24oDknkYxx+tegyX2vajrs+p+FfE+nazZShtmjzSeXiMjHl+WcZx+FRjs7dHllSj7rT1lzRV1bS/Lo33lZAoHmmh+HrjVNF1XUo2dRp8aOEERbzdzBcA+2c1lW9vcXM3k29vLNL/cjQs35Cu88Eapq1h4Q8XRw3VxZtaRI8UasR5DmUBseh7Uw6jeeHfhppt3pMzW97rN1M11dJ/rNqHAQN2GealZnio16tPlTvNRhr3gpu+na7666bahyqxws8M0EphnikikHVHUqR+BqWC1m8zfNbXHkROonZYz8gJHX0PpXaandz+IfhrBrGqN52o6fqa2q3LD55I2UHax74Jq/8T9e1H/hOn0GCbyNOFxbtLEgA85zsYs56k5xj6CnDN69SrGgqa5vf5ve0XI47aa3Uk1t5hyrc4HXF08axcLpK3Ast+IBOP3mMd/eobqyvLRUa6tLiAP90yRlQ30zXrMVrCfiX4z1ZpbWK40+PfbS3P8Aq4pGwBIfp/WqmnXnmWepWPinxxpGrWN1bvtRpy7xzYyjJkcc1x0+IZKEeSF0owb1bk+aKelo2bSaerV32HyHmNpZXl4W+yWlxcbfveVGWx9cVC6sjlHUqwOCCMEGvSdA1EX3g3S9L8P+Kbfw/qFqXN1BMxi+0uTkN5mOeO1c38Sv7abxCsmvWdtBePAmZLc5S4A4EmQcEmvTwma1K2Llh5xUfi0bfNo7J2aSaa1vFu2lyXGyucxU9rZ3l0GNrazzhfvGOMtj64qA8Amu/wDGusal4ZuNN0PQryWwtrazimYwnaZpHGSzHvXq1Kkk1GK1f6GM5NNJbs4HBztwc5xip7myvLaNZLi0uIUf7rSRlQfoTXeeHNRh1jxRqfiabS4orix0p7oRYykkyrjzMY/Go/Aev6t4g1+XQ9cvJdQstRhlDpNyEYIWDL/dII7VjLETSb5dlrr+Rm6sld223ODjgmk2eXDI+9tq7VJ3H0HqafNaXcM4t5rWaOY9I3jIY/gea7eDUrrR/hTbvYyeVcNqssSzr99F287T2JwBn0pur6tqN18PtD1ea7lfUbfUpYorrP7wKFyBup+3m3tpdoftZX262KniTRdB0PWtM02eLUnUBHv5xj94GUHEY9RmuWliWW/kisY5pEMjCFNpLlc8ZA74r0zW769uPjJolrNdSyQQy27xxs2VRmjUsR9az4LmTQ/D3iXXrDCalLqzWaT4y0KZLHb6E56/SsaVeajG+raXXuzOFWSir6tpfic7o+gpNomv3N/DcQXOnwRyRIwKcs+DkEelYlrZ3d3u+y2s8+3lvLjLY+uK7zRde1LVvh54ng1Od7uS3hjaOeTlwpcZUnuMjNaesw3Wk2GlaXo/irTtDhjs45pEaUpJNIwyXbA5HpT+sTjJxktb/LZeQ/ayTae9/wBEeWLHI0nlrGxfONoHOfpUq2d41sbpbScwDrKIzsH49K9Ogm0+8+I3hW8hvrG9v5EdNQe0PyNIqnDfUg/pVDwZ4k1a9+JEWny3Tf2dPPJbmzA/ciP5gFC9Kp4qdm1HZX/Py8h+2la6WyueeQQzXEoigiklkPRUUsT+AouIJreUxXEMkMg6rIpUj8DXbW1zN4d+H0mpaU32e91DU5LdrhfvxxID8qntk1R/tq58UR6PpGrxmedL1Y/t7H5zGxA2E459etaqtJttL3V95aqNu9tDm4rK8lt2uIrS4eFfvSLGSo/HpVevWtevNTs/Esiad4y0bTbOyk8qGwMpVUReNrrtwSe9cJ8Qf7KPiy8k0WWCSzl2yKYT8gYj5gPxzU0MQ6js1ur/ANaCp1XN7GBRRRXWbhRRRQAUUUUAFFFFABRRRQAUUUUAFFFFABRRRQAUUUUAFFFKiPJIkUYzJIwRfqaTaSuwSuIeBzTRIhO1W3H0Xk/kK6rTtL0iOQx7o7u5QfOXYMR/wHoK04Jbby28iSHZH97YRhfy6VyPFdkaql3OHEVwelrdH/tg/wDhQYpx1tbofWB/8K7qCeG4j8yCVJU/vI2RUlT9Zn5D9mjzwyIDtZgp9DwacK7+REkXbIiuvowyKxdU03R2lWHzIrO7kH7vY23ce3y9DVLFP7SF7Psc1RSNuSbyHRvO3MpVVJ5HXp9Kak0bRiQNhScAnjP510qcXszOzH0UjMF6/hQGBOOQfQjFPmV7X1FZi0UUEgdSBVAFFFFABRRRQAUUUUAFFFFABRRRQAUUUUAFFFFABRRRQAUUUUAFFFFABRRRQAUUUUAFFFFABRRRQAUUUUAFFFFABRRRQBc0SGafWLOOCJ5XM6fKikn7w9K7fxN4gOg/FLxA0lql7ZXRNvd2zNgSIVXoexB6GuG0vUL7S7sXenXUtrOFKiSM4OD1FQTyyzzPNNI8krsWd3OSxPUk15WJy761ieerZw5HG2t9Wnfytyq1tb9rFKVkdc/iTw/pWmX1v4W0q9gur+Iwy3N3MHaOM9VQD19a1fhJdXmh6dr2s3Nsw02O0EiNKhCvOG/d7c8E5z09q85q7Nq2pzaZDpct9cPZQnMcBc7FP0/E1zYvJIVcPLDw1U2uZybbaVtn30sui39RT1uSaLqjWPiK01iZGuHhuVuHXdguQ2Tz71raF4pTTvGV5rklj51ve+ck9uX58uQ8gN6jiuYor0a+X4evze0j8UeV77f113EpNHbaf4o8OaEL6PQdEvCL21kt5Zbu4BdAy4AXAwADgnucDpWFd62s/g7T/D/2Yq1ncyTmbfkPv7Yxxj61jUVlSyrDU5+0s3K6d223dJpbvs2g5mWdMu5LDUba+jVHeCVZFVxlSQehHpXaJ4o8HQa3/wAJHbeHb9NUEhmWH7Sot1lPfgZxnnFcFRVYzLaGLfNUvs07Nq6e6dnqgUmjqvDniWzhbXY9ctbi4g1lf3xtmCujb9+RnjGaNE8RaWNDk8P69p1xeaas5ntZIZQk0DHrgnggjqK5WionlOGm5OzV2no2rOKsmrbO2mm63HzM6bxH4jsrnS7PQ9E0+Sy0q1lM5Esm+WaQ/wATEcdO1VvE+vrrXi99eFq0CtJG/kl9xGwKMZwOuPSsKitKGW4ei04rVKSu22/eacr922lq/kJybOvHjTb411PXP7PEtlqYaO6spH+/GQMjcO/GQaWXxB4Z03T7yLw3ot2l3eRGFp72VZPJQ9QgA6+5rj6Kx/sXCe7ZNJJKybs1Ha6vrbz32d0PnZ11rr3hq+0Ox0/xFo9201gpjiuLGRUMiE5w4I5I9azvGOvR65c2i2tn9jsbG3W2tYS+9gg7s3cmsKitKOV4elW9rG91dpNtpN72V7K//DCcnawV148RaBqljZp4m0q8nu7KIQpcWswQzRjorg+nqK5Ciu2pTjO1+hnKCludZ/wmtwvi0azHYwraCD7J9iz8ht8Y2E+uO/rU0PiPw7o8d1P4b0e8h1C4iaJZbqcOturddgHU47muNorN4an2/rzJ9jA2JtaWTwfb6B9nYNDeNcmbf97cuMYx+uaJtaWTwla6D9nIaC8e587fw25cbcY/XNY9Faeyj263+ZXJH9TqLnxVHP46s/Ev2JlS3aEmDzMltiheuO+PSl0fxPawy6taapp7Xek6nMZpIVk2vE+4kMp9RmuWoqHh6drW8vu2J9lG1rHYTeJ9FtPD2o6DoujzxW96i757icNKXDA5OBjAAxgeuaZH4g0HU9Ns7fxNpl5PcWUYhiubSYIzxjorg+nrXJUUvq0PO+97u4exidYvi6KPxdpusQaWkNlpyeXb2kb4OzBHLY5Y5yTiszw5rS6T4sg1xrYzLFO0vlB9pOc8Zx7+lY1FUqELNW3VvkP2cbW+R02ieIrFNNu9G1uwlu9Nnn+0J5Um2WCT1Ung8dRSa74is202z0nw/ZS2Nlaz/aN8rhpZZezMRwMY6VzVFHsIc3N/w33B7KN7na3HiTwrqV8usavoF2+p8NKkNwFgncfxMCMjOOQK5fXNRl1bVrjUZo443nfdsjXCoOwA9hVKiinRjTd0EacY7BRRRWxoFFFFABRRRQAUUUUAFFFFABRRRQAUUUUAFFFFABRRRQAVd0FQ2uWmegZj+IQ1SqfT51tdRtrhjhEk+Y+gIwT+tZVl7jKhuizqsj6Tr9xLEp/fISoA/vjA/wDHhWba3TW0NxbojKtxGIs+oyDu/wC+d35V1niDSpNRMMlvJGkiAqS+cFT9PcVW1Hw+07W4t5Y0RIVik3ZyQO4x9TXCnG1mbalCzvbqytrewsIV+0z/AL1yVycvyoA6fdAyTUjeIb5bd4ZFjS6WQLuKcY5yCPUECtHWdFe5uI7qymEEyADnIHHQgjoRVM+G5vsjZuI2umcNubO0DnPPUkk5z7Ulbr/Woxq6zrFvafaLqCIxyqPJcgDJPPY9MAn8qoyzXtxq1nNfDDuYTH8oXKeZweD9etdFdaT9o0aCxaULJCq7XAyNwGOnpgmsyHQb9biCa5u4GjgKcl2JVFOcDIoi0l9/5Ayjq/7vXL4rxsDuPqYwP5vVAR4in5zkxxxkj7nVj+iD86kvZprm8vbiPyys7jyyc/KoYEZ9c7RTJPMMDRJhSXDh8/dO3HTHP6VrGEnHVdvuIcknuNRTtAdixLlST3ACkD/x4/8AfIpxUAMBwAhcD0II5/XH40m1tmN244GSe5Hfjoev50KrfxH0zzknHTJ4/kK1dOWsbddyeZb3EbcsTHeSfLDZx0JFDJhp1f5yuVjJ4KkSKM0Mr5HRlAxjOMj0P8uMU5wzbjxliSwBx1bdwfqBUyhUkrNP+mNOKYq7goDHJxyfWihAwQBjk45PrRXWjIWiiimAUUUUAFFFFABRRRQAUUUUAFFFFABRRRQAUUUUAFFFFABRRRQAUUUUAFFFFABRRRQAUUUUAFFFFABRRRQAUUUUAFFFFABRRRQAUUUUAFFFFABRRRQAUUUUAFFFFABRRRQAUUUUAFFFFABRRRQAUUUUAFFFFABRRRQAUUUUAFFFFABRRRQAUUUUAFFFFABRRRQAUUUUAFFFFABRRRQAUUUUAFFFFABRRRQBZs7++swFt7lgg6RuN6j6Z5H4GtCPxHeqP3ltbye6sVz/ADrGorF0IPoUpyN8eJm76efwmH+FB8TN/Dp5/Gb/AOtWBRU/Voj9ozYk8R3zDEdvbx+5JbH8qz7y+vbwFbm5ZkPWNRtT8h1/HNV6KtUILoJzkFFFFakhRRRQAUUUUAFFFFAH/9k="/>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itle 1">
            <a:extLst>
              <a:ext uri="{FF2B5EF4-FFF2-40B4-BE49-F238E27FC236}">
                <a16:creationId xmlns:a16="http://schemas.microsoft.com/office/drawing/2014/main" id="{FDB30E1B-47D9-4E77-8A6D-4A5DD3811B9C}"/>
              </a:ext>
            </a:extLst>
          </p:cNvPr>
          <p:cNvSpPr>
            <a:spLocks noGrp="1"/>
          </p:cNvSpPr>
          <p:nvPr>
            <p:ph type="title"/>
          </p:nvPr>
        </p:nvSpPr>
        <p:spPr>
          <a:xfrm>
            <a:off x="370495" y="465138"/>
            <a:ext cx="8915400" cy="836889"/>
          </a:xfrm>
        </p:spPr>
        <p:txBody>
          <a:bodyPr>
            <a:normAutofit/>
          </a:bodyPr>
          <a:lstStyle/>
          <a:p>
            <a:pPr algn="ctr"/>
            <a:r>
              <a:rPr lang="en-US" dirty="0">
                <a:solidFill>
                  <a:srgbClr val="0070C0"/>
                </a:solidFill>
                <a:latin typeface="Tahoma" panose="020B0604030504040204" pitchFamily="34" charset="0"/>
                <a:ea typeface="Tahoma" panose="020B0604030504040204" pitchFamily="34" charset="0"/>
                <a:cs typeface="Tahoma" panose="020B0604030504040204" pitchFamily="34" charset="0"/>
              </a:rPr>
              <a:t>Stepping out in faith</a:t>
            </a:r>
            <a:endParaRPr lang="en-GB"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a:extLst>
              <a:ext uri="{FF2B5EF4-FFF2-40B4-BE49-F238E27FC236}">
                <a16:creationId xmlns:a16="http://schemas.microsoft.com/office/drawing/2014/main" id="{F900DB3C-0507-3511-134C-DC676809B3FE}"/>
              </a:ext>
            </a:extLst>
          </p:cNvPr>
          <p:cNvSpPr txBox="1">
            <a:spLocks/>
          </p:cNvSpPr>
          <p:nvPr/>
        </p:nvSpPr>
        <p:spPr>
          <a:xfrm>
            <a:off x="495300" y="1142998"/>
            <a:ext cx="8915400" cy="5525044"/>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800" dirty="0"/>
              <a:t>Our clergy numbers are growing:</a:t>
            </a:r>
          </a:p>
          <a:p>
            <a:endParaRPr lang="en-GB" sz="2800" dirty="0"/>
          </a:p>
          <a:p>
            <a:endParaRPr lang="en-GB" sz="2800" dirty="0"/>
          </a:p>
          <a:p>
            <a:endParaRPr lang="en-GB" sz="2800" dirty="0"/>
          </a:p>
          <a:p>
            <a:endParaRPr lang="en-GB" sz="2800" dirty="0"/>
          </a:p>
          <a:p>
            <a:endParaRPr lang="en-GB" sz="2800" dirty="0"/>
          </a:p>
          <a:p>
            <a:r>
              <a:rPr lang="en-GB" sz="2800" dirty="0"/>
              <a:t>Experiment with different models</a:t>
            </a:r>
          </a:p>
          <a:p>
            <a:r>
              <a:rPr lang="en-GB" sz="2800" dirty="0"/>
              <a:t>Support foodbanks, hostels, Alpha, refugees</a:t>
            </a:r>
          </a:p>
        </p:txBody>
      </p:sp>
      <p:graphicFrame>
        <p:nvGraphicFramePr>
          <p:cNvPr id="8" name="Table 7">
            <a:extLst>
              <a:ext uri="{FF2B5EF4-FFF2-40B4-BE49-F238E27FC236}">
                <a16:creationId xmlns:a16="http://schemas.microsoft.com/office/drawing/2014/main" id="{B57EB988-9183-32E1-35A8-1377874046CF}"/>
              </a:ext>
            </a:extLst>
          </p:cNvPr>
          <p:cNvGraphicFramePr>
            <a:graphicFrameLocks noGrp="1"/>
          </p:cNvGraphicFramePr>
          <p:nvPr>
            <p:extLst>
              <p:ext uri="{D42A27DB-BD31-4B8C-83A1-F6EECF244321}">
                <p14:modId xmlns:p14="http://schemas.microsoft.com/office/powerpoint/2010/main" val="492246309"/>
              </p:ext>
            </p:extLst>
          </p:nvPr>
        </p:nvGraphicFramePr>
        <p:xfrm>
          <a:off x="1663881" y="1598020"/>
          <a:ext cx="6057900" cy="2613660"/>
        </p:xfrm>
        <a:graphic>
          <a:graphicData uri="http://schemas.openxmlformats.org/drawingml/2006/table">
            <a:tbl>
              <a:tblPr>
                <a:tableStyleId>{5C22544A-7EE6-4342-B048-85BDC9FD1C3A}</a:tableStyleId>
              </a:tblPr>
              <a:tblGrid>
                <a:gridCol w="2423160">
                  <a:extLst>
                    <a:ext uri="{9D8B030D-6E8A-4147-A177-3AD203B41FA5}">
                      <a16:colId xmlns:a16="http://schemas.microsoft.com/office/drawing/2014/main" val="2624575498"/>
                    </a:ext>
                  </a:extLst>
                </a:gridCol>
                <a:gridCol w="1284275">
                  <a:extLst>
                    <a:ext uri="{9D8B030D-6E8A-4147-A177-3AD203B41FA5}">
                      <a16:colId xmlns:a16="http://schemas.microsoft.com/office/drawing/2014/main" val="3110692036"/>
                    </a:ext>
                  </a:extLst>
                </a:gridCol>
                <a:gridCol w="2350465">
                  <a:extLst>
                    <a:ext uri="{9D8B030D-6E8A-4147-A177-3AD203B41FA5}">
                      <a16:colId xmlns:a16="http://schemas.microsoft.com/office/drawing/2014/main" val="282168602"/>
                    </a:ext>
                  </a:extLst>
                </a:gridCol>
              </a:tblGrid>
              <a:tr h="266682">
                <a:tc>
                  <a:txBody>
                    <a:bodyPr/>
                    <a:lstStyle/>
                    <a:p>
                      <a:pPr algn="l" fontAlgn="b"/>
                      <a:r>
                        <a:rPr lang="en-GB" sz="2400" b="1" u="none" strike="noStrike" dirty="0">
                          <a:solidFill>
                            <a:srgbClr val="002060"/>
                          </a:solidFill>
                          <a:effectLst/>
                        </a:rPr>
                        <a:t>Diocese</a:t>
                      </a:r>
                      <a:endParaRPr lang="en-GB" sz="2400" b="1" i="0" u="none" strike="noStrike" dirty="0">
                        <a:solidFill>
                          <a:srgbClr val="002060"/>
                        </a:solidFill>
                        <a:effectLst/>
                        <a:latin typeface="Calibri" panose="020F0502020204030204" pitchFamily="34" charset="0"/>
                      </a:endParaRPr>
                    </a:p>
                  </a:txBody>
                  <a:tcPr marL="7620" marR="7620" marT="7620" marB="0" anchor="b"/>
                </a:tc>
                <a:tc>
                  <a:txBody>
                    <a:bodyPr/>
                    <a:lstStyle/>
                    <a:p>
                      <a:pPr algn="ctr" fontAlgn="b"/>
                      <a:r>
                        <a:rPr lang="en-GB" sz="2400" b="1" u="none" strike="noStrike" dirty="0">
                          <a:solidFill>
                            <a:srgbClr val="002060"/>
                          </a:solidFill>
                          <a:effectLst/>
                        </a:rPr>
                        <a:t>2012</a:t>
                      </a:r>
                      <a:endParaRPr lang="en-GB" sz="2400" b="1" i="0" u="none" strike="noStrike" dirty="0">
                        <a:solidFill>
                          <a:srgbClr val="002060"/>
                        </a:solidFill>
                        <a:effectLst/>
                        <a:latin typeface="Calibri" panose="020F0502020204030204" pitchFamily="34" charset="0"/>
                      </a:endParaRPr>
                    </a:p>
                  </a:txBody>
                  <a:tcPr marL="7620" marR="7620" marT="7620" marB="0" anchor="b"/>
                </a:tc>
                <a:tc>
                  <a:txBody>
                    <a:bodyPr/>
                    <a:lstStyle/>
                    <a:p>
                      <a:pPr algn="ctr" fontAlgn="b"/>
                      <a:r>
                        <a:rPr lang="en-GB" sz="2400" b="1" u="none" strike="noStrike" dirty="0">
                          <a:solidFill>
                            <a:srgbClr val="002060"/>
                          </a:solidFill>
                          <a:effectLst/>
                        </a:rPr>
                        <a:t>2022</a:t>
                      </a:r>
                      <a:endParaRPr lang="en-GB" sz="2400" b="1" i="0" u="none" strike="noStrike" dirty="0">
                        <a:solidFill>
                          <a:srgbClr val="00206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22242069"/>
                  </a:ext>
                </a:extLst>
              </a:tr>
              <a:tr h="266682">
                <a:tc>
                  <a:txBody>
                    <a:bodyPr/>
                    <a:lstStyle/>
                    <a:p>
                      <a:pPr algn="l" fontAlgn="b"/>
                      <a:r>
                        <a:rPr lang="en-GB" sz="2400" u="none" strike="noStrike" dirty="0">
                          <a:solidFill>
                            <a:srgbClr val="002060"/>
                          </a:solidFill>
                          <a:effectLst/>
                        </a:rPr>
                        <a:t>St Asaph </a:t>
                      </a:r>
                      <a:endParaRPr lang="en-GB" sz="2400" b="0" i="0" u="none" strike="noStrike" dirty="0">
                        <a:solidFill>
                          <a:srgbClr val="002060"/>
                        </a:solidFill>
                        <a:effectLst/>
                        <a:latin typeface="Calibri" panose="020F0502020204030204" pitchFamily="34" charset="0"/>
                      </a:endParaRPr>
                    </a:p>
                  </a:txBody>
                  <a:tcPr marL="7620" marR="7620" marT="7620" marB="0" anchor="b"/>
                </a:tc>
                <a:tc>
                  <a:txBody>
                    <a:bodyPr/>
                    <a:lstStyle/>
                    <a:p>
                      <a:pPr algn="ctr" fontAlgn="b"/>
                      <a:r>
                        <a:rPr lang="en-GB" sz="2400" u="none" strike="noStrike" dirty="0">
                          <a:solidFill>
                            <a:srgbClr val="002060"/>
                          </a:solidFill>
                          <a:effectLst/>
                        </a:rPr>
                        <a:t>89</a:t>
                      </a:r>
                      <a:endParaRPr lang="en-GB" sz="2400" b="0" i="0" u="none" strike="noStrike" dirty="0">
                        <a:solidFill>
                          <a:srgbClr val="002060"/>
                        </a:solidFill>
                        <a:effectLst/>
                        <a:latin typeface="Calibri" panose="020F0502020204030204" pitchFamily="34" charset="0"/>
                      </a:endParaRPr>
                    </a:p>
                  </a:txBody>
                  <a:tcPr marL="7620" marR="7620" marT="7620" marB="0" anchor="b"/>
                </a:tc>
                <a:tc>
                  <a:txBody>
                    <a:bodyPr/>
                    <a:lstStyle/>
                    <a:p>
                      <a:pPr algn="ctr" fontAlgn="b"/>
                      <a:r>
                        <a:rPr lang="en-GB" sz="2400" u="none" strike="noStrike" dirty="0">
                          <a:solidFill>
                            <a:srgbClr val="002060"/>
                          </a:solidFill>
                          <a:effectLst/>
                        </a:rPr>
                        <a:t>76</a:t>
                      </a:r>
                      <a:endParaRPr lang="en-GB" sz="2400" b="0" i="0" u="none" strike="noStrike" dirty="0">
                        <a:solidFill>
                          <a:srgbClr val="00206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2113185"/>
                  </a:ext>
                </a:extLst>
              </a:tr>
              <a:tr h="266682">
                <a:tc>
                  <a:txBody>
                    <a:bodyPr/>
                    <a:lstStyle/>
                    <a:p>
                      <a:pPr algn="l" fontAlgn="b"/>
                      <a:r>
                        <a:rPr lang="en-GB" sz="2400" u="none" strike="noStrike" dirty="0">
                          <a:solidFill>
                            <a:srgbClr val="002060"/>
                          </a:solidFill>
                          <a:effectLst/>
                        </a:rPr>
                        <a:t>Bangor</a:t>
                      </a:r>
                      <a:endParaRPr lang="en-GB" sz="2400" b="0" i="0" u="none" strike="noStrike" dirty="0">
                        <a:solidFill>
                          <a:srgbClr val="002060"/>
                        </a:solidFill>
                        <a:effectLst/>
                        <a:latin typeface="Calibri" panose="020F0502020204030204" pitchFamily="34" charset="0"/>
                      </a:endParaRPr>
                    </a:p>
                  </a:txBody>
                  <a:tcPr marL="7620" marR="7620" marT="7620" marB="0" anchor="b"/>
                </a:tc>
                <a:tc>
                  <a:txBody>
                    <a:bodyPr/>
                    <a:lstStyle/>
                    <a:p>
                      <a:pPr algn="ctr" fontAlgn="b"/>
                      <a:r>
                        <a:rPr lang="en-GB" sz="2400" u="none" strike="noStrike" dirty="0">
                          <a:solidFill>
                            <a:srgbClr val="002060"/>
                          </a:solidFill>
                          <a:effectLst/>
                        </a:rPr>
                        <a:t>44</a:t>
                      </a:r>
                      <a:endParaRPr lang="en-GB" sz="2400" b="0" i="0" u="none" strike="noStrike" dirty="0">
                        <a:solidFill>
                          <a:srgbClr val="002060"/>
                        </a:solidFill>
                        <a:effectLst/>
                        <a:latin typeface="Calibri" panose="020F0502020204030204" pitchFamily="34" charset="0"/>
                      </a:endParaRPr>
                    </a:p>
                  </a:txBody>
                  <a:tcPr marL="7620" marR="7620" marT="7620" marB="0" anchor="b"/>
                </a:tc>
                <a:tc>
                  <a:txBody>
                    <a:bodyPr/>
                    <a:lstStyle/>
                    <a:p>
                      <a:pPr algn="ctr" fontAlgn="b"/>
                      <a:r>
                        <a:rPr lang="en-GB" sz="2400" u="none" strike="noStrike" dirty="0">
                          <a:solidFill>
                            <a:srgbClr val="002060"/>
                          </a:solidFill>
                          <a:effectLst/>
                        </a:rPr>
                        <a:t>34.5</a:t>
                      </a:r>
                      <a:endParaRPr lang="en-GB" sz="2400" b="0" i="0" u="none" strike="noStrike" dirty="0">
                        <a:solidFill>
                          <a:srgbClr val="00206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2878970"/>
                  </a:ext>
                </a:extLst>
              </a:tr>
              <a:tr h="266682">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GB" sz="2400" u="none" strike="noStrike" dirty="0">
                          <a:solidFill>
                            <a:srgbClr val="002060"/>
                          </a:solidFill>
                          <a:effectLst/>
                        </a:rPr>
                        <a:t>St Davids </a:t>
                      </a:r>
                      <a:endParaRPr lang="en-GB" sz="2400" b="0" i="0" u="none" strike="noStrike" dirty="0">
                        <a:solidFill>
                          <a:srgbClr val="002060"/>
                        </a:solidFill>
                        <a:effectLst/>
                        <a:latin typeface="Calibri" panose="020F0502020204030204" pitchFamily="34" charset="0"/>
                      </a:endParaRPr>
                    </a:p>
                  </a:txBody>
                  <a:tcPr marL="7620" marR="7620" marT="7620" marB="0" anchor="b"/>
                </a:tc>
                <a:tc>
                  <a:txBody>
                    <a:bodyPr/>
                    <a:lstStyle/>
                    <a:p>
                      <a:pPr algn="ctr" fontAlgn="b"/>
                      <a:r>
                        <a:rPr lang="en-US" sz="2400" b="0" i="0" u="none" strike="noStrike" dirty="0">
                          <a:solidFill>
                            <a:srgbClr val="002060"/>
                          </a:solidFill>
                          <a:effectLst/>
                          <a:latin typeface="Calibri" panose="020F0502020204030204" pitchFamily="34" charset="0"/>
                        </a:rPr>
                        <a:t>102</a:t>
                      </a:r>
                      <a:endParaRPr lang="en-GB" sz="2400" b="0" i="0" u="none" strike="noStrike" dirty="0">
                        <a:solidFill>
                          <a:srgbClr val="002060"/>
                        </a:solidFill>
                        <a:effectLst/>
                        <a:latin typeface="Calibri" panose="020F0502020204030204" pitchFamily="34" charset="0"/>
                      </a:endParaRPr>
                    </a:p>
                  </a:txBody>
                  <a:tcPr marL="7620" marR="7620" marT="7620" marB="0" anchor="b"/>
                </a:tc>
                <a:tc>
                  <a:txBody>
                    <a:bodyPr/>
                    <a:lstStyle/>
                    <a:p>
                      <a:pPr algn="ctr" fontAlgn="b"/>
                      <a:r>
                        <a:rPr lang="en-US" sz="2400" b="0" i="0" u="none" strike="noStrike" dirty="0">
                          <a:solidFill>
                            <a:srgbClr val="002060"/>
                          </a:solidFill>
                          <a:effectLst/>
                          <a:latin typeface="Calibri" panose="020F0502020204030204" pitchFamily="34" charset="0"/>
                        </a:rPr>
                        <a:t>77</a:t>
                      </a:r>
                      <a:endParaRPr lang="en-GB" sz="2400" b="0" i="0" u="none" strike="noStrike" dirty="0">
                        <a:solidFill>
                          <a:srgbClr val="00206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94097227"/>
                  </a:ext>
                </a:extLst>
              </a:tr>
              <a:tr h="266682">
                <a:tc>
                  <a:txBody>
                    <a:bodyPr/>
                    <a:lstStyle/>
                    <a:p>
                      <a:pPr algn="l" fontAlgn="b"/>
                      <a:r>
                        <a:rPr lang="en-GB" sz="2400" u="none" strike="noStrike" dirty="0">
                          <a:solidFill>
                            <a:srgbClr val="002060"/>
                          </a:solidFill>
                          <a:effectLst/>
                        </a:rPr>
                        <a:t>Llandaff</a:t>
                      </a:r>
                      <a:endParaRPr lang="en-GB" sz="2400" b="0" i="0" u="none" strike="noStrike" dirty="0">
                        <a:solidFill>
                          <a:srgbClr val="002060"/>
                        </a:solidFill>
                        <a:effectLst/>
                        <a:latin typeface="Calibri" panose="020F0502020204030204" pitchFamily="34" charset="0"/>
                      </a:endParaRPr>
                    </a:p>
                  </a:txBody>
                  <a:tcPr marL="7620" marR="7620" marT="7620" marB="0" anchor="b">
                    <a:solidFill>
                      <a:schemeClr val="bg2">
                        <a:lumMod val="90000"/>
                      </a:schemeClr>
                    </a:solidFill>
                  </a:tcPr>
                </a:tc>
                <a:tc>
                  <a:txBody>
                    <a:bodyPr/>
                    <a:lstStyle/>
                    <a:p>
                      <a:pPr algn="ctr" fontAlgn="b"/>
                      <a:r>
                        <a:rPr lang="en-GB" sz="2400" u="none" strike="noStrike" dirty="0">
                          <a:solidFill>
                            <a:srgbClr val="002060"/>
                          </a:solidFill>
                          <a:effectLst/>
                        </a:rPr>
                        <a:t>102</a:t>
                      </a:r>
                      <a:endParaRPr lang="en-GB" sz="2400" b="0" i="0" u="none" strike="noStrike" dirty="0">
                        <a:solidFill>
                          <a:srgbClr val="002060"/>
                        </a:solidFill>
                        <a:effectLst/>
                        <a:latin typeface="Calibri" panose="020F0502020204030204" pitchFamily="34" charset="0"/>
                      </a:endParaRPr>
                    </a:p>
                  </a:txBody>
                  <a:tcPr marL="7620" marR="7620" marT="7620" marB="0" anchor="b">
                    <a:solidFill>
                      <a:schemeClr val="bg2">
                        <a:lumMod val="90000"/>
                      </a:schemeClr>
                    </a:solidFill>
                  </a:tcPr>
                </a:tc>
                <a:tc>
                  <a:txBody>
                    <a:bodyPr/>
                    <a:lstStyle/>
                    <a:p>
                      <a:pPr algn="ctr" fontAlgn="b"/>
                      <a:r>
                        <a:rPr lang="en-GB" sz="2400" u="none" strike="noStrike" dirty="0">
                          <a:solidFill>
                            <a:srgbClr val="002060"/>
                          </a:solidFill>
                          <a:effectLst/>
                        </a:rPr>
                        <a:t>116</a:t>
                      </a:r>
                      <a:endParaRPr lang="en-GB" sz="2400" b="0" i="0" u="none" strike="noStrike" dirty="0">
                        <a:solidFill>
                          <a:srgbClr val="002060"/>
                        </a:solidFill>
                        <a:effectLst/>
                        <a:latin typeface="Calibri" panose="020F0502020204030204" pitchFamily="34" charset="0"/>
                      </a:endParaRPr>
                    </a:p>
                  </a:txBody>
                  <a:tcPr marL="7620" marR="7620" marT="7620" marB="0" anchor="b">
                    <a:solidFill>
                      <a:schemeClr val="bg2">
                        <a:lumMod val="90000"/>
                      </a:schemeClr>
                    </a:solidFill>
                  </a:tcPr>
                </a:tc>
                <a:extLst>
                  <a:ext uri="{0D108BD9-81ED-4DB2-BD59-A6C34878D82A}">
                    <a16:rowId xmlns:a16="http://schemas.microsoft.com/office/drawing/2014/main" val="3355435952"/>
                  </a:ext>
                </a:extLst>
              </a:tr>
              <a:tr h="266682">
                <a:tc>
                  <a:txBody>
                    <a:bodyPr/>
                    <a:lstStyle/>
                    <a:p>
                      <a:pPr algn="l" fontAlgn="b"/>
                      <a:r>
                        <a:rPr lang="en-GB" sz="2400" u="none" strike="noStrike" dirty="0">
                          <a:solidFill>
                            <a:srgbClr val="002060"/>
                          </a:solidFill>
                          <a:effectLst/>
                        </a:rPr>
                        <a:t>Monmouth</a:t>
                      </a:r>
                      <a:endParaRPr lang="en-GB" sz="2400" b="0" i="0" u="none" strike="noStrike" dirty="0">
                        <a:solidFill>
                          <a:srgbClr val="002060"/>
                        </a:solidFill>
                        <a:effectLst/>
                        <a:latin typeface="Calibri" panose="020F0502020204030204" pitchFamily="34" charset="0"/>
                      </a:endParaRPr>
                    </a:p>
                  </a:txBody>
                  <a:tcPr marL="7620" marR="7620" marT="7620" marB="0" anchor="b"/>
                </a:tc>
                <a:tc>
                  <a:txBody>
                    <a:bodyPr/>
                    <a:lstStyle/>
                    <a:p>
                      <a:pPr algn="ctr" fontAlgn="b"/>
                      <a:r>
                        <a:rPr lang="en-GB" sz="2400" u="none" strike="noStrike" dirty="0">
                          <a:solidFill>
                            <a:srgbClr val="002060"/>
                          </a:solidFill>
                          <a:effectLst/>
                        </a:rPr>
                        <a:t>69</a:t>
                      </a:r>
                      <a:endParaRPr lang="en-GB" sz="2400" b="0" i="0" u="none" strike="noStrike" dirty="0">
                        <a:solidFill>
                          <a:srgbClr val="002060"/>
                        </a:solidFill>
                        <a:effectLst/>
                        <a:latin typeface="Calibri" panose="020F0502020204030204" pitchFamily="34" charset="0"/>
                      </a:endParaRPr>
                    </a:p>
                  </a:txBody>
                  <a:tcPr marL="7620" marR="7620" marT="7620" marB="0" anchor="b"/>
                </a:tc>
                <a:tc>
                  <a:txBody>
                    <a:bodyPr/>
                    <a:lstStyle/>
                    <a:p>
                      <a:pPr algn="ctr" fontAlgn="b"/>
                      <a:r>
                        <a:rPr lang="en-GB" sz="2400" u="none" strike="noStrike" dirty="0">
                          <a:solidFill>
                            <a:srgbClr val="002060"/>
                          </a:solidFill>
                          <a:effectLst/>
                        </a:rPr>
                        <a:t>49</a:t>
                      </a:r>
                      <a:endParaRPr lang="en-GB" sz="2400" b="0" i="0" u="none" strike="noStrike" dirty="0">
                        <a:solidFill>
                          <a:srgbClr val="00206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62307010"/>
                  </a:ext>
                </a:extLst>
              </a:tr>
              <a:tr h="266682">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GB" sz="2400" u="none" strike="noStrike" dirty="0">
                          <a:solidFill>
                            <a:srgbClr val="002060"/>
                          </a:solidFill>
                          <a:effectLst/>
                        </a:rPr>
                        <a:t>Swansea &amp; Brecon </a:t>
                      </a:r>
                      <a:endParaRPr lang="en-GB" sz="2400" b="0" i="0" u="none" strike="noStrike" dirty="0">
                        <a:solidFill>
                          <a:srgbClr val="002060"/>
                        </a:solidFill>
                        <a:effectLst/>
                        <a:latin typeface="Calibri" panose="020F0502020204030204" pitchFamily="34" charset="0"/>
                      </a:endParaRPr>
                    </a:p>
                  </a:txBody>
                  <a:tcPr marL="7620" marR="7620" marT="7620" marB="0" anchor="b"/>
                </a:tc>
                <a:tc>
                  <a:txBody>
                    <a:bodyPr/>
                    <a:lstStyle/>
                    <a:p>
                      <a:pPr algn="ctr" fontAlgn="b"/>
                      <a:r>
                        <a:rPr lang="en-US" sz="2400" b="0" i="0" u="none" strike="noStrike" dirty="0">
                          <a:solidFill>
                            <a:srgbClr val="002060"/>
                          </a:solidFill>
                          <a:effectLst/>
                          <a:latin typeface="Calibri" panose="020F0502020204030204" pitchFamily="34" charset="0"/>
                        </a:rPr>
                        <a:t>73</a:t>
                      </a:r>
                      <a:endParaRPr lang="en-GB" sz="2400" b="0" i="0" u="none" strike="noStrike" dirty="0">
                        <a:solidFill>
                          <a:srgbClr val="002060"/>
                        </a:solidFill>
                        <a:effectLst/>
                        <a:latin typeface="Calibri" panose="020F0502020204030204" pitchFamily="34" charset="0"/>
                      </a:endParaRPr>
                    </a:p>
                  </a:txBody>
                  <a:tcPr marL="7620" marR="7620" marT="7620" marB="0" anchor="b"/>
                </a:tc>
                <a:tc>
                  <a:txBody>
                    <a:bodyPr/>
                    <a:lstStyle/>
                    <a:p>
                      <a:pPr algn="ctr" fontAlgn="b"/>
                      <a:r>
                        <a:rPr lang="en-US" sz="2400" b="0" i="0" u="none" strike="noStrike" dirty="0">
                          <a:solidFill>
                            <a:srgbClr val="002060"/>
                          </a:solidFill>
                          <a:effectLst/>
                          <a:latin typeface="Calibri" panose="020F0502020204030204" pitchFamily="34" charset="0"/>
                        </a:rPr>
                        <a:t>41.5</a:t>
                      </a:r>
                      <a:endParaRPr lang="en-GB" sz="2400" b="0" i="0" u="none" strike="noStrike" dirty="0">
                        <a:solidFill>
                          <a:srgbClr val="00206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43651813"/>
                  </a:ext>
                </a:extLst>
              </a:tr>
            </a:tbl>
          </a:graphicData>
        </a:graphic>
      </p:graphicFrame>
    </p:spTree>
    <p:extLst>
      <p:ext uri="{BB962C8B-B14F-4D97-AF65-F5344CB8AC3E}">
        <p14:creationId xmlns:p14="http://schemas.microsoft.com/office/powerpoint/2010/main" val="3982267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42024E-976A-419E-9CE0-64C3151834CD}"/>
              </a:ext>
            </a:extLst>
          </p:cNvPr>
          <p:cNvSpPr/>
          <p:nvPr/>
        </p:nvSpPr>
        <p:spPr>
          <a:xfrm>
            <a:off x="268077" y="1041747"/>
            <a:ext cx="4822560" cy="432567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8" name="Rectangle 7">
            <a:extLst>
              <a:ext uri="{FF2B5EF4-FFF2-40B4-BE49-F238E27FC236}">
                <a16:creationId xmlns:a16="http://schemas.microsoft.com/office/drawing/2014/main" id="{7538AB25-864F-46B3-96D1-86DFDAE4667D}"/>
              </a:ext>
            </a:extLst>
          </p:cNvPr>
          <p:cNvSpPr/>
          <p:nvPr/>
        </p:nvSpPr>
        <p:spPr>
          <a:xfrm>
            <a:off x="5183169" y="1041747"/>
            <a:ext cx="4597549" cy="432567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0" name="Text Box 19">
            <a:extLst>
              <a:ext uri="{FF2B5EF4-FFF2-40B4-BE49-F238E27FC236}">
                <a16:creationId xmlns:a16="http://schemas.microsoft.com/office/drawing/2014/main" id="{4721A1A5-3118-4405-BFE0-8ADB3C503009}"/>
              </a:ext>
            </a:extLst>
          </p:cNvPr>
          <p:cNvSpPr txBox="1">
            <a:spLocks noChangeArrowheads="1"/>
          </p:cNvSpPr>
          <p:nvPr/>
        </p:nvSpPr>
        <p:spPr bwMode="auto">
          <a:xfrm>
            <a:off x="1276734" y="1910636"/>
            <a:ext cx="828663" cy="963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4E7ED"/>
                  </a:outerShdw>
                </a:effectLst>
              </a14:hiddenEffects>
            </a:ext>
          </a:extLst>
        </p:spPr>
        <p:txBody>
          <a:bodyPr vert="horz" wrap="square" lIns="29718" tIns="29718" rIns="29718" bIns="29718" numCol="1" anchor="t" anchorCtr="0" compatLnSpc="1">
            <a:prstTxWarp prst="textNoShape">
              <a:avLst/>
            </a:prstTxWarp>
          </a:bodyPr>
          <a:lstStyle/>
          <a:p>
            <a:pPr algn="ctr" defTabSz="742950" eaLnBrk="0" fontAlgn="base" hangingPunct="0">
              <a:spcBef>
                <a:spcPct val="0"/>
              </a:spcBef>
              <a:spcAft>
                <a:spcPct val="0"/>
              </a:spcAft>
            </a:pPr>
            <a:r>
              <a:rPr lang="en-GB" altLang="en-US" sz="2031" b="1" dirty="0">
                <a:solidFill>
                  <a:srgbClr val="000000"/>
                </a:solidFill>
                <a:latin typeface="Gill Sans MT" panose="020B0502020104020203" pitchFamily="34" charset="0"/>
              </a:rPr>
              <a:t>Fairer Share</a:t>
            </a:r>
          </a:p>
          <a:p>
            <a:pPr algn="ctr" defTabSz="742950" eaLnBrk="0" fontAlgn="base" hangingPunct="0">
              <a:spcBef>
                <a:spcPct val="0"/>
              </a:spcBef>
              <a:spcAft>
                <a:spcPct val="0"/>
              </a:spcAft>
            </a:pPr>
            <a:r>
              <a:rPr lang="en-GB" altLang="en-US" sz="2031" b="1" dirty="0">
                <a:solidFill>
                  <a:srgbClr val="000000"/>
                </a:solidFill>
                <a:latin typeface="Gill Sans MT" panose="020B0502020104020203" pitchFamily="34" charset="0"/>
              </a:rPr>
              <a:t>£4.3m</a:t>
            </a:r>
            <a:endParaRPr lang="en-US" altLang="en-US" sz="2031" dirty="0">
              <a:latin typeface="Arial" panose="020B0604020202020204" pitchFamily="34" charset="0"/>
            </a:endParaRPr>
          </a:p>
        </p:txBody>
      </p:sp>
      <p:sp>
        <p:nvSpPr>
          <p:cNvPr id="12" name="Text Box 20">
            <a:extLst>
              <a:ext uri="{FF2B5EF4-FFF2-40B4-BE49-F238E27FC236}">
                <a16:creationId xmlns:a16="http://schemas.microsoft.com/office/drawing/2014/main" id="{E5259BB3-8028-4BBB-AAFD-733D2A9EE218}"/>
              </a:ext>
            </a:extLst>
          </p:cNvPr>
          <p:cNvSpPr txBox="1">
            <a:spLocks noChangeArrowheads="1"/>
          </p:cNvSpPr>
          <p:nvPr/>
        </p:nvSpPr>
        <p:spPr bwMode="auto">
          <a:xfrm>
            <a:off x="3138300" y="1979920"/>
            <a:ext cx="1919119" cy="953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4E7ED"/>
                  </a:outerShdw>
                </a:effectLst>
              </a14:hiddenEffects>
            </a:ext>
          </a:extLst>
        </p:spPr>
        <p:txBody>
          <a:bodyPr vert="horz" wrap="square" lIns="29718" tIns="29718" rIns="29718" bIns="29718" numCol="1" anchor="t" anchorCtr="0" compatLnSpc="1">
            <a:prstTxWarp prst="textNoShape">
              <a:avLst/>
            </a:prstTxWarp>
          </a:bodyPr>
          <a:lstStyle/>
          <a:p>
            <a:pPr algn="ctr" defTabSz="742950" eaLnBrk="0" fontAlgn="base" hangingPunct="0">
              <a:spcBef>
                <a:spcPct val="0"/>
              </a:spcBef>
              <a:spcAft>
                <a:spcPct val="0"/>
              </a:spcAft>
            </a:pPr>
            <a:r>
              <a:rPr lang="en-GB" altLang="en-US" sz="2031" b="1" dirty="0">
                <a:solidFill>
                  <a:srgbClr val="000000"/>
                </a:solidFill>
                <a:latin typeface="Gill Sans MT" panose="020B0502020104020203" pitchFamily="34" charset="0"/>
              </a:rPr>
              <a:t>Representative Body grant</a:t>
            </a:r>
          </a:p>
          <a:p>
            <a:pPr algn="ctr" defTabSz="742950" eaLnBrk="0" fontAlgn="base" hangingPunct="0">
              <a:spcBef>
                <a:spcPct val="0"/>
              </a:spcBef>
              <a:spcAft>
                <a:spcPct val="0"/>
              </a:spcAft>
            </a:pPr>
            <a:r>
              <a:rPr lang="en-GB" altLang="en-US" sz="2031" b="1" dirty="0">
                <a:solidFill>
                  <a:srgbClr val="000000"/>
                </a:solidFill>
                <a:latin typeface="Gill Sans MT" panose="020B0502020104020203" pitchFamily="34" charset="0"/>
              </a:rPr>
              <a:t>£0.5</a:t>
            </a:r>
            <a:endParaRPr lang="en-US" altLang="en-US" sz="2031" dirty="0">
              <a:latin typeface="Arial" panose="020B0604020202020204" pitchFamily="34" charset="0"/>
            </a:endParaRPr>
          </a:p>
        </p:txBody>
      </p:sp>
      <p:sp>
        <p:nvSpPr>
          <p:cNvPr id="14" name="Text Box 21">
            <a:extLst>
              <a:ext uri="{FF2B5EF4-FFF2-40B4-BE49-F238E27FC236}">
                <a16:creationId xmlns:a16="http://schemas.microsoft.com/office/drawing/2014/main" id="{1156BA7B-1BC2-4BED-A488-816D2BCCCA37}"/>
              </a:ext>
            </a:extLst>
          </p:cNvPr>
          <p:cNvSpPr txBox="1">
            <a:spLocks noChangeArrowheads="1"/>
          </p:cNvSpPr>
          <p:nvPr/>
        </p:nvSpPr>
        <p:spPr bwMode="auto">
          <a:xfrm>
            <a:off x="1213643" y="3152738"/>
            <a:ext cx="1579493" cy="965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4E7ED"/>
                  </a:outerShdw>
                </a:effectLst>
              </a14:hiddenEffects>
            </a:ext>
          </a:extLst>
        </p:spPr>
        <p:txBody>
          <a:bodyPr vert="horz" wrap="square" lIns="29718" tIns="29718" rIns="29718" bIns="29718" numCol="1" anchor="t" anchorCtr="0" compatLnSpc="1">
            <a:prstTxWarp prst="textNoShape">
              <a:avLst/>
            </a:prstTxWarp>
          </a:bodyPr>
          <a:lstStyle/>
          <a:p>
            <a:pPr algn="ctr" defTabSz="742950" eaLnBrk="0" fontAlgn="base" hangingPunct="0">
              <a:spcBef>
                <a:spcPct val="0"/>
              </a:spcBef>
              <a:spcAft>
                <a:spcPct val="0"/>
              </a:spcAft>
            </a:pPr>
            <a:r>
              <a:rPr lang="en-GB" altLang="en-US" sz="2031" b="1" dirty="0">
                <a:solidFill>
                  <a:srgbClr val="000000"/>
                </a:solidFill>
                <a:latin typeface="Gill Sans MT" panose="020B0502020104020203" pitchFamily="34" charset="0"/>
              </a:rPr>
              <a:t>Investment</a:t>
            </a:r>
          </a:p>
          <a:p>
            <a:pPr algn="ctr" defTabSz="742950" eaLnBrk="0" fontAlgn="base" hangingPunct="0">
              <a:spcBef>
                <a:spcPct val="0"/>
              </a:spcBef>
              <a:spcAft>
                <a:spcPct val="0"/>
              </a:spcAft>
            </a:pPr>
            <a:r>
              <a:rPr lang="en-GB" altLang="en-US" sz="2031" b="1" dirty="0">
                <a:solidFill>
                  <a:srgbClr val="000000"/>
                </a:solidFill>
                <a:latin typeface="Gill Sans MT" panose="020B0502020104020203" pitchFamily="34" charset="0"/>
              </a:rPr>
              <a:t>income</a:t>
            </a:r>
          </a:p>
          <a:p>
            <a:pPr algn="ctr" defTabSz="742950" eaLnBrk="0" fontAlgn="base" hangingPunct="0">
              <a:spcBef>
                <a:spcPct val="0"/>
              </a:spcBef>
              <a:spcAft>
                <a:spcPct val="0"/>
              </a:spcAft>
            </a:pPr>
            <a:r>
              <a:rPr lang="en-GB" altLang="en-US" sz="2031" b="1" dirty="0">
                <a:solidFill>
                  <a:srgbClr val="000000"/>
                </a:solidFill>
                <a:latin typeface="Gill Sans MT" panose="020B0502020104020203" pitchFamily="34" charset="0"/>
              </a:rPr>
              <a:t>£0.1m</a:t>
            </a:r>
            <a:endParaRPr lang="en-US" altLang="en-US" sz="2031" dirty="0">
              <a:latin typeface="Arial" panose="020B0604020202020204" pitchFamily="34" charset="0"/>
            </a:endParaRPr>
          </a:p>
        </p:txBody>
      </p:sp>
      <p:sp>
        <p:nvSpPr>
          <p:cNvPr id="16" name="Text Box 22">
            <a:extLst>
              <a:ext uri="{FF2B5EF4-FFF2-40B4-BE49-F238E27FC236}">
                <a16:creationId xmlns:a16="http://schemas.microsoft.com/office/drawing/2014/main" id="{59637823-B983-4658-993D-CFA16F2EF94A}"/>
              </a:ext>
            </a:extLst>
          </p:cNvPr>
          <p:cNvSpPr txBox="1">
            <a:spLocks noChangeArrowheads="1"/>
          </p:cNvSpPr>
          <p:nvPr/>
        </p:nvSpPr>
        <p:spPr bwMode="auto">
          <a:xfrm>
            <a:off x="2553355" y="4247611"/>
            <a:ext cx="1169889" cy="9944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4E7ED"/>
                  </a:outerShdw>
                </a:effectLst>
              </a14:hiddenEffects>
            </a:ext>
          </a:extLst>
        </p:spPr>
        <p:txBody>
          <a:bodyPr vert="horz" wrap="square" lIns="29718" tIns="29718" rIns="29718" bIns="29718" numCol="1" anchor="t" anchorCtr="0" compatLnSpc="1">
            <a:prstTxWarp prst="textNoShape">
              <a:avLst/>
            </a:prstTxWarp>
          </a:bodyPr>
          <a:lstStyle/>
          <a:p>
            <a:pPr algn="ctr" defTabSz="742950" eaLnBrk="0" fontAlgn="base" hangingPunct="0">
              <a:spcBef>
                <a:spcPct val="0"/>
              </a:spcBef>
              <a:spcAft>
                <a:spcPct val="0"/>
              </a:spcAft>
            </a:pPr>
            <a:r>
              <a:rPr lang="en-GB" altLang="en-US" sz="2031" b="1" dirty="0">
                <a:solidFill>
                  <a:srgbClr val="000000"/>
                </a:solidFill>
                <a:latin typeface="Gill Sans MT" panose="020B0502020104020203" pitchFamily="34" charset="0"/>
              </a:rPr>
              <a:t>Other</a:t>
            </a:r>
          </a:p>
          <a:p>
            <a:pPr algn="ctr" defTabSz="742950" eaLnBrk="0" fontAlgn="base" hangingPunct="0">
              <a:spcBef>
                <a:spcPct val="0"/>
              </a:spcBef>
              <a:spcAft>
                <a:spcPct val="0"/>
              </a:spcAft>
            </a:pPr>
            <a:r>
              <a:rPr lang="en-GB" altLang="en-US" sz="2031" b="1" dirty="0">
                <a:solidFill>
                  <a:srgbClr val="000000"/>
                </a:solidFill>
                <a:latin typeface="Gill Sans MT" panose="020B0502020104020203" pitchFamily="34" charset="0"/>
              </a:rPr>
              <a:t>income</a:t>
            </a:r>
          </a:p>
          <a:p>
            <a:pPr algn="ctr" defTabSz="742950" eaLnBrk="0" fontAlgn="base" hangingPunct="0">
              <a:spcBef>
                <a:spcPct val="0"/>
              </a:spcBef>
              <a:spcAft>
                <a:spcPct val="0"/>
              </a:spcAft>
            </a:pPr>
            <a:r>
              <a:rPr lang="en-GB" altLang="en-US" sz="2031" b="1" dirty="0">
                <a:solidFill>
                  <a:srgbClr val="000000"/>
                </a:solidFill>
                <a:latin typeface="Gill Sans MT" panose="020B0502020104020203" pitchFamily="34" charset="0"/>
              </a:rPr>
              <a:t>£0.4m</a:t>
            </a:r>
            <a:endParaRPr lang="en-US" altLang="en-US" sz="2031" dirty="0">
              <a:latin typeface="Arial" panose="020B0604020202020204" pitchFamily="34" charset="0"/>
            </a:endParaRPr>
          </a:p>
        </p:txBody>
      </p:sp>
      <p:pic>
        <p:nvPicPr>
          <p:cNvPr id="18" name="Picture 23" descr="Map_of_Church_in_Wales">
            <a:extLst>
              <a:ext uri="{FF2B5EF4-FFF2-40B4-BE49-F238E27FC236}">
                <a16:creationId xmlns:a16="http://schemas.microsoft.com/office/drawing/2014/main" id="{2BE87095-647C-4D6C-BCD0-9203764621B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427595" y="1938549"/>
            <a:ext cx="710704" cy="9351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4E7ED"/>
                  </a:outerShdw>
                </a:effectLst>
              </a14:hiddenEffects>
            </a:ext>
          </a:extLst>
        </p:spPr>
      </p:pic>
      <p:pic>
        <p:nvPicPr>
          <p:cNvPr id="20" name="Picture 24">
            <a:extLst>
              <a:ext uri="{FF2B5EF4-FFF2-40B4-BE49-F238E27FC236}">
                <a16:creationId xmlns:a16="http://schemas.microsoft.com/office/drawing/2014/main" id="{1F93BA9B-7A9F-4049-A658-E3A819986C5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3109" y="1935407"/>
            <a:ext cx="803572" cy="802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4E7ED"/>
                  </a:outerShdw>
                </a:effectLst>
              </a14:hiddenEffects>
            </a:ext>
          </a:extLst>
        </p:spPr>
      </p:pic>
      <p:pic>
        <p:nvPicPr>
          <p:cNvPr id="22" name="Picture 25">
            <a:extLst>
              <a:ext uri="{FF2B5EF4-FFF2-40B4-BE49-F238E27FC236}">
                <a16:creationId xmlns:a16="http://schemas.microsoft.com/office/drawing/2014/main" id="{CECC18F3-437D-4F9D-8446-9796557366B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3499" y="3216219"/>
            <a:ext cx="803572" cy="804863"/>
          </a:xfrm>
          <a:prstGeom prst="rect">
            <a:avLst/>
          </a:prstGeom>
          <a:solidFill>
            <a:srgbClr val="FF33C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4E7ED"/>
                  </a:outerShdw>
                </a:effectLst>
              </a14:hiddenEffects>
            </a:ext>
          </a:extLst>
        </p:spPr>
      </p:pic>
      <p:pic>
        <p:nvPicPr>
          <p:cNvPr id="24" name="Picture 26">
            <a:extLst>
              <a:ext uri="{FF2B5EF4-FFF2-40B4-BE49-F238E27FC236}">
                <a16:creationId xmlns:a16="http://schemas.microsoft.com/office/drawing/2014/main" id="{4AC3F0F8-0B59-45F5-A689-BDCCFFF9C49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1302353">
            <a:off x="1754573" y="4388084"/>
            <a:ext cx="7429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4E7ED"/>
                  </a:outerShdw>
                </a:effectLst>
              </a14:hiddenEffects>
            </a:ext>
          </a:extLst>
        </p:spPr>
      </p:pic>
      <p:sp>
        <p:nvSpPr>
          <p:cNvPr id="26" name="Text Box 27">
            <a:extLst>
              <a:ext uri="{FF2B5EF4-FFF2-40B4-BE49-F238E27FC236}">
                <a16:creationId xmlns:a16="http://schemas.microsoft.com/office/drawing/2014/main" id="{6F545779-086A-4B39-A6ED-00712D878906}"/>
              </a:ext>
            </a:extLst>
          </p:cNvPr>
          <p:cNvSpPr txBox="1">
            <a:spLocks noChangeArrowheads="1"/>
          </p:cNvSpPr>
          <p:nvPr/>
        </p:nvSpPr>
        <p:spPr bwMode="auto">
          <a:xfrm>
            <a:off x="5889808" y="1706730"/>
            <a:ext cx="1265945" cy="9648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4E7ED"/>
                  </a:outerShdw>
                </a:effectLst>
              </a14:hiddenEffects>
            </a:ext>
          </a:extLst>
        </p:spPr>
        <p:txBody>
          <a:bodyPr vert="horz" wrap="square" lIns="29718" tIns="29718" rIns="29718" bIns="29718" numCol="1" anchor="t" anchorCtr="0" compatLnSpc="1">
            <a:prstTxWarp prst="textNoShape">
              <a:avLst/>
            </a:prstTxWarp>
          </a:bodyPr>
          <a:lstStyle/>
          <a:p>
            <a:pPr algn="ctr" defTabSz="742950" eaLnBrk="0" fontAlgn="base" hangingPunct="0">
              <a:spcBef>
                <a:spcPct val="0"/>
              </a:spcBef>
              <a:spcAft>
                <a:spcPct val="0"/>
              </a:spcAft>
            </a:pPr>
            <a:r>
              <a:rPr lang="en-GB" altLang="en-US" sz="2438" b="1" dirty="0">
                <a:solidFill>
                  <a:srgbClr val="000000"/>
                </a:solidFill>
                <a:latin typeface="Gill Sans MT" panose="020B0502020104020203" pitchFamily="34" charset="0"/>
              </a:rPr>
              <a:t>Ministry</a:t>
            </a:r>
          </a:p>
          <a:p>
            <a:pPr algn="ctr" defTabSz="742950" eaLnBrk="0" fontAlgn="base" hangingPunct="0">
              <a:spcBef>
                <a:spcPct val="0"/>
              </a:spcBef>
              <a:spcAft>
                <a:spcPct val="0"/>
              </a:spcAft>
            </a:pPr>
            <a:r>
              <a:rPr lang="en-GB" altLang="en-US" sz="2438" b="1" dirty="0">
                <a:solidFill>
                  <a:srgbClr val="000000"/>
                </a:solidFill>
                <a:latin typeface="Gill Sans MT" panose="020B0502020104020203" pitchFamily="34" charset="0"/>
              </a:rPr>
              <a:t>£5m</a:t>
            </a:r>
            <a:endParaRPr lang="en-US" altLang="en-US" sz="2438" dirty="0">
              <a:latin typeface="Arial" panose="020B0604020202020204" pitchFamily="34" charset="0"/>
            </a:endParaRPr>
          </a:p>
        </p:txBody>
      </p:sp>
      <p:sp>
        <p:nvSpPr>
          <p:cNvPr id="28" name="Text Box 28">
            <a:extLst>
              <a:ext uri="{FF2B5EF4-FFF2-40B4-BE49-F238E27FC236}">
                <a16:creationId xmlns:a16="http://schemas.microsoft.com/office/drawing/2014/main" id="{D6C2A3B7-2C99-4A7B-9CFE-914FDB323EAA}"/>
              </a:ext>
            </a:extLst>
          </p:cNvPr>
          <p:cNvSpPr txBox="1">
            <a:spLocks noChangeArrowheads="1"/>
          </p:cNvSpPr>
          <p:nvPr/>
        </p:nvSpPr>
        <p:spPr bwMode="auto">
          <a:xfrm>
            <a:off x="8307957" y="1511340"/>
            <a:ext cx="1329966" cy="12696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4E7ED"/>
                  </a:outerShdw>
                </a:effectLst>
              </a14:hiddenEffects>
            </a:ext>
          </a:extLst>
        </p:spPr>
        <p:txBody>
          <a:bodyPr vert="horz" wrap="square" lIns="29718" tIns="29718" rIns="29718" bIns="29718" numCol="1" anchor="t" anchorCtr="0" compatLnSpc="1">
            <a:prstTxWarp prst="textNoShape">
              <a:avLst/>
            </a:prstTxWarp>
          </a:bodyPr>
          <a:lstStyle/>
          <a:p>
            <a:pPr algn="ctr" defTabSz="742950" eaLnBrk="0" fontAlgn="base" hangingPunct="0">
              <a:spcBef>
                <a:spcPct val="0"/>
              </a:spcBef>
              <a:spcAft>
                <a:spcPct val="0"/>
              </a:spcAft>
            </a:pPr>
            <a:r>
              <a:rPr lang="en-GB" altLang="en-US" sz="2031" b="1" dirty="0">
                <a:solidFill>
                  <a:srgbClr val="000000"/>
                </a:solidFill>
                <a:latin typeface="Gill Sans MT" panose="020B0502020104020203" pitchFamily="34" charset="0"/>
              </a:rPr>
              <a:t>Support for</a:t>
            </a:r>
          </a:p>
          <a:p>
            <a:pPr algn="ctr" defTabSz="742950" eaLnBrk="0" fontAlgn="base" hangingPunct="0">
              <a:spcBef>
                <a:spcPct val="0"/>
              </a:spcBef>
              <a:spcAft>
                <a:spcPct val="0"/>
              </a:spcAft>
            </a:pPr>
            <a:r>
              <a:rPr lang="en-GB" altLang="en-US" sz="2031" b="1" dirty="0">
                <a:solidFill>
                  <a:srgbClr val="000000"/>
                </a:solidFill>
                <a:latin typeface="Gill Sans MT" panose="020B0502020104020203" pitchFamily="34" charset="0"/>
              </a:rPr>
              <a:t>parishes</a:t>
            </a:r>
          </a:p>
          <a:p>
            <a:pPr algn="ctr" defTabSz="742950" eaLnBrk="0" fontAlgn="base" hangingPunct="0">
              <a:spcBef>
                <a:spcPct val="0"/>
              </a:spcBef>
              <a:spcAft>
                <a:spcPct val="0"/>
              </a:spcAft>
            </a:pPr>
            <a:r>
              <a:rPr lang="en-GB" altLang="en-US" sz="2031" b="1" dirty="0">
                <a:solidFill>
                  <a:srgbClr val="000000"/>
                </a:solidFill>
                <a:latin typeface="Gill Sans MT" panose="020B0502020104020203" pitchFamily="34" charset="0"/>
              </a:rPr>
              <a:t>£0.6m</a:t>
            </a:r>
            <a:endParaRPr lang="en-US" altLang="en-US" sz="2031" dirty="0">
              <a:latin typeface="Arial" panose="020B0604020202020204" pitchFamily="34" charset="0"/>
            </a:endParaRPr>
          </a:p>
        </p:txBody>
      </p:sp>
      <p:sp>
        <p:nvSpPr>
          <p:cNvPr id="30" name="Text Box 29">
            <a:extLst>
              <a:ext uri="{FF2B5EF4-FFF2-40B4-BE49-F238E27FC236}">
                <a16:creationId xmlns:a16="http://schemas.microsoft.com/office/drawing/2014/main" id="{329B169C-A572-4EF9-839F-366FE05640C8}"/>
              </a:ext>
            </a:extLst>
          </p:cNvPr>
          <p:cNvSpPr txBox="1">
            <a:spLocks noChangeArrowheads="1"/>
          </p:cNvSpPr>
          <p:nvPr/>
        </p:nvSpPr>
        <p:spPr bwMode="auto">
          <a:xfrm>
            <a:off x="6090977" y="2990137"/>
            <a:ext cx="1419617" cy="895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4E7ED"/>
                  </a:outerShdw>
                </a:effectLst>
              </a14:hiddenEffects>
            </a:ext>
          </a:extLst>
        </p:spPr>
        <p:txBody>
          <a:bodyPr vert="horz" wrap="square" lIns="29718" tIns="29718" rIns="29718" bIns="29718" numCol="1" anchor="t" anchorCtr="0" compatLnSpc="1">
            <a:prstTxWarp prst="textNoShape">
              <a:avLst/>
            </a:prstTxWarp>
          </a:bodyPr>
          <a:lstStyle/>
          <a:p>
            <a:pPr algn="ctr" defTabSz="742950" eaLnBrk="0" fontAlgn="base" hangingPunct="0">
              <a:spcBef>
                <a:spcPct val="0"/>
              </a:spcBef>
              <a:spcAft>
                <a:spcPct val="0"/>
              </a:spcAft>
            </a:pPr>
            <a:r>
              <a:rPr lang="en-GB" altLang="en-US" sz="2438" b="1" dirty="0">
                <a:solidFill>
                  <a:srgbClr val="000000"/>
                </a:solidFill>
                <a:latin typeface="Gill Sans MT" panose="020B0502020104020203" pitchFamily="34" charset="0"/>
              </a:rPr>
              <a:t>Property</a:t>
            </a:r>
          </a:p>
          <a:p>
            <a:pPr algn="ctr" defTabSz="742950" eaLnBrk="0" fontAlgn="base" hangingPunct="0">
              <a:spcBef>
                <a:spcPct val="0"/>
              </a:spcBef>
              <a:spcAft>
                <a:spcPct val="0"/>
              </a:spcAft>
            </a:pPr>
            <a:r>
              <a:rPr lang="en-GB" altLang="en-US" sz="2438" b="1" dirty="0">
                <a:solidFill>
                  <a:srgbClr val="000000"/>
                </a:solidFill>
                <a:latin typeface="Gill Sans MT" panose="020B0502020104020203" pitchFamily="34" charset="0"/>
              </a:rPr>
              <a:t>£1m</a:t>
            </a:r>
            <a:endParaRPr lang="en-US" altLang="en-US" sz="2438" dirty="0">
              <a:latin typeface="Arial" panose="020B0604020202020204" pitchFamily="34" charset="0"/>
            </a:endParaRPr>
          </a:p>
        </p:txBody>
      </p:sp>
      <p:sp>
        <p:nvSpPr>
          <p:cNvPr id="32" name="Text Box 30">
            <a:extLst>
              <a:ext uri="{FF2B5EF4-FFF2-40B4-BE49-F238E27FC236}">
                <a16:creationId xmlns:a16="http://schemas.microsoft.com/office/drawing/2014/main" id="{4150028C-6229-4050-ADEA-4A883174F111}"/>
              </a:ext>
            </a:extLst>
          </p:cNvPr>
          <p:cNvSpPr txBox="1">
            <a:spLocks noChangeArrowheads="1"/>
          </p:cNvSpPr>
          <p:nvPr/>
        </p:nvSpPr>
        <p:spPr bwMode="auto">
          <a:xfrm>
            <a:off x="8418402" y="3000429"/>
            <a:ext cx="1058625" cy="10206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4E7ED"/>
                  </a:outerShdw>
                </a:effectLst>
              </a14:hiddenEffects>
            </a:ext>
          </a:extLst>
        </p:spPr>
        <p:txBody>
          <a:bodyPr vert="horz" wrap="square" lIns="29718" tIns="29718" rIns="29718" bIns="29718" numCol="1" anchor="t" anchorCtr="0" compatLnSpc="1">
            <a:prstTxWarp prst="textNoShape">
              <a:avLst/>
            </a:prstTxWarp>
          </a:bodyPr>
          <a:lstStyle/>
          <a:p>
            <a:pPr algn="ctr" defTabSz="742950" eaLnBrk="0" fontAlgn="base" hangingPunct="0">
              <a:spcBef>
                <a:spcPct val="0"/>
              </a:spcBef>
              <a:spcAft>
                <a:spcPct val="0"/>
              </a:spcAft>
            </a:pPr>
            <a:r>
              <a:rPr lang="en-GB" altLang="en-US" sz="2438" b="1" dirty="0">
                <a:solidFill>
                  <a:srgbClr val="000000"/>
                </a:solidFill>
                <a:latin typeface="Gill Sans MT" panose="020B0502020104020203" pitchFamily="34" charset="0"/>
              </a:rPr>
              <a:t>Grants</a:t>
            </a:r>
          </a:p>
          <a:p>
            <a:pPr algn="ctr" defTabSz="742950" eaLnBrk="0" fontAlgn="base" hangingPunct="0">
              <a:spcBef>
                <a:spcPct val="0"/>
              </a:spcBef>
              <a:spcAft>
                <a:spcPct val="0"/>
              </a:spcAft>
            </a:pPr>
            <a:r>
              <a:rPr lang="en-GB" altLang="en-US" sz="2438" b="1" dirty="0">
                <a:solidFill>
                  <a:srgbClr val="000000"/>
                </a:solidFill>
                <a:latin typeface="Gill Sans MT" panose="020B0502020104020203" pitchFamily="34" charset="0"/>
              </a:rPr>
              <a:t>£0.2m</a:t>
            </a:r>
            <a:endParaRPr lang="en-US" altLang="en-US" sz="2438" dirty="0">
              <a:latin typeface="Arial" panose="020B0604020202020204" pitchFamily="34" charset="0"/>
            </a:endParaRPr>
          </a:p>
        </p:txBody>
      </p:sp>
      <p:sp>
        <p:nvSpPr>
          <p:cNvPr id="34" name="Text Box 31">
            <a:extLst>
              <a:ext uri="{FF2B5EF4-FFF2-40B4-BE49-F238E27FC236}">
                <a16:creationId xmlns:a16="http://schemas.microsoft.com/office/drawing/2014/main" id="{82BF9EA3-C217-47B1-9CC6-7FB566323CA5}"/>
              </a:ext>
            </a:extLst>
          </p:cNvPr>
          <p:cNvSpPr txBox="1">
            <a:spLocks noChangeArrowheads="1"/>
          </p:cNvSpPr>
          <p:nvPr/>
        </p:nvSpPr>
        <p:spPr bwMode="auto">
          <a:xfrm>
            <a:off x="7077124" y="4156311"/>
            <a:ext cx="2264338" cy="939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4E7ED"/>
                  </a:outerShdw>
                </a:effectLst>
              </a14:hiddenEffects>
            </a:ext>
          </a:extLst>
        </p:spPr>
        <p:txBody>
          <a:bodyPr vert="horz" wrap="square" lIns="29718" tIns="29718" rIns="29718" bIns="29718" numCol="1" anchor="t" anchorCtr="0" compatLnSpc="1">
            <a:prstTxWarp prst="textNoShape">
              <a:avLst/>
            </a:prstTxWarp>
          </a:bodyPr>
          <a:lstStyle/>
          <a:p>
            <a:pPr algn="ctr" defTabSz="742950" eaLnBrk="0" fontAlgn="base" hangingPunct="0">
              <a:spcBef>
                <a:spcPct val="0"/>
              </a:spcBef>
              <a:spcAft>
                <a:spcPct val="0"/>
              </a:spcAft>
            </a:pPr>
            <a:r>
              <a:rPr lang="en-GB" altLang="en-US" sz="2031" b="1" dirty="0">
                <a:solidFill>
                  <a:srgbClr val="000000"/>
                </a:solidFill>
                <a:latin typeface="Gill Sans MT" panose="020B0502020104020203" pitchFamily="34" charset="0"/>
              </a:rPr>
              <a:t>Governance &amp; Communication</a:t>
            </a:r>
          </a:p>
          <a:p>
            <a:pPr algn="ctr" defTabSz="742950" eaLnBrk="0" fontAlgn="base" hangingPunct="0">
              <a:spcBef>
                <a:spcPct val="0"/>
              </a:spcBef>
              <a:spcAft>
                <a:spcPct val="0"/>
              </a:spcAft>
            </a:pPr>
            <a:r>
              <a:rPr lang="en-GB" altLang="en-US" sz="2438" b="1" dirty="0">
                <a:solidFill>
                  <a:srgbClr val="000000"/>
                </a:solidFill>
                <a:latin typeface="Gill Sans MT" panose="020B0502020104020203" pitchFamily="34" charset="0"/>
              </a:rPr>
              <a:t>£0.2m</a:t>
            </a:r>
            <a:endParaRPr lang="en-US" altLang="en-US" sz="2438" dirty="0">
              <a:latin typeface="Arial" panose="020B0604020202020204" pitchFamily="34" charset="0"/>
            </a:endParaRPr>
          </a:p>
        </p:txBody>
      </p:sp>
      <p:pic>
        <p:nvPicPr>
          <p:cNvPr id="36" name="Picture 32" descr="Shuttlestock Generic Priest 20160726">
            <a:extLst>
              <a:ext uri="{FF2B5EF4-FFF2-40B4-BE49-F238E27FC236}">
                <a16:creationId xmlns:a16="http://schemas.microsoft.com/office/drawing/2014/main" id="{953546CF-99F4-4E3F-B2C0-F238CDA20541}"/>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264235" y="1702198"/>
            <a:ext cx="625574" cy="9648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4E7ED"/>
                  </a:outerShdw>
                </a:effectLst>
              </a14:hiddenEffects>
            </a:ext>
          </a:extLst>
        </p:spPr>
      </p:pic>
      <p:pic>
        <p:nvPicPr>
          <p:cNvPr id="38" name="Picture 33" descr="Shuttlestock people 20160726">
            <a:extLst>
              <a:ext uri="{FF2B5EF4-FFF2-40B4-BE49-F238E27FC236}">
                <a16:creationId xmlns:a16="http://schemas.microsoft.com/office/drawing/2014/main" id="{C12F50DE-9AE7-4F17-9BE7-98BB86297819}"/>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477951" y="1748549"/>
            <a:ext cx="731342" cy="731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4E7ED"/>
                  </a:outerShdw>
                </a:effectLst>
              </a14:hiddenEffects>
            </a:ext>
          </a:extLst>
        </p:spPr>
      </p:pic>
      <p:pic>
        <p:nvPicPr>
          <p:cNvPr id="40" name="Picture 34" descr="black-house-4493-large">
            <a:extLst>
              <a:ext uri="{FF2B5EF4-FFF2-40B4-BE49-F238E27FC236}">
                <a16:creationId xmlns:a16="http://schemas.microsoft.com/office/drawing/2014/main" id="{088FB8E0-8539-4989-B252-96045926944D}"/>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286090" y="3084505"/>
            <a:ext cx="731342" cy="691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4E7ED"/>
                  </a:outerShdw>
                </a:effectLst>
              </a14:hiddenEffects>
            </a:ext>
          </a:extLst>
        </p:spPr>
      </p:pic>
      <p:pic>
        <p:nvPicPr>
          <p:cNvPr id="42" name="Picture 35" descr="grant%20funding">
            <a:extLst>
              <a:ext uri="{FF2B5EF4-FFF2-40B4-BE49-F238E27FC236}">
                <a16:creationId xmlns:a16="http://schemas.microsoft.com/office/drawing/2014/main" id="{768ACC7B-94ED-4899-BBC7-10FBEF6D6F02}"/>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548644" y="2987655"/>
            <a:ext cx="731341" cy="78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4E7ED"/>
                  </a:outerShdw>
                </a:effectLst>
              </a14:hiddenEffects>
            </a:ext>
          </a:extLst>
        </p:spPr>
      </p:pic>
      <p:pic>
        <p:nvPicPr>
          <p:cNvPr id="44" name="Picture 36">
            <a:extLst>
              <a:ext uri="{FF2B5EF4-FFF2-40B4-BE49-F238E27FC236}">
                <a16:creationId xmlns:a16="http://schemas.microsoft.com/office/drawing/2014/main" id="{C5EF325C-536F-46D8-B365-ACCD5419811D}"/>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6248148" y="4240629"/>
            <a:ext cx="7429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4E7ED"/>
                  </a:outerShdw>
                </a:effectLst>
              </a14:hiddenEffects>
            </a:ext>
          </a:extLst>
        </p:spPr>
      </p:pic>
      <p:sp>
        <p:nvSpPr>
          <p:cNvPr id="46" name="TextBox 45">
            <a:extLst>
              <a:ext uri="{FF2B5EF4-FFF2-40B4-BE49-F238E27FC236}">
                <a16:creationId xmlns:a16="http://schemas.microsoft.com/office/drawing/2014/main" id="{E3070200-80DA-4167-95B6-6C1AD3BEB9FF}"/>
              </a:ext>
            </a:extLst>
          </p:cNvPr>
          <p:cNvSpPr txBox="1"/>
          <p:nvPr/>
        </p:nvSpPr>
        <p:spPr>
          <a:xfrm>
            <a:off x="883578" y="1154529"/>
            <a:ext cx="3205537" cy="477054"/>
          </a:xfrm>
          <a:prstGeom prst="rect">
            <a:avLst/>
          </a:prstGeom>
          <a:noFill/>
        </p:spPr>
        <p:txBody>
          <a:bodyPr wrap="square" rtlCol="0">
            <a:spAutoFit/>
          </a:bodyPr>
          <a:lstStyle/>
          <a:p>
            <a:pPr algn="ctr"/>
            <a:r>
              <a:rPr lang="en-GB" sz="2500" dirty="0">
                <a:solidFill>
                  <a:srgbClr val="0070C0"/>
                </a:solidFill>
              </a:rPr>
              <a:t>Income</a:t>
            </a:r>
          </a:p>
        </p:txBody>
      </p:sp>
      <p:sp>
        <p:nvSpPr>
          <p:cNvPr id="47" name="TextBox 46">
            <a:extLst>
              <a:ext uri="{FF2B5EF4-FFF2-40B4-BE49-F238E27FC236}">
                <a16:creationId xmlns:a16="http://schemas.microsoft.com/office/drawing/2014/main" id="{D13CEE68-E251-4FD1-A305-2D4FE956A0FB}"/>
              </a:ext>
            </a:extLst>
          </p:cNvPr>
          <p:cNvSpPr txBox="1"/>
          <p:nvPr/>
        </p:nvSpPr>
        <p:spPr>
          <a:xfrm>
            <a:off x="5794625" y="1226448"/>
            <a:ext cx="3051424" cy="477054"/>
          </a:xfrm>
          <a:prstGeom prst="rect">
            <a:avLst/>
          </a:prstGeom>
          <a:noFill/>
        </p:spPr>
        <p:txBody>
          <a:bodyPr wrap="square" rtlCol="0">
            <a:spAutoFit/>
          </a:bodyPr>
          <a:lstStyle/>
          <a:p>
            <a:pPr algn="ctr"/>
            <a:r>
              <a:rPr lang="en-GB" sz="2500" dirty="0">
                <a:solidFill>
                  <a:srgbClr val="0070C0"/>
                </a:solidFill>
              </a:rPr>
              <a:t>Expenditure</a:t>
            </a:r>
          </a:p>
        </p:txBody>
      </p:sp>
      <p:sp>
        <p:nvSpPr>
          <p:cNvPr id="6" name="TextBox 5">
            <a:extLst>
              <a:ext uri="{FF2B5EF4-FFF2-40B4-BE49-F238E27FC236}">
                <a16:creationId xmlns:a16="http://schemas.microsoft.com/office/drawing/2014/main" id="{4396AE18-E900-45BE-A4D9-699C14FD3977}"/>
              </a:ext>
            </a:extLst>
          </p:cNvPr>
          <p:cNvSpPr txBox="1"/>
          <p:nvPr/>
        </p:nvSpPr>
        <p:spPr>
          <a:xfrm>
            <a:off x="1071649" y="5586850"/>
            <a:ext cx="3522546" cy="461665"/>
          </a:xfrm>
          <a:prstGeom prst="rect">
            <a:avLst/>
          </a:prstGeom>
          <a:noFill/>
        </p:spPr>
        <p:txBody>
          <a:bodyPr wrap="square" rtlCol="0">
            <a:spAutoFit/>
          </a:bodyPr>
          <a:lstStyle/>
          <a:p>
            <a:r>
              <a:rPr 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Income Total - £5.9m</a:t>
            </a:r>
            <a:endParaRPr lang="en-GB" sz="240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CFF43461-064A-4303-ACEF-AE0DA3DE7442}"/>
              </a:ext>
            </a:extLst>
          </p:cNvPr>
          <p:cNvSpPr txBox="1"/>
          <p:nvPr/>
        </p:nvSpPr>
        <p:spPr>
          <a:xfrm>
            <a:off x="5436704" y="5586850"/>
            <a:ext cx="4137198" cy="461665"/>
          </a:xfrm>
          <a:prstGeom prst="rect">
            <a:avLst/>
          </a:prstGeom>
          <a:noFill/>
        </p:spPr>
        <p:txBody>
          <a:bodyPr wrap="square" rtlCol="0">
            <a:spAutoFit/>
          </a:bodyPr>
          <a:lstStyle/>
          <a:p>
            <a:r>
              <a:rPr 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Expenditure Total - £7m</a:t>
            </a:r>
            <a:endParaRPr lang="en-GB" sz="240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26" descr="Stacks of gold coins">
            <a:extLst>
              <a:ext uri="{FF2B5EF4-FFF2-40B4-BE49-F238E27FC236}">
                <a16:creationId xmlns:a16="http://schemas.microsoft.com/office/drawing/2014/main" id="{308AFD02-0008-020A-995A-5927C2C1537B}"/>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p:blipFill>
        <p:spPr bwMode="auto">
          <a:xfrm>
            <a:off x="2689201" y="3334060"/>
            <a:ext cx="834680" cy="6105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4E7ED"/>
                  </a:outerShdw>
                </a:effectLst>
              </a14:hiddenEffects>
            </a:ext>
          </a:extLst>
        </p:spPr>
      </p:pic>
      <p:sp>
        <p:nvSpPr>
          <p:cNvPr id="9" name="Text Box 22">
            <a:extLst>
              <a:ext uri="{FF2B5EF4-FFF2-40B4-BE49-F238E27FC236}">
                <a16:creationId xmlns:a16="http://schemas.microsoft.com/office/drawing/2014/main" id="{E155E627-2638-8671-3D80-29E88B3DB842}"/>
              </a:ext>
            </a:extLst>
          </p:cNvPr>
          <p:cNvSpPr txBox="1">
            <a:spLocks noChangeArrowheads="1"/>
          </p:cNvSpPr>
          <p:nvPr/>
        </p:nvSpPr>
        <p:spPr bwMode="auto">
          <a:xfrm>
            <a:off x="3523881" y="3152477"/>
            <a:ext cx="1429119" cy="10038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4E7ED"/>
                  </a:outerShdw>
                </a:effectLst>
              </a14:hiddenEffects>
            </a:ext>
          </a:extLst>
        </p:spPr>
        <p:txBody>
          <a:bodyPr vert="horz" wrap="square" lIns="29718" tIns="29718" rIns="29718" bIns="29718" numCol="1" anchor="t" anchorCtr="0" compatLnSpc="1">
            <a:prstTxWarp prst="textNoShape">
              <a:avLst/>
            </a:prstTxWarp>
          </a:bodyPr>
          <a:lstStyle/>
          <a:p>
            <a:pPr algn="ctr" defTabSz="742950" eaLnBrk="0" fontAlgn="base" hangingPunct="0">
              <a:spcBef>
                <a:spcPct val="0"/>
              </a:spcBef>
              <a:spcAft>
                <a:spcPct val="0"/>
              </a:spcAft>
            </a:pPr>
            <a:r>
              <a:rPr lang="en-GB" altLang="en-US" sz="2031" b="1" dirty="0">
                <a:solidFill>
                  <a:srgbClr val="000000"/>
                </a:solidFill>
                <a:latin typeface="Gill Sans MT" panose="020B0502020104020203" pitchFamily="34" charset="0"/>
              </a:rPr>
              <a:t>Evangelism Grant</a:t>
            </a:r>
          </a:p>
          <a:p>
            <a:pPr algn="ctr" defTabSz="742950" eaLnBrk="0" fontAlgn="base" hangingPunct="0">
              <a:spcBef>
                <a:spcPct val="0"/>
              </a:spcBef>
              <a:spcAft>
                <a:spcPct val="0"/>
              </a:spcAft>
            </a:pPr>
            <a:r>
              <a:rPr lang="en-GB" altLang="en-US" sz="2031" b="1" dirty="0">
                <a:solidFill>
                  <a:srgbClr val="000000"/>
                </a:solidFill>
                <a:latin typeface="Gill Sans MT" panose="020B0502020104020203" pitchFamily="34" charset="0"/>
              </a:rPr>
              <a:t>£0.6m</a:t>
            </a:r>
            <a:endParaRPr lang="en-US" altLang="en-US" sz="2031" dirty="0">
              <a:latin typeface="Arial" panose="020B0604020202020204" pitchFamily="34" charset="0"/>
            </a:endParaRPr>
          </a:p>
        </p:txBody>
      </p:sp>
      <p:sp>
        <p:nvSpPr>
          <p:cNvPr id="13" name="Title 12">
            <a:extLst>
              <a:ext uri="{FF2B5EF4-FFF2-40B4-BE49-F238E27FC236}">
                <a16:creationId xmlns:a16="http://schemas.microsoft.com/office/drawing/2014/main" id="{DB23811D-E301-5E33-F5ED-DB490E5CC5B6}"/>
              </a:ext>
            </a:extLst>
          </p:cNvPr>
          <p:cNvSpPr>
            <a:spLocks noGrp="1"/>
          </p:cNvSpPr>
          <p:nvPr>
            <p:ph type="title"/>
          </p:nvPr>
        </p:nvSpPr>
        <p:spPr/>
        <p:txBody>
          <a:bodyPr/>
          <a:lstStyle/>
          <a:p>
            <a:r>
              <a:rPr lang="en-GB" sz="4400" dirty="0">
                <a:solidFill>
                  <a:srgbClr val="0070C0"/>
                </a:solidFill>
                <a:latin typeface="Tahoma" panose="020B0604030504040204" pitchFamily="34" charset="0"/>
                <a:ea typeface="Tahoma" panose="020B0604030504040204" pitchFamily="34" charset="0"/>
                <a:cs typeface="Tahoma" panose="020B0604030504040204" pitchFamily="34" charset="0"/>
              </a:rPr>
              <a:t>Operational Budget 2022</a:t>
            </a:r>
            <a:endParaRPr lang="en-GB" dirty="0"/>
          </a:p>
        </p:txBody>
      </p:sp>
      <p:sp>
        <p:nvSpPr>
          <p:cNvPr id="15" name="TextBox 14">
            <a:extLst>
              <a:ext uri="{FF2B5EF4-FFF2-40B4-BE49-F238E27FC236}">
                <a16:creationId xmlns:a16="http://schemas.microsoft.com/office/drawing/2014/main" id="{AE187418-C310-C5B4-16D8-2E751EF6D675}"/>
              </a:ext>
            </a:extLst>
          </p:cNvPr>
          <p:cNvSpPr txBox="1"/>
          <p:nvPr/>
        </p:nvSpPr>
        <p:spPr>
          <a:xfrm>
            <a:off x="493098" y="6097452"/>
            <a:ext cx="8917601" cy="584775"/>
          </a:xfrm>
          <a:prstGeom prst="rect">
            <a:avLst/>
          </a:prstGeom>
          <a:noFill/>
        </p:spPr>
        <p:txBody>
          <a:bodyPr wrap="square" rtlCol="0">
            <a:spAutoFit/>
          </a:bodyPr>
          <a:lstStyle/>
          <a:p>
            <a:r>
              <a:rPr lang="en-US" sz="3200" dirty="0"/>
              <a:t>But in 7 years we will run out of reserves, UNLESS …</a:t>
            </a:r>
            <a:endParaRPr lang="en-GB" sz="3200" dirty="0"/>
          </a:p>
        </p:txBody>
      </p:sp>
    </p:spTree>
    <p:extLst>
      <p:ext uri="{BB962C8B-B14F-4D97-AF65-F5344CB8AC3E}">
        <p14:creationId xmlns:p14="http://schemas.microsoft.com/office/powerpoint/2010/main" val="1555499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AutoShape 2" descr="data:image/jpg;base64,%20/9j/4AAQSkZJRgABAQEAYABgAAD/2wBDAAUDBAQEAwUEBAQFBQUGBwwIBwcHBw8LCwkMEQ8SEhEPERETFhwXExQaFRERGCEYGh0dHx8fExciJCIeJBweHx7/2wBDAQUFBQcGBw4ICA4eFBEUHh4eHh4eHh4eHh4eHh4eHh4eHh4eHh4eHh4eHh4eHh4eHh4eHh4eHh4eHh4eHh4eHh7/wAARCAHpAx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jaKKK/VT5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JpLa4jt47mS3lSCQkRyMhCuR1APQ0R21xJBJcR28rwxY8yRUJVM9MnoK9HkVdQ+E+naPtBmS0n1C39SYpiHH/fDE/hTdNVdO+Fep6ZtAnutPGoz+uGmVYx/wB8qT/wKvhnxfP2b/de/wC39la/2efl59trJr/Fpc7vqavvpy3+dtv66HnE8M0EnlzRPE+AdrqVOD04NR16I3he1u9d1T7TJqWrzWdpbSRWkcyi4uN6DOCR91fQDPIrNsfDujX3jD+zYv7St4RaNO1pcBY7gzKM+QrMACT2bFd1Di7BTpylK/uwU5NLRXipeuzVm0o7q900s5YSaenV2/Q5CKOSaVYoY3kkc4VVGSx9ABTWVlYqwIIOCCOQa7QaPYxeLdCtbW31vRbqe5CTw3IxJDyNrxvtGc59OMVC+l6HpelJquurqF697dzx28VvKsZCRthpGYg5JJ4FbriWhKUFGLbmlyxS95tue2vLa0G781rK99rr6tLXXb/gfPqchRXcf8InpFvqWrfary7fT7XTY9RtnjCiSRHK4UgjGeSPrz7Vn6totjd6VpOo+HbW9D3801ubSVxK2+PacqQBkEN0x2q6HE+BrzjGN+WVveatFNw9ok29U+VNvTS1nbS6lhZxTv8A1rY520tbq8m8m0tpriXGdkSF2x64FWbjRtYtoWnuNJv4YkGWeS3dVX6kjiut+G2n6hpviXVLW98zS7j+xblhJLlTECBh+OQB14rO1xbxNKmL+PIdTXABtVuZmMnPowx781yy4gnPMfqtHlcPcd7Tlfmvs4pxW3V/gUsOlT5pb69unqcpRXoK+GfC6+J7fwyzao91d26OtyJUCwu0W8Dbt+YevI6/jWV4W0fTLvTvMm0nWtXuzOUeOy+SOBBj5i5Ugk88cAY5rWPFWElRdZQla0ZK6SvGfNZ3bSS92XxNbeauvqs72uuv4f8ADnLpDK8UkqRO0ceN7hSQuemT2zSQxSzSrFDG8sjHCoikkn2Ar0aDR9L0OHxxpV9NdSWNobU/u9olk+bcq56A8gE1H4W0vS/7e8M+INF+0xW1xfvazW9w4dopVTdwwAyCpB6Vwz4yo+yrVYQbjFXhK3uyvRjVSb3Tab6W0Wt2kWsHK8U36/fY87OQcHg0ld1pfhWBtGh1a80jWtWa+ml8uPT8AQxq5UsxKnLEg4HHSiTwjpOm6lry6tc3rWmmQw3EXlBVkkSQjCEEYDc49jn6V1/635d7SdNNuUdLJXu1NQaSTvpOSWqV91dJsn6nUsn/AFtf8jhaK7rRvDmi3WhprC6brOpRT3MiPHZSqXsY1PBcbSWJBz2FcZfxwQ31xFbSPLAkjLG7ptZlB4JHY47V6WX5zQx9apRpJ3g7O9t07NaN2afe11rG61MqlGVNJvqQUUUV65kFFFFABRRRQAUU8xyLGsjRuEb7rFTg/Q0ykmnsAUUUUwCiiigAooooAKKKKACiiigAooooAKKKKACiiigAooooAKKKKACiiigAooooAKKKKACiiigAooooAKKKKACiiigAooooAKKKKACiiigAooooAKKKKACiiigAooooAKKKKACiiigAooooAKKKKACiiigAooooAKKKKACirFjY3t/KYrGzuLqQDJWGIucfQU28tbqzmMF5bTW8o6pKhRh+BqPaQ5+S6v26gQ0V2/jrRoU0nwkNK07NzeaeZJRBGS8rZXkgdTXI39hfafKIr+yubSQjIWaJkJH0IrkwOYUsXTU46N30e+ja/QbjYrUVI8MyQpM8MixP91ypCt9D3ojhmkjeSOGR0jGXZVJC/U9q7OaNr3ER0VKsE7RecsMjR7tu8KcbvTPrTryzu7OcQXdrPbykBgksZViD0ODS9pG/LfUCCir1zo+rWtsLq50u+ggPSWS3ZV/MjFdL8OdPsb7SfFUl5axTvbaU8sDOM+W4Bww9648XmFLD4d1/iSaWnm0v1GotuxxlFXv7I1b7F9u/su++y4z532dtmPXdjFVYoJpY3kjhkdIxl2VSQo9z2rrjWpyvaS0FY6Ox8VfZP+Ed22bMNJEqSgvxOkjEsvTj5SR3pb7xWlzPr7CxMcWp20dtbxiTi3jQrtHTnhQO3rXMxo8jrHGrO7HCqoySfQU54Zkm8l4pFlzjYVIbPpivGfD2W+19pye96v8A5+e17/z6/htob/WalrX/AKtb8jqp/Eei6jqd3Pqel3SpPDAkU9vKBPbtGoUlSeCG7j6U6/8AFOlX2rWpvdKuLvT7exNmpmnzc9SRLvxjcCeB0A4rn7nQ9atrc3FxpGoQwgZMj2zqv5kYqnBDLPII4Ynlc8hUUk/kK56fD2WStKm3aK5VacrR91R010dktvXdtj+s1P6R18ni6xt5dDhsre/uLXS7w3Re8nDTOTj5FI4VeOnPNVYte0e/0tdN16xvHit7qWe1ltZVV1WQ5aNtwwRkA57VzxsrwWX202k4td2zzvLOzd6bumfapbTSdVu7dri10y9uIV+9JFAzKPxAxQuH8rpQTTcWn8XM01K8m3e+755X8na1g+s1H/w3p/kjcvvFwurjWG+w+XFe2CWNtGsnEEaFduePm4Xnpyay7nVhL4ZsNHWFke0uZpvND/e3hRjHbG39a3tf06yg+FXh7UI7SOO8nup0mlC4ZwGYAH6YrjK0yrL8vlDmoU7KE2lq94J0r76+7333eupM61R7vf8AXU3fB+uQaNqN1PfWs15Dc2Uto6JLsba+ASGIPpS3914QezlSx0XV4bkqRFJLfo6qfUgIM/nWNa29xdTLBawSzyt0SNCzH8BUt/p+oae6rf2N1aM3QTxMhP5iumplmEli/bc0o1HbRTlG/LteKaT+71Eq0lDl6eiN4eKo/wDhOLTxJ9hfZbpGph8wZbbHs64/HpTrfxDpc3hqz0nUrbUf9BkleNbW4CRz723fvBjOR0yO1aPwu0azntdZ1rUdJbUUsLTzLaB1OyV+fTr0/Wp/h9pNnrHiTWNU1LQcW1rbyXEdkEZYvMHRPw9K+fxlHKqTmvZy/wBnUEmpWeikoxXvXvapJNvvvdK2sa1Tvvf8bf5Ir3njLRrrUNbkn0i6kttajgWZPPVWhaPqUOOegxn8arQeLNP0260aHSdPuBp2mXD3TLNKPNuJWGCxIGBgAACq9vqunDUNbmvvCyo1zbFILeJCFs3xw+DyPX8a5mCKWeVYYY3lkY4VEUkk+wFdOE4ay5wdOVOSiklZzbi/3ap30lvGHu3+erswliql7319PO/5nT2fiDSrnSLbTtcttRxZSSNbS2U4QlHbcY2B46kkEetVp/EUDxa7FDpot4tTWNIkSTIgVGBGc8sTj86ydQ0zUtPCm/0+7tA33fPhZM/TIqCCGa4mWGCKSWRjhURSzH6AV6VLJMvvKrG7i3zfE+VPmU20r2V5JN/Po2nm69S1v62t+R0egazoNrZWn2uy1K3vrSQsLnT7gRm4UnIV8+nTI7VkeItSbWNdvdUaFIDdTNJ5a9Fz29/rUWoabqWn7ft+n3dpu+758LJn6ZFQJDM8TypFI0cf32Ckhfqe1b4XLcJSxEsZTbcpXV3JtJN3aV3om+nTZWWgpVZSioPYLeKSeeOCIZkkYKozjJJwKs63pWoaLqD2GqWzW1ygDMjEHgjIPFRXNpe2XkyXFrPbeYN8TSRldw9RnqK9S8Y6f/wlWreBtZjXcNVjjguD1+ZDls/+PflXnZvn7yzF4fnt7Coql31UoR51re1nGM+m6NKND2sJW+JW/HT/ACPO9e8O61oUVtLqtjJapdAmEsQd2MZ6fUVFNomqQ6FDrktqyafNIY45iRhm54A69jXq3xSvY/FPgzV5oFUvoWsGFdo/5Z4CZ+mT+lY3xMjW3g8IeCVbaIII3uB6PIQOff735181kvGmOx1LC069OMa0pzVRa2jCEOe61vdqVNa3V29DqrYKnBzcXdJK3q3b9Gcp4b8EeJ/ENr9q0vS3kt84EsjrGrfQsRn8KoeIvD+seH7pbbWLGS1dhlC2Crj2YcGvWfif4d1jUdSg03Tta0rT9KsYEjhtJL0REHHLMv8AKqOu2c8fwhvtP8QazpuoXllMkti0V2ssgXIBXPXu34Vw5dx/iMTPD4hzpyp1pRj7OKl7SCm7Rk5XcZNXTkuVWV7PQupl8YqUbO6W+lnby/Iw/Ff/ACRTwp/18zf+hPXO+GvBfiXxFA1xpOmvLADjzXdUQn0BYjP4V03iOPzvg54PhzjzLyVc+mXYU/4239xp+p2Hhaxke206ws49sUbFQzHPJx16fzrXJszxlP8A4TsByqpVrYqTlNNxjGFV3fKnFttySS5l1bFWpQf7ypsox26to4rxH4e1nw7dLbaxYyWruMoSQVcezDg1a8M+DvEfiOJptJ015oVODKzBEz6AsRk1YvvF13qfgu38M38P2l4LgSQXkkhLovTbgjkcnvXTfGa+uNJTRvCunyvbWFvYJIyRsVEjEkZOOvQn6mvbrZxnkJYfL5QhHE1JT97Vw5IWfOoqXNeV0lFyVne7sYKjQfNUu3FW063fS/6nFeJfDGu+HJUj1jT5LYSfcfIZGPoGHGabp3hzW9RsI76x06a4gkuPsyMmDmTGduOvTnPSu48D3dx4g+GfijRdSle4TT4FurR5DuMZAY4BPb5f1NLoGpXem/ATUJrKZoZZdUMRkQ4ZVZUzg9uOPxrircU5pQhLCyhB4iFanSb95QaqJSjNK7a0equ9U9dS1haUmpXfK4t+enQ5jW/APizRrEXt9pLiDIBaJ1kKk8DIUkjnippPht40TTjfNor+WF3lPMXzAP8Aczn8K6T4H6rfWumeKTHcOVt7D7RErHIWQBvmwfw/Ksr4ManqEnxMs3kvJ5Gu/MFwWcnzPkJ59eQK5sVn/EeHjj1ei3hEpN8k/wB4nDn5Uuf3GldXvO7toio4fDSdPf39N1prbtr+Bw1vBNcXCW9vC8s0jBUjRcsx9AK62T4ZeNo7L7U2isV27tiyoZP++c5rqvhXp6f8Jf4t1SEW63NiJVtGmICRuzN8xPbp+pqjZeG/F9rra6yni/RzeiTe0jamDv55BHce1XmfGtf67Uw2Gq0qXs4wb9opS5pTjzcq5XHlSTV5Pm1ekdApYKPIpSTd77W0toeaSI8cjRyKyOpIZWGCD6EU2u7+OUdh/wAJv9qsJbeQXVsksxgcMvmZKnkd/lB/GuEr7jI8z/tXLqON5eX2kU7Po+q+TOGvS9lUlC97BRRRXqmQUUUUAFFFFABRRRQAUUUUAFFFFABRRRQAUUUUAFFFFABRRRQAUUUUAFFFFABRRRQAUUUUAFFFFABRRRQAUUUUAFFFFABRRRQAUUUUAFFFFABRRRQAUUUUAFFFFABRRRQAUHgUUHpQB6d4p1O88EeF9D0TQZTZXF5bC7vbmMYkdj0Gew/wFYOu+MB4g8Gx6drUUlzrFtPugvcDJj7qx6n/APVW/qFinxD8N6PcaVeWqazp1uLW5tJ5QhdR0ZSev/16yPEug6P4Z8H/AGO/ktbvxLczhh5ExYW0Q6g4OMn3HevhcueBTpwrwvilUbdl797v3m/5OX5Wsl2NZX6bG/418R3+h+CvCkGlSfZbq508b7lAPMEYx8gPYE8n6VSvtUvfEHwXu7vWJTd3VjqMaQzuPnAOM5P4msz4lXVtceH/AAglvcQzPDppWVUcMUOV4bHQ/WjTbq2X4M6vaNcQi4fUomWIuN7KNvIXqRU4bAUoYPD1o0/f9tdu2v8AEa33tb5WG3q15E3iv/kkPhT/AK+Jv60eAP8AknnjX/r2j/ma0LPTG8YfC7StN0i6tTqOmXEhltpZQjMrZ5GfqKm03T7Hw38P/E+l3mq2L6xcW6u8EUysEGcKgP8AE3UkDpxUVMVSWFnhL/vPbX5eqXtlK78rddgs738hngzVP7F+EF/qkcEU1xBqY+zeYu5UkIAD47kZNReA7+41K517xvrrDULvSrMGASKMbznbwOOP61mWV1ar8FdQtDcwi5bVI2WEuN5Xjnb1xTfhbqmnRHVvD+r3AtbTWLbyRO3SOQZ2k+nWtK+CTw+NrRhebqWbS15Pc5kutmr7biT1RJ4f+JWuwayZtdu5dS06bctzauFKlSP4R0FafwmurG3ufGF7Da77GOwklSCXnMYJIRvXjiodH+Hf9mamuoeKr/TF0SDLu6XOftAHRVA55/OoPA99paxeN2haGyt7jTZltIZJMHBztUZOScY9anHRy3EYeusBDRqCbirR+NaafaS300Vrsa5k1zE/w88beJb/AMd2Nte6nJPa3kvly27AeUFIPCr2xUngaa1s/ifrnh2RQmn6nJc2RTsPmbZ/UfjXLfDWaG38eaPNcSxwxJcgs7sFVRg8knpUPiK+a28d6jqVnKrGPU5JonQ5BxISCCOoruxOU0p4uthqMFBTpLZWXMpOz06rQlS0Tfc6T4Y6ONO8Z6lfamuIPD0csspI4LrkL/U/lWd4N8RXUXjK81ldIk1bU7oSNboo3GORjnfjHOOldr8V9Q0+z8Itc6aNk/iiSO4m9diouR+ePzNc78G7uGMa7YQ30Nhq15aBLGeU7QGGcgHseR/kVwQxMsZgMRmVenfmUYcuqslZSvbW3M5Xt0iVazUUdT4ET4mN4mtpfEEs66ZMxFxFeSIAykHhU65z6Cuc+G9vFD8aZrWFQkSy3SKo7DDcVa8JeHL7QvGWn6p4u1u0tyk/7qNrwSyTOQQOhOBzyTTvD1sdB+OLyapPbW8UrTzpI0y7NjhtuTnAPtXBUlT/ANsjRlBqVF25I8sW1zbavmaurteg+3qZEmtX3i7xVZeF2ZLbRGvhHFaRIFVUUnv1JwDz6mrPj7xzrlj4nn0vQbxtM0/Tn8iGGBQAdvUn157Vx+kakdJ8WQasg3i2vPNwP4huOcfhmu58V+CW8S6zL4h8M6lp0+n3x86TzZwhgY/e3A//AK69nE4bAYLGUliYJUeR2uvd521dvpzNbN6vUlNtO2474l6l/bXwz8Nal5McMlxcyGVY12qZOQxA92BP41zV18PPFdtZS3k1jAsMUZlci6jJCgZJxu9K3viQ2j23w90LR9K1K3vTZXMiSNG4yzYyzY67SxODXnBlmIwZZCPTca3yCjX+pJYVqEeeppKLbtzu32o2073FNq+p6NZXsng74V2WpaXti1XWp3DXO0Fo41zwuenT9TU/gDWr/wAZW+p+FfEU7agsto81rNKAXikXpg/j+nvVXQltPGPw9t/DIvre01jTJ2ktVnfas6N2B9ecfgKueHtKX4dWeo63rl5af2nJbNb2VnDKHcs38Rx24H614+KWH9liKc4/7W6jcdPe+L3HF78qjbbRK9yle67EXwt1nVYPB/iiGO+mRLCyMlqAeInJbJFSfCbxBrVx/wAJH5+pTybbGW6GT0mPV/rxWN8O7q2g8L+MI7i5hikm08LGruFLt83Cg9T9KPhPdW1t/wAJF9puYYPM0qRU8yQLub0Gep9q6cywNKUcfL2avzQtp5Qv+N7hF/CXfhtf3mpR+Mb6/uHuLmXR3MkjnlsDHP4AUeE5v+EX+GV34os0T+1b26+yW8zKCYUHUjPfr+lUvhVcQQad4pWaeKIyaRIqB3C7j6DPU1Z8GSWPiLwJdeDbi9gsr5LgXVg87bUkPdCe3f8AP2qswpKFaunH90p0uZJacijrouidrrtfoKL0RW0nx9dT6XqWleK3uNXtLqEiItgvFL2YE9q3/AWl6xYfDh9X8M2IuNb1C4MQm+XdBCvUruOOSP19qzbLwdY+GLC/1Pxo9lKRAyWVlHcbnklPRvlI4H9aTwnLbeJvAR8JnUotP1S0uTcWRlk2JMDnKZ9eT+lZY/6pUoTlgY2pc8HN2vTas9opq6T5ee1l3vZjV7+8dX4Q03xvqIvNE8bWcl3pl1A22W4kRmhk/hIIOa5z4WzRaZ4V8YXFxbpdLaLG4jkGVdlLbcjuM4NQQeEY/D9jeaj401QKFiItLO2vd0s0nY8dqpeCLq2i+H/jKGa4hjmmgjEUbyAM5yfug8msHh4VcPXdKSlCU6S9yLjC/OruPvO7tbmastF1HfVHOeJPEOr+IrpLnV7rz3jBVMIFCAnOABXpHwn8U6LY+DZodXu7eK70maW4sFlcAuXjYYUd+S35ivIqK+hz/hbB51lyy+fuQTTXLZWte6XSzTafk2PDYmVCpzrU9E+DetaXDqOraf4iuoYLHUYhI7TuFUyK+QMn1yfyrnfHmuNq3jq/1i3kDqLgfZ2HTamAp+nGa52inh+GMJQzitmsW+apFR5fsr4U2vNqMU/KKCWKnKiqXRO/9fez1bxHpek/EaSDxBpOt6fY6k0KpfWd5JsIZRjcD/ntWB4u07wv4d8Mx6Rb3Ntq2vyS757uAkpAn9wHp/k+1cQQD1ANFcWX8K18E6VGOMm8PSd407JPT4YymtZQj0jpeyTbSNKmKjO8uRcz3f8AwO53XiLVLGT4UeGbG3voHvra5leWFXBeP5mIJHbtW7r1lpfxJtbHWNP1mw0/WIrdYb21u5Nm4j+JT6dfwryiggHqM0p8IKHLVwtd06sJ1JqVlL+LLmnFxejjtbZqydwWMvdTjdNJW9Nmd94wt/DvhzwdF4etLmy1TXJZ/OuryABhCv8AcVvwHH1PetjVINL+JGjaZeW+sWWna7ZwC3uYLt9iyAdGB/X8cV5TQQD1GaT4RmqdOpDFS+sQlKftGk7uatJOHw8jSSUVa1k077n1tXacFytJW9Nte56dfvpPgXwPqWiW+q22p65q+EnNs25IYx2z9Cfrn2rKttS09fgpc6WbyAXzasJVt948wptX5sdccGuGHFFaUOEacYKVatKdV1Y1pTslzSjZJWWiikkklt3FLGO/uqytZL1O6+Fepafp+m+KY769gtmuNNaOESOFMjYbgeprP+Et7Z6d4+0y8v7mK2t49++WVgqrlGAyT71ytFdmJ4co11jk5v8A2qKjLb3bQ5NPlrr1IjiZR9np8H+dzv8Awb4j0vTfGeu2+pybtH1hpYJZU5Cgsdr/AE5P55qxD8NtNhvVu7zxhox0VWDmVZh5jpnpj1IrzijAznAzXJiOGK8a8q2AxUqLnGMZ+7GXNyqykr/DK2l9VtpoXHFR5VGpC9tvn+hs+M7nRrrxFcyeH7MWmmghYUGfmAHLHPPJ5rGoor6XB4aOFoQoRbaikryd27dW3u31ZzTlzScu4UUUV0khRRRQAUUUUAFFFFABRRRQAUUUUAFFFFABRRRQAUUUUAFFFFABRRRQAUUUUAFFFFABRRRQAUUUUAFFFFABRRRQAUUUUAFFFFABRRRQAUUUUAFFWBZ3R086gIWNqsohMnYORkD8qPsd1/Z/9oeS32Uy+SJexfGdv1xzUc8e/kIr0UUVYwooqza2N5cyrFBbyO7o0ijbjcqgkkZ6gYP5UpSUVdsRWooopjCiiigAorV0zw7rWpWYvLHT5JrcuUEgIALDqOT7iquqabf6Xc/ZtQtJbaUqGCyDGQe49RWUa9KU+RSV+19RXKlFFFajFpKns7W4vJjDaxNLIEZyq9dqjJP4AGoKV1ewBRU89rcQQQTyxMkdwpaJj0cA4JH41BQmnsAtJRRTAK2PCcHh+fUWTxJeXVraCPKtbpuLNkfKeDxjNY9FZV6Tq03BScb9VuvTcEdL8RPEUPiLXElsomh0+1hW3tI24IRe5HYn/CuaooqMJhaeEoxoUl7sVZf137g3d3A0HnrzRRXQAUtJRQAUUV2Sab4d8P6Jp13r9nd6je6jH56W8M/lLDDnAJPUk1z18QqNlZtvZLd/kJs5nRtNu9X1OHTrFFe5mJCKW2g4BJ5+gNVZFZJGRvvKSp+or0PwnY6Pa/FDQpNCvTcWV1G0qq7AyQExvlHx3FRaLp3g3WvEMvhyK11AXMrSLFqJnGDIMnPl4wFyPrXBLNFGbbi+VRUttVrK97vpbbffcXMef0V0Ph2HwzBp93fa8091PHKIrewgk2NJ6uWx0FXfFWkaQfCdp4k0iyvdPWS5a2ktrh94yFyGUkZxXXLGxjVVNxertfpe1/X52t5jucjRXfeI9N8G+GNVhtbuy1DUWngjlZFuNghVh64yzHk+gpk3gzTo/G1/ZNeTJotlaC/llwDIIioYL9ecZrCOa0XHmaaTV02t7W2631Xr0FzI4Wkr0Dw7pfgvxNcXcVnZ6hp0tpayzrG9wHE6qpwc4+Ug4JHQjNZujaPo9j4Yg8Qa9bXd8byVo7Ozt32ZC/edmx0ycYFV/aVO7i4tSVlbS+t7dbbJvewcxyVJXVeKNG0v+wLXxJoaXUFpLMbee1uDuaGUDPDd1Irla6sPXjXhzR9NejXQaYUUUVuMKKKKACiip7e1urhJZLe3llWFd8hRSQi+p9BSbsIgooqa0tbm8nEFrBJPKQSEjUsxA68ChuwENFKQVJUjBHUUlMYUUUUAFFFFABRRRQAUUUUAFFFFABRRRQAUUUUAFFFFABRU9va3Vykr29vLKsK75CikhF9T6ChLW6e0ku0t5Wt4yFeUKdqk9AT2pXQrogooopjCiiigAooooAKKKKACiiigAooooAKKKKACiiigAooooAKKKKACiiigAooooAKKKKACiiigAooooAKKKKAOl8Fn7dbar4fbk31sZLcf9N4vmXHuRuH4iteOwt5tR8PeFroMYba1e8vI1OC8roZSv12qq+3NcXp95caffQX1pJ5c8DiSNsZwwqw+s6k2unXPtJF+ZfO80AD5vp0x7V5lfB1J1JSg7Jptf4rct/SxLRv2Vrp3iXTHmj0220uaG+t4Q1uW2vHKxXBDE/MMZzVfXJtKd9U0y28PiA2khS2uICxkUK+0mXJwQfoMHFZ+p+IdQvrdLfZa2kKy+eUtYREGk7OcdT6elS6l4o1S+tZYJBaxtOVa5lhgVJJypyN7Drzz7nmphhq6mn0vtzPTb79n99tgszpbjSdPaz1WyuNN0uyms9PeaONLhpLtJEAOXI+XnnI7ZoZbTU38N2s+nwIn9kTyfuywOVEmB16ZGfqTWCfGOqmSeVodPMlzG0d0/wBlXdcBhg7z3/DHNVIvEWoxQ2UcYtw1nFJDFJ5Q3+W4OVJ7j5jj0zXPHA4q3vPX1ejcWvzFZmxBHpWmRaBaT6NBfnU4UmuZpGbfh3KhY8HAwB155p17Z6boOk3kzadb6hdQavLaRvOWK+Wqg8gEZP8AiayNM8T6np9pBbxLay/ZiTayTQK725PPyE9OefY1nzajeTWBsZZd8Jna4OQNxkIwST1rojhKzn7z0vrq9dX92mlv8kOzOxfT9BtNf1aLyLKGTyoJLGO9Z/syF1DOpYd+flycdaxtZ0eNtemhf7BoaGJJUWS4MkT5HWNlBypOSPTpmq8PifVEnuZJvs10l0kaTwzwK0biMYQ47EDuKoavqV1ql39pu2QsEEaKiBVRB0VQOABRh8LiITvKXRK929bLZPTo979+rBJnURw6S3w90tdUvrq3VdRuhG1vCJN/yx5zkjHatC4s9Pujo6Hff6RY6RcXkHmErJOVYko4H3QG7AnjvzXCy391JpcGmu4NtBK8sa7RkM4AY56n7oq3aeINUtfsPkTov2EOsH7tT8r/AHlb+8p54PrUVMBWteMtbyfkr32sr31+V35BZmwtpZ65pVlqFvo8cFz/AGklpJb2jFVuFZdwA3E4YYIz7ir2raZp11oWoSLbaPa3NrcwJELGZpDGruVIkJO1vqO4Nc9c+JdTlms5Ifs9mtlL50EVtCERZO7Y7njvT7nxRfzWN3Yi20+G2uwPNjitlUFgch+Od2f50nhcTzRcXZJ33eivqvPT/K9gszqtPbS7PxZqmh2uiwxCzs7mOK5DN5zMsRBZ+cEHnjHHFUdNsdKutFtodP07T764azJuYpJ2ivBNgndHn5So4IAByM1jt4x1ooxDWgnkiMM1yLdfNlQrtwzd+Px6Uy38VarDawwqtoZbeHyYblrdTNHHyNof6E4PUVl9RxKV1vp9p6tJ6vra76PzFZm3Dc2UWkeE7W60q2vTcB45DOW+VDMRhcEYPJ5+lVry003QNNur3+zYNQkfVZ7OIXJYpFHGAegIyxz19BXONqd4y2KmQYsP+Pf5R8vzbufXn1q5aeJNRga68xbW7jupjcSRXEAdPN/vgdjz2roeCqx1i9LttXav7zfy3/Qdjo5/DmnXlzfafp9qY7mWG0vrUFiWijkwJI/cDeD68U7xJo+h28Gpa1Y2ajTmtEjs0LsQs5kaMnOeThGb8RXMW/iTWYNdk1yK7xfSKytJsBG0rtwB0Ax09MCq8urahJokWjPPmximadI9o4c9Tnr+FRHBYpSi3PTS+r8ub8lZ+cgsyhRRRXslBRRRQAUVe0PSb7WtRTT9Nh865cFlTcFyAMnk1TdWR2RhhlJB+tZqrBzdNP3lrbrZ7ffZ/cA2iir9vpGoT6Lc6xFCGsraRY5ZNw+Vm6DHU06lWFNJzdrtL5vZfMChXf6jpr+M9D0W60e6szeWNmtldWs06xsuz7rjPUEVwFXxo+oHQjrnkD7AJvIMm4ffxnGOtcuMgm4T51GSel+t9LWur39RWudl4ftdD0D4jaHb2+pRSmGJvt9yZh5IlKNkK3TA4H1NZXw3ube2+JFnc3FxFDAs8hMkjhVAw3c8VydFZvL+aE4ym25R5W/v1/HYVj0Xwb558IXX/CMyWCa/9tPntOUEogxx5ZfjGetTeKU1C8+GskV7rVtqmoWd+ZroJcK3koUwFHY/8B45rzSnIrO4RFLMTgBRkmsZZZ++9rzL4ubbX0vfbt28w5dTqfipcW914qSW1uIp4/sUC743DDITkZHeupu9U0qbxnqmmzahbx22raLDaJdBw0ccojXGSPcYNedaNpGoavqqaXYW5ku3ztjYhTwMnr0qfw7qY0PVZJLjT7e+hZHgnt5hwyng4PY+hFZ1cFTdNUYSvKEdtL6tWf3x06MHHQ7rwD4Zn0LVNQm1S7sxMdNuFghhnWRnGzlzjooHr1JqHw1qeq6l4GsNM8O6xFY6pp8jrJbySInnxschlLcEjnj3rAPiPRdPsL2Hw5os9pc3sJgkuLi58wpGfvKgA746muUrOGX1cTKVSvvdWulbRNaxu9NX1v100Fa+52/j241KHRbPT9X8SNqOoPKZZ7WJkeKAAYXLKOX5PeuIoor1sLh1h6fJ+SS/BFJWOl0fwTrmrWljd2ccLQ3jOFdnwIwn3mf0FV4/C2qXHiabw/YiG9uYj80kL/uwOMtuPQc10ms3c9v8FdFghkZEuLyRZQDjco3HB9s1P8OIrOP4e+I7m41A6b5skcEl0sZdo0OOMDnnOK53iKqjKb72Wnna/wDwDldWai5edvxMq6+HWsJazTWN9pepyQDMsFpcb5E/DFc94e0TUte1IafpsHmTYLMWO1UUdSx7Cuw8KxeEdA1611W38bOxhbLILCQeYvdTUei+JtD0vxp4gaQSvpGqh4hLCpDorHO4A89zTVataSSvppo0CqVLNLX5WKd58O9Wjs57iy1DStTa3UtNDaXG+RAOvGKoeERrx03XP7HeFYBZE3wkxkxc5xnv1rpdG8Mqly954B8YwT3fltiCRfKmZe4wev5VS+HKSR6R4yjlUrIumOrqeoI3ZFT7ZunK7TtbdWe/VfkHtG4u7vt0/Q5/wr4Z1TxJPKmnpGsUIzNPK22OMe5rvPhx4P1HRfGVnqAurHULLZLG89nN5ioxQ4DelY91I9l8ErJbQlBfX7i6Zf4sE4U+3yj8qb8DLq4h8a/ZY2bybi3k81ex2jIP5/zpYidWpSqST0V1b03JqynKE2noro5bT9J1DW9efT9NtzNO8jHHQKM8knsK6C4+HOsiCVrK+0rUZ4RmW2tbndKvrxjrWx8O4rWPwx4uvJr86exZYGuljLtEjMc4A55ziqXhu38JaHrlrqlv43cvA4YqLCQb17qfY1U8RU5pKHTybvpfpsVKrK7Uenk2cn4e0O+1zUHsbIIJkieRhIdvC9R9a3rD4eatdKkb3+lW1667lsprkCcjGRlR0Psa6LwJdWNz8YtUvNLcPaSxTSRMFK5yATweeua8/wBIup5/FNneySsZ5LxJGfPO4uDnNX7WrOTUXayT273K55ybS00TNrwN4duJvHEVhqEdrGbKcG5guWA3gHBUA/ePtUXxK0X+yfEly6PZeRcTSNFFbuD5SgjhlH3evSug17/kvq/9f0P/AKLWuf8AE0NhcfEjU4tTu3s7RruTzJkj3lfTjvzipp1JSqqbejjexMJSlNS8rnL11+m/D/VrmwgvLy+0zSkuBuhW9uNjuOxAxVDxDp/he1sBJo2v3F/c+YAYpLUxgLg5Ofy4966nWbrwl45Frd3WtyaLqUcCwvHPHuhOPQ9vz/CrrV5WThdLq7P8i6lSVk47en6HJ6p4V1XTdeh0a++zwSz4MUzygRMp/i3eldT8V/DUdja2F9a/2ZBHFZxpLHE6q8rk43hR94e9YnxC0zX9Oi0+PVNQj1KxERWwuIm3Js4yB+QrT+KqLJqnhyN+FfToVJ9ATWanOc6cuZddv6/4YjmcpQd+5l6L4F1XUNLj1O4urDS7SX/VSXs3l+Z9BWf4p8M6p4dmiW/jjaKYZhnibdHIPY1v/GyaT/hMEsfu21paxJBGPuqCuTgf56VLZu958E75bolxY6gn2Yt/DnblR/30fzqoVqvLCo3pJrTtfbUcak7Rm9n09TK0nwJrupRWM9utuILyJphK8mFiRTglz256Cqmq+F9Q0/SptUM1rcWkN21q7wybsOO/0NdH40u7iL4W+E7OORlhnWVpFBxu2njP/fRqH4YsNV0jXvCkhGby2NxbA9pU/wAj8qSrVeR1W9E/wvYFUnyub2v+FzmfD2g32uNd/Y/KVLSAzzPK21VUe/r/AIV2vhbwmt58ONRkaTSDc3LxvbzySpmBeMhmPKE+lUYs+HvhNKzAx3uvXBjAPBEKdfzwfzpnhr/kkviX/r5h/pSrVJzTcXZcyS+//MVSUpK6el0c9oXhvVNb1WbT9PjSRoSfNlL4jQA43FvT09a1tS8AavbadNfWd5puqxQDMwsp/MaMe4re8JW+nr8JL1rvVTpaXl+Ip7hYTISABhMLzg8/n70zwW3hHw1rsepReM2mQKySw/YZFEikdD/OlPE1Ly5enSzd/mKVad3y9PJ6mf8ADH/kB+L/APsEv/I0aD/yRzxH/wBfsH/oS1a8Dm3MHjs2ZzbGwmMJxjKZbbx9MVV0H/kjniP/AK/YP/QlqajvOT/vQ/QUvifrH9DD8L+FtU8QLNNaiGC1g/11zcPsiT2zVnxB4K1XSNN/tNZ7LUbAHDXFlL5iofeutu7PRz8L/Dtnf64dJguDJO+23aTz3z32+me/9Kg8LXHhDQbTVLf/AISxr23vrVomtzZSKu7HDdDz2qniqjblHo7Ws+9tx+2m7td9rP8AM4/Q/C2r61pzXunQpMi3C2+zdhtzd/p6mofFOhXHh7UhYXVzazymMOTA+5Vz2J9a6rwtd3Fl8HPEMtvI0cjXcUe5TggNtB5+hNef100p1J1JXeidvwRtCUpSfZBRRRXSbBRRRQAUUUUAFFFFABRRRQAUUUUAFFFFABRRRQAUUUUAFFFFABRRRQAUUUUAFPgilnmSGGN5JHOFRBksfQCmVv8Aw7/5HrRf+vtKipLlg5diZPli2Z/9jav9he+/sy7+ypndL5R2jHXmiXRtWhsBqEum3aWhAImaIhcHvmu98I61qlx8WLmGa8le3aS4iMBY+VsXdtXb0wMCqXgTWNS1PUfEMN/ez3EM2l3EjxSOSmRjGB0GM9q5HiKivdLRJ/eYOrNX07M4nT7C+1GfyLCznupcZKxIWIH4U2+s7uwuDb3ttNbTDkpKhU4/GvQNLjhs/hnpvk+II9EfULiV7ibY5eXYQAm5OQB1x71BrupaW/hjTo7nWY9ev7G/Vo3EThmgOMoWYc8j9RVLEyc7JaXt1/4YarNy0Wm39dDkf7C1r7D9u/sm9+y43eb5Lbcev0qrY2d3f3At7K1muZSMhIkLHH4V6g19c6x4mOr+F/GMf2iU/u9Kvi0YHGPLC/dYVz/hLUrbT7fXtG1K7n0K8upQv2yGMnymVjujOOQM+lTHEzcW7a6aa/l5eW4lWk09NTkr7TdRsLlba9sbi3mf7qSRkFvp61BPBNbztBPDJFKpwyOpDA+hFdl4vh16LwxZvJrFnrWlwXJMF7C5eSOQj7rFvmHritqXTYde8W6B4mlUCyubMXd83ZXgGHB/ELVfWrRUpba/eh+2srvzPNLq3ntZjDcwyQyr1SRSrD8DSW0E1zOkFvDJNK5wqIpZifYCt15LHxJruo6lrGsLppmlMiboWk3AngcdMDFbegLDonhfxPquj3oubiJoLaC8WMoVRz8xUHlT2zWk67jHb3tPTXzKlUsttTj9U0vUtMKrqFjcWpYZXzYyufpXQeJvDEq3unwaFpt1ceZpsFxMI1L4dgcn26dKpHxDq914XvdJu1l1C2MiyiaYs7WzD0bsD71vfEjWtTtRoVnZ3k9rEmlQS/uXKFnIPJI64AGKzlOrzxjpfX06EuU+ZL1OKFjem8azFpOblc7ofLO8YGTx16Uy2t57qYQ20Mk0hBIRFLHA68CvV0kab4p6RcyHMs2heZI3dmML5J965L4SZ/4TiLGeLef/ANANCxTcHK2yv+f+QKs+Vu2yv+ZzNtY3t0ENtZzzCR/LQpGSGbGdo98VLa6Tql1ey2Vtp9zNcxErJEkZLIQcEH0rrdG1S80n4SSz2ExguH1YxiVfvIpjGdp7E4AzTdX1C+0z4e6K1jdTxTarNPcXtwjkSSsrYALdff8AGm6872SW9l+Y/aSvZLrY5zSNLk/4Siw0vU7WaHzbqOOWJwUbazAH9Kta34b1FdX1MaZpV5LY21zJGrpGzAKpI6960dN1vUtY1fwsuowF2tbxI0vWDF5h5g+UseDitG48Qaw3xcCJf3EcKal5Cwo5EYTdjG3pz3qJVKql00T9NyXOfN8jz2itXxgix+LdYjjUKq30wAA4A3msquyMuaKZ0Rd1cK6/QfDOjjwyniPxNqk9nZzzGG2itot8krDqeeAOD+VchXeaNq2p6H4KtV1rQbPV/Dl1MzW4lbDI/fDDle/WvJzqeIjShHDys3JKyaUmrNtRctOb16XLhbqZfi3w9pVjpNnreg6s19YXLmMpMoSaJx2K+nFaTeE/DmiWNo3i7Wbu3vruMSraWkIdokPQuT39qfreleG7rwpB4v0O1utOjivkguLSZ96N3yhqP43Qyjxqb1sm2urWJ7eT+Fl24wDXj4fF1sVUpYT20o/HdtRU7xcbR6x0UrtrdL1KaS1sZfjHwsdFksbjT7walpuorus7hVwWP90js1bFz4U8J6G8Nh4o8QXcOqSIrSxWsAdLbdyAxPU1pIyaX4G8Dx6oNjHVjchH6rDv649OR+dc38Wra5t/iFqv2hW/fSiSI/30IG3Hr6fhSweLxWNqwwsqzil7T3la8+SfKujW2rstX5A0lrY0LHwXd2fxEh0FNWkgWaBp7e9t+C8ZUkEc98YNZXhHw3b6xc6jPqWpCx07TlMlzPt3OeSAFHcnFdN4B0bVNF+JWj2+qzB5pbB5kTzCxiQocKc9D7Vk+F9F0d9E1zxNrkdzdW1jOI0tYH2b2ZurN2HIqZZjVSmvbX9yklKMVduU5R0T0u7W1fKnqPlXYkHhfwtrGl6hN4X1q+kvLC3a4e3u4Au+NepBFJoP/JHPEP8A1/wf0rf+H+qWOoWXiRdL8MWumW0ekT750d5HZscKWPHTJwB2rn/D/wDyRrxD/wBf0H9KwdevJzo1nL3KtG3M4uSvJOzcdPQLLf1OHrpRpUn/AArd9a/tC48sah5P2TP7snbnf9afB4m0iPTUtW8HaTJKsXlm4Zn3k4xu64z3rQX/AJIfJ/2GB/6DXuYzGV70rwcP3kVryu6d+zdvwZKSMbxhoEWhJpLR3Lz/AG6xS6bcoGwtngY7UuoeH47bwZpWvJcSPLfzyQmHaMLtPBB962viyrC28LSEEI2jxgN2JBOR+oqfxLZ3MPwo8JwSRmOWa7lZA3Bwx+U+3Y1yUMyrPD4SUp6zm09tUlP8rIbirsbeeE/COhTw6b4k8QXseqSIryra24aODd0yT1p3hrQbDQ/ipZafeaoZRHNFLZS26B1nYn5Q3Py98/SrOv8AiKOG+TS/iF4Tt7y+hjVTdQS+XMUxwcjhvzpknh+y0D4p+GV06WZrS8kguYkm/wBZGGb7pry44jFSoThiasrzpza+BwlZXvBrVK3SS1T7q5VlfQS+0ex1T4uTWOka1ewT3FzcNczCPY0MgZiVUg8j3rA8LeFxrF3qNxfX4stL07LXd2y7j1IAA7scV0nhP/kvd3/1/wB3/Nqg0tHu/hd4rtbRS9xDqSzzIv3jFnrj0BBNa/W8Rhoxowna8KK5mldc8pJvbtor6bed1ZPX1Kc3hXw7qujX194T1i7ubjT4/NntruEIzx92Uiqug+GNM/4R9PEPibVJbCwmkMdrFBHvmnI6kDsPesrwvo2qauuoSadMII7S1aW4laQouwfw5HUn09q7vW9S0y3+HfhS8uPDlvq9qtu8JeSV0EEgIyp2+uM8+ldONxGJws44WnWlPmml9nniuVytd2jd20bV7X3dhJJ62OZ8ReF9OTw9/wAJH4a1STUNOSQRXCTR7JYGPTcPQ8VyNehvq7yfD7V5NL8I2em6XcvHDPOt0xLOCCu0N94j2rzyvWyWriJ06ka7vyyaV3FytZO0uVtXTb+VrkzS6HSarr1ndeAdJ0GOOcXVncySyMyjYQ2cYOc559Kd4H8RWuji907VbVrvSdQQJcxofmUjoy+4rmaK9N0IODh0ev6mPso8rid/p198P/DtydV02TUdXvEB+zwXEIWONiOrE9cfjWX4O8S2VlqOpjXrP7VZ6ojLcGNBujJJ+ZfTqelcpRUfVYtNSbdyfYqzu73PQtHv/AXhi+GsaZd6rqd7ErfZ4ZIvLVSRj5j361j+GvEltZweJW1ASmfVrV0Ty1BHmMSeeeBzXK0UfVY2fM272/APYrW7udh4P8RaVHoV14Z8SQTS6ZPJ5scsPLwSeo9v/r+tbXhvxF4J8IX/AJ2lrqWpPMCs1zJGFMaddqKSMknGa81opTwkJ3u3Z7roKVCMr+Z0/g7xLb6RfX8N/atd6TqSmO6hHDYycMPcZrY0+7+Hmg3g1axl1PVbmPLW9rPEFRG7Fj3x+NcBRTnhoybd2r726jlRTd77nWeCvFEGl+L7nXNUjlcXEcoZbdBwz+gJAxXN6ZMtrqNrcSAlIpkdgvXAIPFV6K1VKKba66fcWoJNs63VfE1lc/E4eJ4YZ/sn2mOXY4AfaqqDwCRng96r/EGfQb3W31LRL65uDdu8s6TQ7BETjAHr3rmqKiNCMXFrorfIlUlFprorDkYo6uvVSCPrXoGqan4F8UGDUNVmvtHv0iWOZLeAPHIR3GP/AK1ee0U6lFVGndprsOdNSs72Oq8ceINO1DTtO0PRIJ49M05W8t5z88jHqT6CrnjbVvDuvaJp95Dd3cWq2trHb/ZTD8hweTu/PFcTRUrDRXLZ7frvcSoxVrdDv7nXPCniqxtG8TyXun6pbRCJrm3j3rOo6ZHrWf4t8RaXJoNt4Z8NwTR6ZDJ5sss3Ek8nqR6f/W9K5CilHCwi07uy2XRCVCKa8uh0niTXrPUvCnh/SoI51n05JVmZ1AU7iMbSDz07gVD8P7m6tfGuky2al5Tcqm0fxK3DD8iawa6Xwl4sk8N2sy2ulWE14zForuVMyRZAGB7f4mnOny0nCCve/wCIShaDjFX/AOCaXxl1SO88WnT7batrpyeQirwA3Vv14/CovBWr6DH4Y1bw/rtxdWkd7IkiTwxb8be2PwrkbiaS4nknmcvJIxZ2PUknJNR0lhoqiqd9rfeCor2ah2Ou8J+INLsLXUfD+sQz3eh3km5XQYkiYH5XA9cAZ+laNjqngnwwJr7RHvdX1JoykH2qELHDnuQeprgKKJYWMm9Xruu4Sopt67nS+EfEFrpVhr8N4k7y6lZNBGY1BAc55bJGBz2zSaZr1nbeAdW0CSOc3V5cRSRsqjYApBOTnPb0rm6Kt0INt+af3FOnFu/p+B2Xh7xBol14ZXwz4pjuRbQyGS0u7cZeEnqCO461Nc6x4V0HQ72w8Mi6v72+Ty5Ly6iCiNO4UetcPRUPCwbvd23t0JdGN/0Ok07XrO3+H2qeH3jnN1d3McsbBRsAUgnJznPHpXN0UVtCChe3XU0jFRvbqFFFFWUFFFFABRRRQAUUUUAFFFFABRRRQAUUUUAFFFFABRRRQAUUUUAFFFFABRRRQAVe8P6i2ka3Z6osIma1lEgjLYDY7ZqjRSklJNMTV1Zm5oviGTTfFb6+tqkrtJK/klyAN+eM47ZqLw3rb6LdXlwlus5urSS2IZtu0Pj5vwxWRRUOlB3utyXCL6HRaD4itrbRm0TWdMXU9O8zzolEhjkhfGCVYevpT9X8U+Ymn2ujWCaZY2E32iGIOXZpc/fdj1Nc1RU+whzc1v8AL7theyje52z+MNBbVP7cPhRf7X3eZv8AtTeT5n9/Z+uKoaR4qEaanba1p6anZ6lN9onQOY2WXOdykdPpXMUVKw1NK1vxf4dhexhY6PXPENpcaKuh6LpI06wMwnkDSmSSV8YGSew9K6BrjUvDvwmm07UInt7jUbpkto5FxIsOAZDjrgkAfjXntTXl3dXkiyXdzNcOq7Q0rliB6c0pYdO0Vte/mJ0k7Lpe5BW14W15tFa6hmtI76wvI/LuraQkBx2II6EetYtFbzgprlkaSipKzOm1fxHYtoUuiaDpH9m2lxIsly7zGWSUr0GT0ArO8S6y+tzWkj26wfZrSO1AVt24ID8345rKoqIUYRd0hRpxjsdQnjK5j8TabrcdnEr2Nqlr5RYlZEClTk9sgmr+meLNN0u/kvPDvhUxO6MJzJO0hCEdF4+UZ7+2Kw/DnhXXvEKu+lWLSxIcNIzBEB9MnvXa+A/D+seH5vEcOrWb25fR5SjZDK/0I4Ncdf6vBNbtaWv/AF3Oer7KKa69rnCDWX/4RP8A4R/7Ouz7Z9q87dznbt24/rV/RPEdpDov9ia5pY1OwSUywbZTHJCx67WHY+lZdho2p32nzX9naPNbwSJHIy8kM5AUY6nJIq/feD/EFnqllpdxYhby9QvBEJFJIHXPPBromqOsW/Pfqay9ns2WNS8V+dqGkNY6bHaafpMgktrQSE5O4MSzdSTjrWa2tOfFZ1/7Ou83f2nyd3Gd2duazrqGS1uZbeddksTsjr6MDgireraTqGlC2N/bmH7TEJYckHch78VUadKNkupShBaEesXralq15qDRiNrmd5igOQu5icZ/GqldLovgbxRrFgt9ZaaTbsMo0kipvHqATzWfqHh7WtPspby9sJYIYZ/s8hfAKyYzjH05zTjVpX5IyWnmCnD4UzKrovDfjLWtBsXsLY21zZO28211CJYw3qAelM8O+D/EOv25uNN08vADjzXcIhPoCetVvEfhzWfD0qR6tZNB5mdjghkb6EcVjiKeFxa9hWSl5MpVY83KnqT+J/FeseIY4oL6SGO1hOYra3iEcSn1wO9XNF8ea9pemx6d/oV7aw/6lLy3Evlf7pPIrlqvaVpWoap9o+wW7TG2hM8uCPlQdTWU8swPsFRlSjyLVKysn39fMpza1bJPEWuan4g1A32q3Jnl27VGAFRfRQOAK3dO+IniKzsobV/sN6LcbYJbu2WSSIdsMf61DH8PvFz6f9uXSW2bd+wyKJMf7mc0zRvAnijVrMXlpppELZ2mWRYy30B5NZ1sJltWlGlUjFwjstLL07EfWIK75vxKlr4m11fEx19LpptTfI8xkD5yMYC9OnQU7w74m1nw5dXRtDHtuOLm3uId0b/7yn61Dptvq2keK7aBLNhqdvcrsgcdXzwPxp/iBNY1Txddx3diw1WeciS3jXJD+gFazweEmnTlTi4uKXTZbK3ZdOw1Ud9zVh+IviOG+W4gNlDAqsv2OO2VYGDdcqOp9yaxZNf1JrC/09Xiis76cTzQxxKF3DpjuAPQVszfDfxjFam4bSwwAyUWZC//AHznNc9pWl3+qammm2Nu0t25IEXQ5HXr9KzoYHLoXlShHS17W6O6b9HrcFWUk2pFKvQ9ZsLjRPg9DY6kI4Lq61ITxQ+YrMY9v3sA15/NG8MrxSLtdGKsPQg4NXdb0vU9Lmhj1SF43liEkQZ92UPQ1eNwrxM6XvpKMua1tXba2unno/kUpJfM2tJ8ea5p+kxaWUsL23g/1Au7YSmL/dJ/rms3W/Euta1bJb6nem4jSZplBRQQzDB5A6YAwOgrT0/4eeLr6zW6i0vZG43KJZVRiPoTmue1TT73S76Sy1C2kt7iP7yOOfr7ipoYHL1WdSlCPPe90le/V+XmSqylopXOotfiP4ihtYYZ006+eFQsU11aLJIoHT5v8awrvxBq934gTXri8aTUI5FdJSB8pXoAOgA9Ku6B4J8S65aC70/Tibc/dkldYw30z1rO13RdU0O7FrqtnJbSEZXdyGHqCODSw+Ay6lUl7KnFSd07JbPdendD9spPl5tTVvPG2s3HiG315I7G2voFZQ8NuFDbupYHOTz1rO0HxBquh6o2pabcmGd8+YNoKuCckMp4Iqlp9ndahew2VlA89xMwWONBksa6L/hBtUZnt7bUNIu75AS1lBeBpuOoA6MfYE1hiHlOBj7CtyxTVrO3wpvf+6m3q9LmsYzlqhmu+Odc1bTX01hZ2VpIczRWduIhKf8Aaxyar+GfFus+H4JbWzkhmtJTuktrmISRE+uD0P0rBYFGKsCrA4IPUGkrrjlWCVB0FSjyPW1tL9/XzI5ne5u+J/FeseIY4Yb6SGO1hOYra3jEcSn12jvWFV7T9Mub6wvr2Dy/KshGZstg/O4QY9eTTda0640nVJ9Nu9nnwEB9hyMkA9fxqsK8JQf1WhZNX91fJv8A9Ki36obUrczKdFFFdxIUVd0nTbnU2uVtdmbe3e4k3Nj5FHOPeqWazjVhKbgnqt/K+wWdrhRRRWgBRRRQAUUV3VrpGi6R4Q03Wr/RL3W3v97O0cxjitwDjaSAfm+tc2JxUaCjdNuTskrevVpdO4m7HC0V1kGg6NrnjW203w/eSjTp0EsjSj57cAZdffGOtWof+EB1Oa40yK0utK2xubXUZrrcHZRxvXGAG9qxlmEVa0JPRN6bJ918norvQVzmH0q8XQo9aKp9jkuDbqd3zbwMnj0xVCvQdLOkxfCaG41iKa4ji1d/Lt4n2ea5ToW7KBk1Q1zR9J1Hw/pOs6BZzWMl5emxktXl8xd+OGUnmsqWY++41Iu3M436afO+3W1gTONorvNSg8DaHrB8P3mm3t68LCK71BbnYVf+IomMYHv6UyDwXaWXifWIdWuZW0nSIBcySRcPMjf6tR6E5/SqWaUuXmlFpWurrdaLTXzWjs9Q5jhqv3mk3lppNjqkyoLa+3+SQ2SdhwcjtzXUWth4Z8UafqEejabc6VqVnbtcxI1x5qTov3gcjhqh8Rq0nw68IpGrOzNdBVUZJPmelDx/NUhBKz5rNPe3K2tm10/MLnHUVq6RoOo6hrNlprW01u13MIleWIqB6nnrgZP4V0wT4ftrEmgPZ3kEas0I1Z7no443FMY25Fa1sbCk+VJydru2tl33/BXfkNs5OHSbybQ7jWUVPslvMsMhLfMGbpxVCvQPC8emQ/DnxB/ajyT2kGpRHFu2DOQMKAT0B9fSs/WLHQNQ8EyeINI0+bTZ7W7S3mgacypIGGQwJ5B4rCnmH72UJRdublT6apWvrfd9hXOPortLc+DLRLOyh0e+8QXMkStczxTsmxz1VFA5x71oW3gvSR8RdR8PzzTrZRWT3EUjH5o/kDDd64z+OKcs0pwvzxasm9Vulvpe/XqkHMed1ffSbxdCj1plT7HJcG3U7vm3gZPHpiut0Wz8GeJLxtB0/T72wu3RvsV5Jcb/ADXUEgOuMDOO1VL5Gj+ElrG4w6a3KrD3EeDRLMG5xgouLurp9nfXRvsHMcdV7RtKu9WmnisxGWgge4fe+35FxnHqeeldXbr4Jhu7bS7XRb/XmdUE95DOyHe3XYgHQe9LD4UsIfG+v6LJLcPBYWU00LK+1iQFK7vXrz60p5lG0lyuLtdXXS6W179etmHMcKKK7HStL8PweArfxJqkNzcTG9eAQRy7BNxkAn+EDkkjk9KdrOiaVqei6Nq3h+zmspL+9NjJavKZFD8YYE845rT+0afPytO13G/S6v536b2sHMcZRXe3UHgPTdcPhy8sb2by38i41QXO3ZJ0LKmMbQazYdB0240DxCbSf7TfaVMskU0b/JNbZ2kgfkfxojmMGlJxaTtZtbpuye/52fkFzlKK6ObSbKz8AwatdK5v7+7KWo3YCxIPmYjvk8VzldVGtGrdx6Nr7t/8h3CiiithhRRRQAUUUUAFFFFABRRRQAUUUUAFFFFABRRRQAUUUUAFFFFABRRRQAUUUUAFFFFABRRRQAUUUUAFFFFABRRRQAUHgE0UUAej/E67n0bQNA8N6fI0FqbITzeWceax9cdecn8an+FOsXtx4d8R6TcTSTQxWEk0O9s7PlIIHseOPao2Gl+PPDOmwvq1tp2uabF5BFy21Zk7HP4A/nV3w3H4d8JaTrGn3OvWVzql5ZSbmib92gCkLGG7sSf0rxpcqoOk179+3nuec7ey5Gvev+u5Q+HWoTaX8NvE99b4E8UkXlsRnaxGA31Gc1kfDO8u734kaTNeXU1zJ5jfNK5Y/dPrS+GdQsbf4aeJLCa7hjuriSEwws2GkAIzgd6yfAWp2+j+L9O1G7JFvFL+8IGdoIIz+tdPsrqs7av/AORRvyaVNNf+AVPFf/Iy6t/1+Tf+hmu98b2ceoa/4JsZf9XPaQo49QSMiqviDwdps2tXOsN4p0ldInmadmEu6XDHJUKOp5wKj+JPiDT5tZ8PalodxHKtnbIQgbJjKsCFb0OBUe09rKnydE/loTzc7jy+f5FP4t6teXHjO6sVmkitbArDbxIxVUAUcgDvWxruqXOrfBC0nvJGlnj1BYWkbkuFDYJPc4x+VHiXRdI8aXn/AAkmj69p9m1wim7t7uTY0bgYJ9+lS+LU0y2+DlvZ6VcG5gi1ERm424EzgMWZR6ZOB9KzUoctKCWqavpt3ITjanFLVNCiK28YeCdG0vSdet9PvLCLy5rKaTyxK2B83v0z361h+MLfxho/hi30PW7dJNOSbfDcg+ZhuflD9h14NW18PeHfE2g6fPoeoafpeoxR7L23uZSu9v7wJ/p61Nr9xZ+H/h5P4Zl1uHWL+6nWQLCxdLdRjufp+tOD5ZqMdddmtV53HF2kku+zWq87mJpvgtb2wt7v/hKNAt/OQP5Utzh0z2YdjWz8Hd2n654hMckcrW2nSlXU5VirDBHqOK86rs/hZqFjp8+ttfXcNsJtLkjjMjY3uSMKPeunE05+xkm738vM1rRlySu7jPhjqN9L8R9PuJLuZ5LmVlnZnJ8wFTnPrVfxrq+oS/EC9ujdSiS2vCkBDEeWqtgAenSq/wAOrq2sfGul3V5PHBBHKS8jnCqNp6mqvieeG48WajcwSrJDJeO6OpyGUtwRVezX1hu32f1Hyr2t7dDvfGwH/C7dIbAyzWpJ9TmorXV9P0X42atdak/lQvJLEJcZ8pmAw36EfjUHizVtMuvi1pWoW1/by2cbW2+dXyi7Tzk+1V2u/DF18UtXbWzFcaZdyOsVwGO1GOMPkdutcUIfu0pJ/B89znjH3Umvsl+Lwr4rstZ/4SDw5rVprRDmRWS5y0gPZgTg/TNUPhzPeXPxfiuNQgFvdySytNGE27X2HIx2q1pHg6LRtZh1Q+MtKhsYJRJ5kU/7x1BzjaPUcd6rQeK9Mb4wjxFzHp5l2byuDt2bd5H15+lO7nGcY+97r1tb5Du5KSWum9rfI4rWv+Qxff8AXzJ/6Ea7v4oXEVr4r8N3U8fmQw2VvJIn95Q2SPyFQ6v4M0xNWn1S48UaV/Y8krTEpLumZSc7Qo6nt1pPiPrWh6h4s0W+hMd7p8dtEJ4UbJVdxyhx3ANbe0jVnDlTaSf5GnOpyjbszZ8WaFdeMNXOueGfEtrdKyqY7ZrgxyQkDoB29e1cz4nXX9V8YaXp/ii1W3ucx2+5Vx5kZb72ejd+a1dV8FaTqOonU/DXiTSbXT5MMqSTlXh45HrVX4j6/aNc6FZ6bf8A9oz6PGu+97SyAjv3+7+tZUH70Yw10fSzjp1IpPVRjr8tUdB8R9B1TVdb+z2+uaVZ6faIsdvaveCMpgdSvr/Sqnie3dfhY9nrOr6ff39lcq9q8VyJH8skKVz1PU/gB6VD4h0nSPHV0uv6TrdhZXUyKLu0vJNhRwMZB71heLrXw1ouhW+j6fNBqermTzLq9jztQf3F7f8A6vepoxuqcL6p7W273f8AVyaavyxvqvIb8Mg32vWmt8/bV0i4Nrj727jO3327qz/B8WlPfRPdapqNjfCdPshtLYSHdng5LDBziszStQvNL1GHULCdoLmFtyOO3+I9q338ZSLN9rsdB0aw1AnJu4IDvB7lQSVU+4FceOweMVas6Ebqqoq6aTi1dWfMneLv0TestNT14SjZX6GrcWcXh6HxNqsscOqaha6sLCKW6hDqCdzNKU6Enbjnjmrul6fpWr22m+KLrS7ZXW0vZbm0hXZFcPbgFW2joDu5A44rlbfxZerqGqXF1aWd5BqknmXdrKh8tmzkMMHKkHoQac/jDVF1ayvrSK1tIrGNore0ij/cqjfeUgnLbu5J5ryKuTZnOLS0qW+NSsmvZcvJZbe/rorL4l72hoqtP5f8Hf7je07Wf7Y8EeJWm02xtriP7LiW0gEQKGdflIHBweh61P4ts4dW1DxbZxW6NqVrPDeQMq/O8e1UdPcfMpxXN3ni2eTSrrSrHSdN06zuijTRwRtlmVgwO4nPbGOmM1reENdZfFN7401K+sbeSGNy1sCQ9w5TaqqnORkDJzxiuerleKwftcZTp8lm3CN7u/7m0dL6SdOSdrpJlKpGVot3/p/5lTxLpentr66HDe6fpy6ZapDNPNkCebrIcqDk5JH0FWbN7TQ/Aj6hDY6dqF8urPbxXUkPmRhPLBJAbg57ZHc1xdzNLcXEtxMxeWVy7se7E5JrrtJ123074eJZPb2N+ZdTdprS4BJ2+Wu1xggrznke9etj8BiKWGoUm3U96PNHa+jcnfzd9G+XpojKE4uTexuWkNpLbnXLe0hs5NR8PXjTwwrtj8xDtLKOwPHHrml8M2/ktoVheaf4csLS5WMTRXgWa7uw5++MDcmQRjpXI3fi3Up7yWdYbSGJrJrCO3jjIjhhbqFGevfJzzU8PjS6jezum0rTJdSs0SOK9kjJfanC5GduQBjOM15VbIcxlScOVPmvb3ruPxcqu3Z8qaV7SateK6mqrQuXhocOq6Re6dptsgv9O1jygQPmeCVti5PcKwH4E1ieOGsf+ElurfTIo47S1xbRlBjfsG0ufUkgnNdD4X11NPuNc8WfabKyluYJIYbCJyXaZ9uGAOSFBy2c9eK4Qkk5Jye5r2smo4l4ypKq3yQWl7/FJRc12fK1o1de80tjKq48qt1/pCUUUV9Qc4V6H4YttWj0SyuvB3idIpWB+32dzcogjkz1CtwVPrXnlFcmLwzxEFG/3q6fqhNXPT7zXtF074h6ZdyS2jsbE22rXFmv7oyuCGYY644yRWRbeDLHT7ia+13WdPk0eJHaJra6Vpbk4+QKo5BzjNcPRXLDLZUklTqNaJPTor7dt3309Bcp1VzdWrfC21s1ni+0DV5JDBvBdUKYBI6496s2eq29j4C0Zkmie6tNcNyYA437QoIJHXHHWuMord4CElyt6czl999PxCx6Fr/he31/xFPrmn63pa6ReyefLLLcqjwA8srKecjmrb+ItI1zxL4j017xLWy1S0jtbW6l4UNF9wt6A8/pXmVFc/8AZfNFRqTb5VaOm2qd/N6L/IOU9B0PTR4Jt9S1bVtQsHuZLOS2s7a3uBK0jPxuOOij1rL1nUI4/BHhRbK9QXlo9wzCOQb4iZMqSOo9q5KitY4C81UqSvK99rLZq1vm2FjqNB8YapF4m0vUNY1C6vbe0uPMKyPu2ggqxHvgmtZvBti2uy6nea7pp8OtK0xnjuR5roSTsC9d3auBop1MD73NQlyXVnZLbfTs9Xr57BY663u9PX4da7aQzJG0mpxPBA8g8wxjvjqcdzUenXVovwy1OzkuIhO+pwOsO8b2QKckDqR71ytFX9SjZq+8lL7rf5DseseIJNUkED+G/EWmaV4a8iMBobhI2T5Rv3KPmL5zx1rRiS1n+J91qDXkM2nXmiyETRyBjsEYDEgcg/WvFq2fCWtLoV7dXDW5n8+zltsBsYLrjP4V5VbJpRpP2crvla2SbvbVvq9N/wACeU6vwpoNv4Y1pPEmqazpkmn2QaS3NvcB3uWwQoCjkdefSsy51CyuPh7aR3E8ZlbXZJ5oFceYI2Xk4647ZrjgKK9BZe5T9pUneWnS2iv/AJu7HY9a8RTas2orNpHiXTNL8LDYYjbXCptTAyCi/MX68U3UJbW3+I2v6hJe2n2W/wBIma2kE6kPlUAHXrweK8norlhkqirc/RrZK97O77vTV/ghcp1NzdWrfCrT7JbiI3KapJI0IcbwpThivXHvV3T9YttO8FeH5VmikubPXGuXgDjeFAByR1wcda4miu2WAhKPK3pzOX330/Edj0LVPClpq3iWbW4dc0waDdTG4kma5CyRKTlkKdd3UVneCLzTrf4hNaWaynSdQaSxCvyzRSfKpP44NcdW/wCD9dstAmkvn0lbzUE5s5nlIWFsEZKj73Wuerg6scPODk5+7ypaL5vXfz+5BZ2LvxPuIRr0Wi2bbrPR4Fs4/dhy7fif5VydPnlknnkmlYvJIxZ2Pck5JplehhaHsKMad72/F9X83qNKyCiiitxhRRRQAUUUUAFFFFABRRRQAUUUUAFFFFABRRTljkZSyxuyjqQpIFJtLcBtFFOaORVDNG6qehKkA0XQDaKVVZmCqpZj0AGTQysrFWUqw6gjBFF1ewCUU9I5HUskbso6kKSBTO1CaYBRT3jkjAMkboD0LKRmtBo9F/4RlZVuLn+2vtW1osDyvI2n5un3s471jVxCp8ujfM7aK9vN9l3Y1G9zMopyRyOCUjdgOpVScUg56c1tdCEopwRyhcI5QdWCnA/GkAJIABJPQCi6ASinSRyRkCSN0J6BlIroPEGh2mn+EPDusQyTNPqYnMysQVXYygbeMjr3JrjxGPo4epRpzetWTjH1UZT/ACiy405STa6f52/U52iinLHIyF1jdlHVgpIH412NpbkDaK2fBOir4i8U2OjvM0Mdw5DyKMlVCljj3wK3dE8O+Hta8X39razanDo9hayXEpk2md/LwCFwMDJPHFeJmHEGDwFSpTrXvCHPKyvZNtL5yaaS8uhvTw86iTXV2OJorauk8MtpmoS2s2oJeC5UWMM20gw8ZLkD73XpisdI5JM+XG7467VJxXpYbFKvFy5XGzt7yt0T07rW1+6a6GUocr3uNNFFOMcgQSGNwh6MVOD+NdLdiRtFKqszBVUsT0AGSaV1ZG2urK3owwaLq9gG4Gc4p8MjQzJKuNyMGGRkZBzTKKYHeajf+AfEUqahqQ1HR73YFmjtIVaJyO444/Ss7xn4i0++0yw0HQraaDSrEllMx+eVz1Y/r+dcp+tdzd6B4Q8P/ZbDxNe6s+pzRJLOLIII7UMMgNuBLHHJxXhY/G4fLp04SU5ylfljFOTst3bsrrVvqktWkKjg+bVPRd3ojhiAeooFd3YeAo38dz+G7nUMQGza6trtAAHTblGIPQev0NGneHfCGvPPpOgajqn9rxxs8D3SoIboqMkKAMrnHGSa46nGGWx96LlKKjGbkotxjCV7Sk7aLR36qzbVk7dawdX53tv1RwlFdToWh6RD4fbxD4muLuK0ac29tb2oUSzuBljluAopPEug6XHoln4i8PXdzPplxObeSO5A823lAztJHBBGcGu1cQ4R4r6v73xOHNyvk50ruPNtfR+V1y35tCPq8+Xm+dutu5y9Feh614a8FeH/ABMdE1S/1i4kkZAr24QCBWA278j5jznAxgYrkfFejvofiS+0fzDP9llKBwuNw6g4+hFRlXEeDzSUY0VJc0eeLlFpSjom1fs2r7bpq6dwq4adJPm6O3zMsAnoCas/2fe/2WNU+zP9i87yfO/h8zGdv1xXa/CAaWG18X320Tf2VcbhFtx5Oz5uv8Xp2q1p0Ggy/CmeW9ubyLTIdddo0RVM8uYlCqP4Qe5PQYry8x4rlhcZLDKi2ozpxbs3fnT+FLrpZbre9rGtPCc8FK+6f4Hm2BnoKK6vxNoOjjQdN17w5LfNbXk7WrW93tMiSrg4BUAEHNX7vQvBWiX6aHr2paq2qYUXM1qE8i2dh90gjLYzyRXof60YR04yhCcpPm9xRbkuR2nddFF2Xndct7mf1Wd3dq2mt9NdjhcDPQVZtLC8u7e5uLa3eWK1QSTsvSNc4yfxq54o0W40HX7rSZmEzQMNsiDh0IBVh9QRXT/Cu0gvNL8VWt5dfY4G05TLMVzsUOCTjucDgVpmue08LlazGg1KD5GtG7xnKKuktXo7pd+gqVBzq+zlo9fwRwZA9BRXbL4f8L65o+oTeF7rVEv9PhNw9vfBD58Q+8ylQMEenNRWeheHdL8PWGreKLjUWl1EM9raWOwMIwcb2ZgRz2FZf60YPla5Z+05uXk5Xz3ceZaduVN3vayet9Cvqs+6tve+nY44gHqKK67WPB4/tfRYtBumvLHWwDZSyrtZTnDK4Hde+K0YvD/gW41o+GrfVtWGpFzAl66p9maYcbduNwGeM5qanFmXxpxqR5pJpydotuMYtxk5LdWkmmt7p2TswWEqXadl89/Q4qDT72ewuL+G2d7W2KieUdELfdz9aq133h7S75PBHjDRxbvJepe2sHlIMkuJGGB+NYXi3RdP8PpDprXclzrS/NeqhHk2+ekeerN69hTwPEVHEY2rhG05Kdo8ut4+zpzc32V52votktWE8O4wU/LX1u1b8DJ0a3ju9YsrWbPlzXEcb4ODgsAcVe8X6XHpninU9NsUle3tZiik/MQB6mq/hn/kZNL/AOvyL/0MV3nj7xzrGkeNb+z0RobO2t5/3iCJT574BZnJ5PpXo4itXji4wpK94t2bst15P8jkbdzzKnmKUR+YYnCf3tpx+deg+K4dPi8XeHtettG+0xapbpdPp8I4eXuAPQnHH1rptAn8fXXiaAa2tpaaRPLsksp2iA8s9EVPvZ6Vz1s45KSqKKtZvWVndaNJWd3p6C5jxalaORVDtGwU9CRwa9J8DLY6bq/jgyWcc9rZwSlYHGVISU7V+nAFM8F+L9S8Ra/H4f8AEPk3um6jmHyjEqiEkHaUwOMGtamZVE5yhTvGCTetnZq+itul5ofMcfpOhSah4f1bV1uFjXTRGWjKEmTeSOD2xiobhdH/AOEetWha4/tbzn+0Bh+78v8Ahx713nhbVNW0fwZ4ts4LvB0mREtjsB2kyMGPTnOO9YutYk+FGjXEigySapcF3AAJ6k1nDGVJV3GXw86Ss+jhfXTVdfX01V9TjkikdSyRuyr1IUkCmjnpXs17L4maCwn+H1xYzaNFbp/okBjD7wPnDq3JJ/OsLwdOt58Ymmm0b+yy0cpls2H3W2c9hjPXpSp5xKVOdTkXupu3NqrdJK10380HMeb7H8vzNjbM43Y4/Ol8uTy/M8t9nTdg4/OvTfh34n1DWPFL6HfrBJo00Eqix8pRHGqqSAv5Uvw+8TalrviibQdQML6RcW8yCzESiOJVUlQo7YxVVcyr0ufmpL3EpP3ujv5b6Py8w5meXUUp616HpEGleEPA1l4kvtLt9U1XVJGFnFcjdFFGv8RHc/4its0zNYCELQc5zlyxirXbs3u9Ekk230SNqdPnb1skediiu91bV/Dfifwje3N3Yafo2vWjK0AtUKJcqeq7fXr+lXLddJ8D+DdL1S40i11TW9WUyxi7XdHBEP8AZ79R+ftXmS4inCmoyw8lWc+RQutXbmupbOPLq5fK19DT2Cv8Wlr3PNhRXpTjSfHXg/Vb+HR7TS9c0lBM32Rdsc8XOfl7dD+lN8J2vh+D4VXWu6tpkd5NbajiJTwZTtXajN125OSPaolxRGnSbqUZKpGcabho3zSV4tO9mmmrPTztZj+r3ej0te55vkV1Pw88O2OvXGo3Gq3U1vp+m2puJ/JALsPQZ+hrq/C+o6b4407WNJ1Lw7pVnNbWT3NrcWUPlshXseTnt+tN+EGsRxeFPEUJ0qwkNpYNMzuh3Tgk/I/PK15uc8Q4z6hiYU6Tp1qbgn70XZTatJPbXVbXT1LpUY88W3dO/wCByFvb+E5v7dkN7dwJFHu0pJPvyt6PgEVzld74Ug0/XNK8aapc6VZxyRWRmt0jTCwNg/c9OlWvAdj4e/4Vxqus65YLciyvUYBRh5OBiPd2BJGa7HnkcvVbnjObjKnDlum7zjGyjtfV633ld7E+x57Wst2ecUZGa9O8C3Ol+MfiC7XehWNnaDTpFFvCgKrt6N0+9z1p3grxFoeqeJLfwz/wielLpF0xhicxk3HQ4ZnPUnHOMdarE8TV6DqReFk5UoKc1zR91Pm0vfV+69Fo+/cjh07e9u7I8vyKK9N/4SHRNA8WHw3p/hfTLjTYrr7LPNdR+ZcSndtZtx4HPQY7VmeJNH8N6P8AFmbT9QL2+iRyCSREBOFK7tgxzjPH0rfD8SOpUcKmHlG9N1I7Scoq11yraWqstd97kuhZaS62OFyPUVPY27Xl9b2kbKrzyrGpboCxwM/nXpGneMrS/wBdi0yw8CaPPpMs4hRVtCZShON271xz0qjfQWXhP4vvZWen21zam4iSKK4BYRbypyOeozxWceIcQ5ToVMO4VeRziuaLulZNO2zTa0enmP2EdGpXV7HL6von9h+KzourXEZWGZFuJYc4CnBJGRnofSoPE0OlW+u3UOiXL3Onqw8iV+rDaM+nfNd38T76C/8AibFpEml2SLFfRCSdEPmThguQ5zyOagvvCdlqvxquvD1tEtpp6SB3SIYCxrGrED0yf51x5fxD+5o4rHOUX7B1JLTlsnC8rLXmd9F0TaepU6OrjDvY85yPWivRrvx5oNpqT6fZ+DdGk0SNzH88WZ5EBwW39iev9aqeLvDen6P4+0lLBd+lak0NxAj84RmGUPqP6GvSocQVPaKnisPKk5Rco3ad1FXadtpJO9n566EOirXjK5wmaK9S8ca1ovg/xbeafovhvSrmXeHuJLyHeFJAIjRcgKAMc+prH+LFjpaw6Drul2KWK6taNLLBH9xXBXkf99fpWeX8SyxdTD89CUIV1eEm1raPNZpaq6u0+vWw50OVS1u1ucLRRRX1JzhRRRQAUUUUAFFFFABRRRQAUUUUAFFFFABRRRQAUUUUAXNDs/7R1qy0/dtFzcJET6bmA/rXfeLvG+qeHvE9xonh9LWz0rTZPs6232dGE23hi5IycnPevO7G5ls72C8hOJYJFkQ+4ORXfayfAfifVT4guteuNJknw95Y/ZS7F8fNsYHHP+fSvh+JMPQnmFGpmFB1sOoTVlB1Eptxs3GKbu43UZW93XVXO7DSkqbVOVpXXW2nqbbeH9FXx3LrwsY/7PTQ/wC2xZkfJvx93HpnnFc3Z/EW8vftdn4pgi1HS7mJlEEcCIYG/hKEAEY+tWP+E+s28dyXz2cg0KSy/sw24++LbGM/Xvio7FPAXh6S41SLVm8QS+U62ljJZbVVmGAZC2QcfSvlMNl1SlTUc3wtSrUdOmqVk5OLV7x51dU5p2cptq6tq7WOqVRN/uZJK7v5/LqvIfZ3kng74c6ZqmlJEuq6zPLm7eNXaKKM42rkEDJrH8UeKIfEmi2I1KzDa3bykSXcaKgniPQMB/Fn2q5o2qaDrXhCHw34ivpNMmsp3lsrxYTIgV+WRlHOM0zWNR8MaTp+maZoSrqktveC6u7+S3EZlwRiNc8heK9nB4WFPHylWws5Yv2tSXOk0uR83J+8tyuHJyw5L/F9nS5jOTdP3ZpQstPPS+ne+tzrhfePd9o+j6bZ+G9EREWO3vGhQMoAyzbxubPt/Oobu38P6Z8crhb2OztrdoRJD5q/uFuGQEEjpjOT9ayfFs3gzXNdl8S3Hia9ljmKyHTRakzAgD92HJ2gcde1T+Ita8Fah45XV71jqGm6hZiKaMRMJLJwoAb/AGj9K+VwuAq/Zw84KpQqxmqdGcJKb5HZzm37WaSlabspapNuVjrlUX8ydpJq7T016LZbaF3xDP46g0PUo/E2l22u6XPCRFcWwjKW7dpFKDIA96wLa0S6+EFjGqoss3iIQ+ZtGQDGR19Kv6Ff+F/Bsd9eWHii51qS4tngisktmijJboZMkjiufTW7OL4Z2+jRTONSi1j7YF2HAQIQDnpnOOK9nLsFiORQwtDliq1NqUac6SfuyTbpSvy8vu80laMr90YVJxveUrvlfVPquq/pHSeNvFmo+E/ELeHPDPkWNhpypGyeQjGdtoLM5IJOc1p2ljp7/FPwnrFpaRQQ6zafapLdVGxZNjbsD0PBrD1ybwX4wvU12/12bRb2SNRfW32UyB3AwTGwPcDvSp400k/EfRtSSOa30PSIfs1uCm59gVhuIHckivOWV1ZYBU8JhpxxCoVY124yXPN07JczVqspVPei05WV9Vexr7Ve0vOSceZcuuyv26aFrwn4x1K48f2uhxR2sWhz3RtRYC3QoI8kcnGS3cknmqPhX7dpvifxHbeHPDxv79JpIbSYqGSzUSEbiG46AAZ9K5vwrqdpp3jiy1e5Zxaw3vnOVXJ25J6V02j+INDvLXxRo17qU+lRatfG5gvViLArvJ2Oo5wRj8zXs5tk31CdVYXC3pzp0lK0ZNNqq+aUlC0qjUdZK/NNaO6ZhRre0S5papu23bpfb9Dd1SHxBffDrxCfGE2n3dzaLHLaGN4mmhO7ByY+gPv71zviK0lvvAPgKzhaNZJvtaKZHCKCXTqTwKtaHc+CtN0DXfD6a9O82owLm/e1ZYsqchFXJb8TXO+JNZsL7wX4a0m3eRrnThcC4DIQBvZSuD34BrkyTAYqOMhClTcYRruafspU4KMsLOPMoN6Ln0ave71s5IuvUjyNt3fLbe7+JPf0HnwVqFrqem299cWBjvbtLf8A0e7SVhuPXCnjjvXQeLPHOqaB4ouNG0GO1tNJ06X7Otr9nRllC8MXJGTk57157p11JYX9ve2+BLBIsifUHIrvdY/4QLxJqzeIbnXrnS2uCJLyw+yl2L4+bYwOOa9zOMG1jKM84pvEUVCa92lKSU242bgud3cbqMtlrqrmFGfuNUXyu63fT10+46PRlTR/jHpq6OqWthrlmt3JAEUhd0btgEjK/MM8Yqh8PfFOuXev+JvtF3G2zTriZcW8Yw6EBTwvYduh71j2/jXT5vipZeIZ4pbbSrNDBCiruZYhGyrwO5JrK8E65p+k6trtxePIsd7YXEEJVCxLuwK59BxXzNThjEVsHVeKw3PVeHoq7ipS5lOd1fW8lHkUtXsvI6lioqa5ZWXNL8l+F7mhbTyan8LPEWo3nlyXc2q25aXy1U5OM4wAB9BWn4z8Qah4G1K38MeGzBZxWdvG1y/kI7XMrKGYsWB456Vy+maxY2/w21XRJJGF9cX0M0ShTgquMnP4Vuatd+EvGX2XVdV1yXRNUSBIbxDamVZ9owHUg8Ej1r1MRl0aWPlLG4dzwiqVPdUHNXdOiqcuRJ3irVIppNJvpuYxqXprkladlre3V31+4n8Ox6J42+JVvdx6WLeFbQ3N5akhY5ZkHOOwUkjP410WkzeNrnW0h1+30ObQZ38uez8+22RRHjK4O7IH54rjx4u0bTfHFpfaNpgTR7a2+xumwJJcxkYZ2x1Y9efSnW9l8ONPvjqza5c6narl4tLNoVdj2V3zjAryszyutNpVKElTdGMaUXSlWnB3ldKSmvZ1NY+9K2yXN7rNqVWK2kr311ST28tVvp+Gps+ELa10ybxRpmgX2nQ6/Hd+XYTXZUgwg8hGbI3f/WrI+I0/ib+wrW08W6GBfRzlotUUIN6Ef6slBg+v4VneHpvCOpafqFhrajSLqa4860vYojIsS/8APMrn7tXte1fRdN8CTeFtL1m51yS5uUmad4jHFAq9kDEnJx/OvQp4CrQzuFR0ZVKvPC7lTkmlyRjKcK8XyKG7dKV7yuraozdRSoNXsrPZ+ezi9b+ZwdFFFfrJ5IqttYN1wc16T4x8O3njPWk8SaDPZzWl9DGZt9wqG1cKFYOCcgDGa81pQSM4JGeteLmeWV8RiKWKwtVQqQUo3ceZOM+VtNc0dbxi079NU0zalVjGLhJXTt5bf8Oew6Re6bqPxQNnb3ivZWOhPYtdDo2yPDOPUDJ/KsfwX4auPCmvDxNrV5Yx6ZYJJJDLFcq/2pipVQgByc571yHg3Wo9B1K4upYHmWWzmtwqkDBdcA/hWJ/CBngV8nT4RxUZ18HSrctCdKnTk3FNyS5+ezuuWT5tW01rotDreLhaM2ryTb9Nrep6l4V1jV9T8Dpp3hu7soNWtL2WWS1nSImaKQ7soZARkEnpWb4/u9bh0Gx03Xdctp72W486XT7eGELAo4VmaMD5jnp6VwdtDNcXMcFvG0k0jBI1Ucsx4AFd/N4I8N6EkcfjDxQbW/kUM1pZx+Y0YP8AePP8qWJybLsnzGNeTi3KcqkYxoqdVt7++ry5E3e/KmtFz20EsRUq0+XytvZfd3/qxn/FGeCf4n3M0M0UsRlgw6OGXhVzyOKm8b+Ir7SviRrl5ol9GonkVTIipIrKFHTII/KmeIvBFnF4ffxF4X1hdY0yI7bgFNssPuR6fgKy9P8ADsVz4C1PxIbl0ksrmOFYQo2sGIGc9utdGXUMoeFwznPnhSgsO4yhvKTp25otXTvFaNW1vexNSpV5pWVm3zaP1/zNz4eX15rfiTWmvLiOS/vtHuIIy22PzHKYVRjAqrer9j+FLabcPGl5Drz+ZD5gLDESjOAeme9cYODxxSd89/WvYnw1H64q9OajBOm1FR2dNNJJ3tZp7W0tv0M1iXycrWuuvqdol9Da/DTRGWSN5rfXJJzDuG7AUEZHXBxXba1c+L9X1k6l4b1bSX0O6KyLPLHbZtgQNwk3ruyOfWvJ/DFjY6lrttZ6jfLYWspIkuGxhBj3qpfRxwXtzbwTebCkrIkg6OoJAb8RXkY3hTD4nFtRlF1Fzy/eUvaR5asr6JtLmi46NPa9000awxcox2002dnojp9e8U6rZ+MNQvdM1w3rsFgN41tGPNVQBwu3AGemB0rW8CX39vL4pGt6rb2899p6QrNLtjUtvAUYAHfGcCvO60/Dug6hr9zPb6ckTSQQNO/mOFAReuPfmvRzHh3L6eXOF40nGMF7XlgmlBxa2SVrxWmkV0XQzp4mp7S+++l31O08O6PdeCbLWNa12W1hklsZLSzt0uFkad5MDICk/KMdaiv9LuPGfhbw/NoclvNd6bafYrq1eZY3XaflcbiMgivPiScZJNAJByCQfaofDWJdf688QvrPMmpcnuWUXDl5Oe9rSbvz35uttB/WY8vs+X3fXXe972/Q9Ol1iw8L6p4L0uW6iuW0d5Jb+SFt6RtKcFQR12jJ4qGy8FXNp4yXWrjULBdBiuvtf28XSFWjDbgAAc7u2MV5tS9sc49KyXCdajB/VsRyynGUajcL83NOU24rmXK1Kc7fEknZp2H9bTfvR0Wq17JL57I9K0/xQ66N471nTbtbO5vLyJ7f5gJNjO+So9cHqOlZXjKW08TeHbXxXFLDHqkWLbVINwDSMB8syjvkcHH9K4mjvXRheEcNg8UsXh5cs1JO9teRU4U3TfeLUFJdpWdtNZljJThySWn63bv+Jc0OeO11qxuZm2xRXMcjnGcKGBNdz4li8FeKfENzrUfiX+y1kk/0iGa2YtJjjen1AHB6GvOqK+gxGD9rUVWM3GSVtLbP1TOJo9Fg8aaSnxC069jili0bT7Y2Vu23LqpUjzMeuT+VR6VH4V0TxXba5eeK21YpceZGkMLbgSfvSM3QDPIHJrz6iud5TTS5YSaTjyvbVa9Wm76u9g5T1fwq2jw6/wCNrhrxdS0yayeaR4AQdjvkqM9wDWVoC+D/AArfHxAniEavNCrNZWkduyNvIwC5PTGa5TQNcl0iy1W1jt0lGo2ptnLEgoM5yKyKxhlUnOopTajKy6e8lFLXTT5WFyna+DdR0670jxNpurapFp8+q+XIk8qEpuDMzZx9aqapqmnn4f6Xo8VwJrq11GaWRNpAKHoc+9crRXZ/Z8Paupd7qVtLXUeXtfYdjvrix8G6hcw6rpHidfDymNfOtGikLxuBztIPP61bHjHRpfihDrTyypYQWZthO8ZLykIQGIHPJrzaisXlMJJqpOUtHFXtonvra7+dw5Tpvh1q1jo/i6PUNQmMVsIplLBC3LIQOBz1NO+G+r2GjeMU1HUZjFbCOZS4QtyykDgc1y9FdNbBU6vtOZv31yv0V9vvG0KetelavY3Pij4U6BcaPC11Po5e3u4Ixl1B6NjvwB+ftXmlXtH1fVNHuTcaXf3FnKRgtE+Nw9x0P41w5xl1bF+xrYeSVSlLmjfZ6OLTtrZpvVbOxtSmo3UtmdBa+C5ovB2peIdca500Q7Us4njw1w56jB5A6fr6VveLdPu/FPw+8N6xo8L3bafAbS7hiG542GOcDnHH6iuF1vXdZ1uRH1bUrm8KfcEj5C/QdBTdF1rVtFmabSdRuLN2+95T4DfUdDXmVcozSs4YqdWPt4Tcoqz5FFx5XC/xarXmte/S2haqU1eKWjXz9TvfBen3fhfwP4k1zWYXsxe2v2O0ilG15WbOSAee/wChqhbf8kFu/wDsMp/6CK5LWtb1fWpVl1bUbi8ZPu+a+Qv0HQVVF5eCxNiLqcWhfzDB5h8st/e29M+9TDh7E1JPEYia9pKrCo7X5UoJJRV9Xp1dtXsP28VpFaWa+87n4Jf8hXXP+wPP/Sm/Cf8A5F3xj/2CT/WuJs7y8smdrO6ntmkQo5ikKFlPVTjqPaktby7tY5Y7W6ngSZNkqxyFRIvowHUexrfH5BUxUsVJTS9r7K3l7N3f39BQrKKjptf8Tt/hj/yKHjb/ALBn/wAVS6J/yQ7xD/2EYP8A0JK4m1vr20hnhtbqaGK4TZMiOQJF9GHcU1Ly8Sykskup1tZGDPCJCI2I6Er0JpYnIKlbEVKvOrSq0qnyp8t16vl0CNZKKVujX3ncfAf/AJHWb/rwm/kKx/hR/wAlC0P/AK+B/I1gWN5eWMxmsrqe1lKlS8MhRsHqMjtTLW4ntZ0uLWaSCaM5SSNirKfUEciujE5LOtUxk1Jfv6cYLyspq7/8C/AmNVJRVtnf8je13/kpd7/2GG/9HV6Lcadp+p/H6+h1GCO4WO2EsMEn3ZJBGuAfXucV4288z3BuXmkadn3mQsSxbOc565z3qZ9R1CTUBqEl9dPeAhhcNKxkBHQ7s5rkx/DtfExiqdXlaoyp3V73lya+nu+upUK6juutz0mw1j4lan4ijsY7abSbZZ185IrUQRRRhucvjpj35qn8SoZo/jNHNJFIkcl1bGN2UhXA25we9clq3izxJqtqLXUNbvbiD/nm0mFP1x1/Gq+r69rGri2/tPUri6+zDEJkbJTp0P4D8q4sDw1iaGLjXUKVOPJKDUE/tWaldpczutnay6tlzrxcbXb1vqdn8QbW5i+Mvny28yQyX8HlyMhCv93oehrci1K2039oe/8AtbiOK5P2cuTgAtEuP1AH415rqniXX9US2XUNWurkWrb4C7co3qD1z71n3t1c3t091eXEtxPIcvJIxZmPTkmnS4VrVsNChippWoSovlu93G0ldLpG7XcHiEpNxXW50OpeBfE1v4hk0iPSbqVzKVjlWM+Wy54bd0AxzXT/ABCuLdfHfhfRYJVmbSUt7eZ1ORv3DI/DA/OuPh8aeLIbIWUfiC/WALtC+byB6A9f1rDWWVZxOsjiUNvDhjuDdc565rshlGY4qtCrj5w/dxko8qerkuVylfbTaKvvuQ6sIpqCep1Xxj/5KXrX/XVP/RaVpfE3/kTfA/8A2D5P5pXC3dzcXlw9zd3EtxO5y8krlmbjHJPJp1zeXlzDDDcXU80cClYUkkLLGPRQeg47V00MknShgIua/wBnVn5/u3DTtq7idZNz0+L/ADuQUUUV9GYBRRRQAUUUUAFFFFABRRRQAUUUUAFFFFABRRRQAUUUUAFFFFABRRRQAUUUUAFFFFABRXXeDPCNtr+ganqU+pfYvsMibmcAxhDyzHvkAHAHU1raT4O8K+JrW5t/DOtXp1G2QPtvIgiSLnGeOg/lXm1s1w9GUoyv7rs3Z2V7bv5kuSR53RXoeieFfBGq6h/YNr4hvpNUIISbyQIHcDkL3I4NYHhjwpc6x4qn0SS4S3Fr5jXMxGQiIcEiqjmdBqbldcqu7prTuHMjm60/DGi3niHWYdJsWiW4lDFTISF4GTyAa6+w8P8Aw71TUE0mw8Qaot5I3lxTSQDy3b8qx/Dfhea5+IH/AAjFxeSWsqSSRtPD1G0E5H1rOWZU5U6lrwlGN/ei9u9uqDmOZuImguJYHxujdkbHTIODUddX4L8KL4j13U9MN1KklrDK8TAD946sFAOegOa09K8O+BZ9Qj0ObxDfPqUjCLz4oR9n83ptBPJGeM96urmdGlJwd20k3ZN2XcOZHDWtvcXVwlvawyTTOcJGi5Zj7CmzRyQyvFKjJIjFWVhgqR1Br0L4faNZaP8AE/8As3VL2Vb6zuNtqIo8pMdp+8f4RjmsrxfpNlqPjp9P8PXNxeXd3dSLOs0ewRyFzkA91HPPtUxzOEsQ6dvd5VK9nb79rW699A5tTj6K9AuPDvgDTbw6TqniS+a/U7JpoIR5MT+n4VieIPCc+i+KrTSLi4EtvePGYLmMcPGzYyPcVdHM6FWXKrrS6umrpdVfcFJHNUV6DrXhHwp4Z1aa18Qa1etlv9Hhtog0nl/33PQZOcAelY/j3wxa6ELC+0u+a+0zUYzJbyMuGGOx/OlQzOhWlGMb+9s7NJ9dGCkjlqK9An8K+FPD9paL4r1e9GoXMQm+z2kQIiU9Mmsrxt4YsdK02w1rRdRe+0u+LLG0ibXRh2P6/lRSzOhVmoxvronZ2fow5kcpRXey+C9FsNE0rXdX1me3sbu2EjokYaVpT0RB6YySTUGveF9Dl8JyeJfDGpXNxb28ojuYLlAHQnvx9RSjmuHlJJXs3a9na97WuHMjiaK7Lw94V0seHl8R+KNSlsbCVyltFCm6WcjqR7U7XvCujyeGpfEfhXU57y0t3CXUNwm2SLPQ/Sq/tOh7T2eu9r2dr9r7X/XQOZHF0V2eieFdJh8PQ+IPFepzWNpcsRaQQJulmA6t7Cna34T0mfw7N4g8J6pLfWtsQLq3nTbLCPX3FH9p0Pacmu9r2fLftfbfT10DmRxVFFFegUd58CrSG48drcTKHFlay3Cg/wB4YA/9CNcdrN7PqOrXd/dOXmnmZ3Y+pNdF8Jdbt9C8bWtxeMFtZ1a2mY9FV+hPtkCofHfhHVPD2uXERtZpbJ5C9tcIhZHQnI5Hf2r5KlVhQ4jre3dnOnDkv1UXLnS87tNrtZnQ03QXL0buZ+geItT0O2v7axkj8m/i8q4SRAwZee3rya7n4fJpbfCXxA2smU2MV7FJIkRw0m3aQgPbJwM+9U/AXhm1tPD2r+J/FWnf6DDblLSO4BUySnoQOD1wB9ah0L/kiHiP/sIW/wD6EleTnmIwmPc6WGVmq9CMpxtrLmjs11grJ9tDWjGULOXZ6Gn4V/4RLxqL3RF8KwaPdJbPNbXNvKWIK/3s9f61kfC7QdH1vTPEEmsDYlrbJIs4zmEZJYgdzgd6k+BP/I6Tf9eE38hS/DH/AJEzxv8A9gz+jVzZlGrgVjsNhqs4xX1dx96UnFzm1Kzk29bLS9vvKp2nySkv5vwQ/Rv+ET8T+OdF0rT/AA8bLTwXSUNKd9wMZBYjnPHrUXgbwxpeqeMNcjvYZZbHShNKLWJjulCuQqZ69qofB3/ko+kf9dG/9BNXvDun+Irjxh4h1DwzfR297YSzymMk7pk3tlQuCG6dD6iunM41MHUxOFo4h04qjC0pSk7OVSabctWm9ubdaW2RNO0lGTjfV/ki1Y6x4A1x7jTNT8N2/h0eW3kXkUjMyOOgYAf41a+Bl5p8d1qlo+mJLcrZzSNdeYQXjGP3e30PrVzwhrsnjfWk0PxN4Us7oSKwkvIrcxSQkDqT2/MVmfCa3jtvGniK0tpPOiisLqONx/GA2Afxrx8wjBZdjsHVjOEoxhLldV1I7tXjK/NrbWMrLRNI0g/fhJWfyscJrl1ZXupyXOn6cunWzBdtushcJgYPJ55PNUaK1fCUNhc+JLC11NS1pPKIpMNgjdwDn2JFfqiUcNRsrtRXdt6Lu3dv1d2ec3fUyqK7b/hFbWLwdftMj/23FNK8Q3HHkxSLGwx7kk59BWgPCumx3mqSW+nNf/2WsFsbY3HlrLcsuZGZsggDkYB7Vxyzagr76O3Tul1fdr8SeZHA2Nnc30/kWkLTS7GfavXaoyT+AFV69R0TRbGz8QaXqH2U6b9qtruO7s0nEvlbYj8ynJOCCcA9xXNwQaBrujak1lpZ0u506NZ0dZ2kEsW4KwcN/EAc5GBU080jOTtF8umumjba117rpfvsHMclVq4sL23EPnW0i+dD58fy53R/3uO3Brt/EOh6Xa6ddtaeHZZ9PSENa6vaXJmZnwMGVc7VU85GARU3hmGx02+hb7Gbg3Phme4fzJm67H3KMdAwGPbtUyzWLp+0hHvpp2v30+evkHMecUV3OiaBB/wjlvrS6Cmqy308gjge7MUcESNjrkFmJz+ArE8caTa6RrKRWeVgmgScRNIHaEsOYyRwSDXTSx9KrVdKO+vbpv1v969AvqYNFFFdxQUUqqzMFUZYnAHvXp2t3GlfD2O10e10Ky1PV2hWW9ubtN4Ut/Ao7f8A6q83HZg8NOFKnBznO9ldLRbtt7JXXzaGlc8wor0PxHa6R4i8Dv4u0zS4tLv7KdYr23iH7pwcYYD8R+uarfE/TtPbTNB8SaRZwWlrqFrtljhQKqzL14H4/wDfNcuHzyFWpCnKDjKUpRd7e7KKvbzutU1uNwOForutTsLDRfhRYyT2Vu+raxOZUleMGSKFf7p6jOB/30alh8S+G/Dmh6fb6HpFhquoyRB765vIS2xz/AoPb6cU/wC151It4ei5+9KK2S93eTeyV7pdW9g5e7OAor0fxrbWOrfDu08VjQ4dIv8A7X5EiwIUSVTn5sfh1+tTmPw9o3w08P6/c6Na3moO0qRo6ALK28/NJjlgoHA96xXEEXShJUnzSm6fLdaSSb3va2m4+TzPMaK9Ogu9N8aeBtdnutDsLHUNKiWaGe0j2bgc8EfgfzqpoFvpPhXwNB4p1LTINT1HUJWjsYLgZjjUdWI7nj+VP+3rRlGdJqqpKHLdO7a5lZ7W5dW3tZhyeZ55RXr3gS68O+Mrm+l1Dw7p1tqVpau4EMY8qZCMZKn+JTjn3rmfAOk6VBoOp+L9ctPtttYuIba1P3Zpj/e9hkfrUriBR9rGrScZw5Vy6O7n8KT2d++nnsw5PM4eup8A+H7HXYtca9aZTY6dJcxeWwGXXpnIORXTeHPEGi+L9Uj8Pa54X060S7zHbXFnHseF8cc1H8OrCTS9Q8b6bK257XTLiIsO+0kZrmzHOK31atTlB0qsVF7p3TkldNfNMairo43TYPD7+F9SnvbuaPWEZPsUKg7JFJG7Py44Ge4rGrs/DWnWM/wt8TahNaRSXdvLAIZmX5owXUHB7Zrb0C1tfD/w2tPE1r4fg1rULud1keeMyJbKCQPlHTp1966Kmbww0qqSlKTqKCTaSu4KVk+kba63d790LlueY0V2vibXfDfiDwv576Zb6Z4himAAtYisc0ffPbP19K10Gg6L8MNC16fQ7S91J5ZUiEiDa53H5pMcttA4B9a2qZzUp04OdCSnKfJy6b2buns46b/5C5PM8zor1uzvPDniDwNdeJ9Y8N2aXWkzhfLtR5aXBIG1Wx/DkjP0qDw7qGm+NtD1zTr7w/plnNZ2TXNrNaQhChHb+X1rlfEVSMZznh2lTkozd1o3bb+bRpvbcfJ5nldFAor6cgKKKKACiiigAooooAKKKKACiiigAooooAKKKKACiiigAooooAKKKKACiiigAooooAKKKKACiiigAooooAKKKKAO98IcfCbxf/vwf+hCj4Kca1rP/YHn/mtc9pXiKXT/AAvqugrapImosjNKXIMe054Hejwf4il8N3l3cRWsdybm0e2Idyu0MR83H0rw6+CrTo4mKWs3dfdFfoyGty58KP8Akoui/wDXc/8AoDVq6d4eh1zxn4luL6+lstPsJJZrmSIfOy7jwPyNcp4Y1Z9C1+z1eOBZ3tnLiNmwG4I6/jWv4f8AGVxpXiHUdSaxhuLbUtwurRz8rKxzgH2zV43D4l1Z1KG7gktt+Zt7+W3S4NPob3hHUfBMXirTYNH8O389w9yqR3F3c/dOfvBB6Ve0D/k4a5/6+pv/AEXWDF4z0bSbtLvwz4Vt7G43AtNPM0zBc8queFyOM0k3jaxj8dweK9O0MwygMbiJ5yRK7AjdntxXn1MHiJyqONOXvU5R96Sbv56uy7W+dhWZo/CpmXxX4nZTgiwuiD6HfXFeFP8AkaNJ/wCv2H/0MVo+GfEV1ouoalqEOn/aBqEUtuQxICmQ54IHJ9qxdOuH0/VLa78vc9tMkmxuMlWBwfTpXqU8NUVStK3xKKXyTRVtWekSf8nCr/19j/0XUXw+aIfG298zG4z3Yjz/AHsn+ma5d/Fk7ePV8WfY41lEwlMAclemCM/Sl8ReIrO48Rwa54f02TSbpJDNIxmMm+UnO7ngD2rgeX15Q9k425qShfSyavvr+VybM09Q1LwGl9cJdeFNV89ZWEub853ZOf1q74n1UX+q+EbddEvdLhtmjW3+0tuMkZdcEHqelQz+N/Dd9cDUtV8FW9xqfBaRJiscjDuy9/1rndb8UX+seJodcvFjLwOhigXhEVTkIPb3qqGEqznFypyXKn8U76tW91Xf3uw0jS+MbM3xH1XcScMgHsNi1o+MYnn+H3giCP78iui/UkAVynizWZPEHiC61iW3S3e4IJjViwXCgdT9Ks6r4luL7Q9F0sW6Qf2SD5cquSXJOckdq6YYOtGlhY21hv5e41+fYLOyOl8QaX4L8K3g07WF1XW9TRFM2yURRoSMgZ6/zqf4gXNpd/Cvw/PY6eNPtjeSCOAOX2gBucnrmqOoeNtB1jZe674RivNUVArTJctGkmOhZR1qHWPHNvrXhVtH1TRIjLE5aykt38tLfjAG0dcDI964KeGxblRnUhJyi/ebkrbNe6r2tr2Tt3FZ6Fj4mM3/AAiPgtMnb/Z5OPf5ab4X/wCSP+Kf+vmL+lc/4j8RS61pmkWMlqkK6ZbmBWVyTIOOT6dKNN8RS2PhTU/D62qPHfyJI0xcgptxwB36V2RwVZYSFO2qnf5c9/yHZ2Ok+JwLeEPBskP/AB6/YWAI6b/lz+PX9a5XSrLXLjRdSuNP+0DT4FBvdku1CO24Z+b9a1/DfjGOz0Q6DrmkxaxpYffFG77XiP8AstS+IvGEF1oR0HQdHj0fTXcPMocvJKR03N6dPyow8MVQisOqd1zN8ztazlfa979Nt9bgrrQ67xxeeGbfRfDDavot5fxNpqfZ3gufLVRgZXHc9KzNG13QrfQ9cXw/4T1VYprQxXcrXPmJGpBwTnp3rF8P+MobfQ10HX9Hi1jTo2LQKz7JIT6K3pSeIPGMFxobaDoGjxaPp0jBpwrl5JiOgZvSuOnl1WKVCUJNc2/O+W173te9/K2/UXL0ORHSiiivqDQK6fQ/H3izRrRbSz1ZzboMJHMgkCj0Gelc1EjyypFGpZ3YKoHcngCuhsfA/iu9u7i1t9GnMtuwWXcVUKcZxknGcEV52ZUMBiKfJjowlHe07Neuo41HB3i7FXxJ4n17xEyHV9RluFQ5SPhUU+oUcVTi1TUYdJm0mO6kSxuHEksGBtdhjB9ewo1rSdS0a8NnqlnLazYztcdR6g9CPpWz4pu9Tu5dCGpaSlgsVtGkBC48+PI+c+tTToYSlTp0aFOPs90lZJNappd79VtuDqSbvcxtI1TUdHuzdabdSWk5QoXQDO09RzRYapqFha3drZ3ckEN5H5dwi4xIvofzrqPjUiR+Pp1jRUH2eHhRgfdrPj8B+LpNN/tBdDuDBt3dV3keuzO79KmFbB1qMa9eMV7RRettbapa72e3boJTdlqYmk6heaVqEV/p87QXMRykgAJXjHeptP1rVNP1c6tZXssF6zMzSocFixycjoQfSmX2lahYi0N3ayQ/a4xJBu/jU9CK0YvB/iWSW8jXSZg1km+4LEKEGN3UnBOOcDmt6ywUk5VeV8ys721V9nfdXe212NTa6mhqfxG8ZahZNaz6qY4pBtcwxLGzDuMgZrC8P61qWgaiuoaVcmC4Clc4BBB6gg9RWhr13qc3hPQ7e60pbazhEn2a6C4Nxk85PfFNsvB3ia8uY7e30idnkhWdSSAuxujFicDNcOHwOWYbDTpexp04Sumko2aWmvR+ae2w3Wm3zSepn69q19rmqS6lqMiyXMoAdlQKOBgcD2FUUZkYMrFWU5BHY1vSeDfE8esLpLaPc/a2XeqjBUr67s4x75qDxF4Y13w+I21fT5LdJThH3Kyk+mVJGa78PWwdOMKFGUUre6k1strLsS5Xd2zck8fTSeLbbXX0yIpDam3e18z5ZA2SxJxxljnpWXp3iJN+pw6vZte2epS+dMiybHSQEkOrYPIyRyORUXh/wn4h1+JptJ0yW4iU4MhIRM+mWIBqLxD4c1vw+6Lq+ny22/7jHDKx9AwyK54UcAp+xi1zWStfXR3XW+j17k6bGpZeKbHS9Xs7rStDijtrSKVFjlk3STM4wWkfHP06YqKbX9LtdMurXQ9He0kvSv2mSefzcIrBvLQYGFJAznnHFZ/h/wAPa1r8rx6Rp8t0U++wwFX6scAVPfeEfEllPcQ3Wk3EbW0JuJTwQIx1bIOCPpTlSwManLKS5lbRy13urq+urvqGhpjxRpFtJeX2l6HJaahdwPC6i4/0dN4wxVAPrgE4FQaf4ohhv7KW4sHeCDS302VElwzqwYFgccH5ulYekaZqGrXq2em2kt1O3OyMZwPU+grU13wb4m0O1+1alpMsUHeRWV1X6lScfjRKhgYS9lOS5n0cte2l3cLIdZa3pT6Uuk6tplxdWlvM8lm8VwEljDHlCcEEHr25zWXrl9FqOotcW9jDYwBVSOCLoqqMDJ/iPqe9UaMiuynhqdObnHf1dtd9NtR2CinwKskyRtIsaswUueignqal1KCK11C4tobqO7iikKpPHwsgH8Q9jWvtI8/J1tf+nsO2lyO2l8m5imxny3DY+hzXsvxI8SeL7O6tdW8OzGXRL23SSJ47dZAjY5BODg/57V47p0MV1fQW811HaxySBHnflYwTyx9hWzpPivxB4baaz0fWpFtlkYLgBo25+8oYHGeteBnGWLG4inOMIzlBP3Zp8rUrdbOzTWmj66alxdkdT4nv/Gk3w/a+8QapHBb3soijsntgkso67unA4z/+unfD+1/4S7wFf+Ey6i5tLqO6tix6IzYf8ufzFcg9xr/jLWUjuLyS9uzG7J5rgKqqpY47DgGs7StU1DSbg3OmX09nMV2l4X2kr6VzLJ5PCSw9NwhWUlUXKrKLvpoldppNXau9R82t+h0vxa1OK/8AFr2VqwFlpka2cGOgC/eP5/yFdZ40v7/wWNN07wnpFvDbyWqSG+FqJZJnPX5sf5zXkru0jtI7FmYlmJPJJ6muh0nxz4r0vT1sLHWp47dRtRSFbYPQEgkVpicjmqOHpUlGcaaacZNpSul7zsnqnd6prVgp6s7fxh/wkVz8GkuPEPnyXsmorJh1wyR4O3IA+X1/GsTxf/ySHwh/11uP/QjXO2vi7xJbW97bx6tO0d9n7SJMOXJGCckHHHHFZk+o39xYW+nzXk0lpbEmCFmysZPXA7VngcjxFCUFLlSjUc/dulZxcbJW0s3prquwOaO1+Gv/ACJXjb/rxj/m9WdVtJ/EXwg0SfS42uJdIleG6hjG51B6Ngc+h/GuBs9Rv7O2uba0vJoIbpQk6I2BIo7N69TXb/D6wupNDe98J6+1n4hjkKz2csqok0fYqG4P4+9Z5rg5YWpLG86T9pGSvey9zkak1snr73TQIu+hpfBDRL+CbVtYureS3gNjJBF5ilTIxwTgHqAB+tO+Geo6o3w61nT/AA7Iq6za3IuUj2hmkjIAOAep4P6etXUude0Cy1bxB401aKW/lsns7C0WdXbL4ydqcDoP1rybTL+90y8S80+6ltrhPuyRtg1wUcDUzmWJqScXd03G13BuF21fTmWtm7bt22Kb5bHpfhTXfiXr2q/Y1uzZxxgtPcT2YVIQB3yOvtUHw+uZrzU/G9zPcrdSyaXcFp1XaJOvzAds1yuseOfFerWRs77WZ3t2GGRQqbh6HaBmsfT9Rv8ATxOtjeTWwuIzFMI2xvQ9VPqK9BcP1J0aseSnTclFJQWmjTbcrJu9trWRPPqjs/Cf/JHfF3/Xa2/9DWl0SLxf4Z8JWfiLw/qTXFleOfOtoozIImHHzqeO3Ue1cZb6nf2+m3OmwXcsdnclTPCD8shByM/TFXfD3ijX/D4ddI1Oa2RzloxhkJ9dpyM11YjKcQ1W5OSSnPm5ZK6a5Ixs9HZ3V00mJSWh32pyN4n+G+ra14i0O30++tGT7JeJCYmnJPIwev8ALn2rH8U/8ka8K/8AX1P/ADauY8Q+Jte8QbBq+pTXKIcqhwqA+u0YGaoz6jfz6fBp815NJZ27FoYWbKIT1IHassHkdeiqfM0lGpz8qbaiuRx5Yt67u+yW9kNzR2vhv/ki3iX/AK/of/ZaX4M/6zxL/wBgeSuKh1G/h06bToryZLOdg8sCt8jsOhI/AUadqV/pxm+wXk1t58Zil8tsb0PVT7V0V8nqVMPiaSkr1ZKS8tI7/wDgIubVFQdKKKK+hICiiigAooooAKKKKACiiigAooooAKKKKACiiigAooooAKKKKACiiigAooooAKKKKACiiigAooooAKKKKACiiigAooooAKKKKAClHUZ4HekooA9H8RLDHpng7TtL1idN4ikiQ221Cxc/viM/eBOMH86x38Nm+vfEl9qWspENMvtlzMYMmXc7hmCg9crwvv1p97e2b3ngopdQsLaCJZyHH7oiXJDenHrU2rX1k2m+OI1vIGe51WOSBRIMyqJZCWX1GCOR6185SValFRg3dveyvrUs+nb/ADIRk634fsodLsNV0fU2u7O7na2PnxeU8UgwcNyRjBBzWlD4T0K6v5NFsfExuNWRGIC22bd3UZKq4P69Kh0640p/Buj2WoXEfljXHkuYg/ziEogLY644PNdnpE81h4uXfqHhzTtFdnjtUtWi3TKQQgJHzemSxFLE4vEUoOKk7rmttrZ6fZd/RJaa3BtnA6R4es7jw2df1DVPsdql2bZ0WHe5O0MNozyTn8MZqa88I+ZqWjw6LfC9ttXRmt5ZE8sptOH3jnGMH8qL94rb4fHSpLiA3kWtOzRJKGO3ygNwx1GeM9K2ND1vTbCLwc1xdR7IoLyC62NuaASsyhiByOGz9K6KtfFRTqU23rJJWVrKLa6X3S6+QXZj3Xh3RJbG+fRvEBvLqwQySxS2/lLKgOGMZzzj0PWkg8PaRaWFnP4h1t7Ce+jEsMMVsZSkZOA7nIwDg8CnXPhW002yv7zVdYsniWMixWzuVke4kJ+XjnC45NdM2o6jrWm6XcaHqOhxLFaR293DepCHhdOC2XGSpGDx71nVxVRRXs6jcb6ydlbTa/K1v5eVwucB4j0m40PVpdPuHSQoFZJE+7IjDKsPYg1e8PaFaXmk3es6pqD2en2siQkxQ+ZI7tyABkYGO5q7r/ia+tfE11Pp2rR3wEaQfaWtUCuFH8K4wACTg9xVvwfdapdQ6leadr1rb6rLMplsrkRrDcx4+9hvlJB7YrpqV8SsKpSaTtHXXyvo4+76tO3VId3Yz4/DNldeJtK0zTdajurXUyuycR/PFk4IdM8EfWqGgaL/AGrqd5Z/aPK+zW08+7Znd5Sk4xnjOK6+4vNH03xp4XvbhtNgvopN2qNYf6hDu+U8cZx1xUehaVDoGravealrGlqk1jdx2gjulczF0bB46DHr1JArn+v1VTeru46aat3aey10t8tbIVzHt/DOlQaBp2taxrjWsF8reXFFb+ZJuBwe+MAYOffFTQeBnn8QJp0OqQta3Fi17a3mwhJIwO4z8uO/XFaF9ojaz4F8LLbX1nDdxwzfubiYRb0L8spPHBHI9619Cl0467Y6DHqEU0Wm6FdQ3N3EdyB3+Ztp7hc1hUx1eMJShNtrnurLRJuz28kt3e/kK7OQl8OaTdaXe3Gg649/cWEfm3EMlsYt8YOC6HJyB6HtSxeG9Hs7OyfxBrj2F1fRiaKGK2Mnlxn7rSHIxn0Har+j6dH4V0/VtSv9U06c3FjLaWcVtcCRpjINu7A6KBzzTtb0xPFq6bqmn6np0IWyit7yO5uFja3aMbScHqpAB4rf61Pn5faP2d/ist7bbW+dt9B3M+08FXD65qulXV/BbNp9t9pMxBMciZXDZ7Da2fwxWlpmleFT4Y8QyRapLcLCYNlw9h88fJ+7k5+Y8H29anvtb0u61bxOYLyPyBoa2VtI7bfPZCg+XPXOCR7CsfwfGt34V8R6dHPbx3MyQPGksoTeEYlsE+gqJTxFSlz1ZONnDolu4tvb/huoa2Od0f8A5C9l/wBfEf8A6EK7v44a3qEnjCTTI7iWG1tUUqkbFQzkZLHHU9B+FcJo/wDyF7L/AK+I/wD0IV6r8T9K8N674tnWTX4NH1K3VY51ulPlyrjKsp9cHGK1x1SnTx9KdSN0oy6XtrHXT7vmD3RiavdTeIPg1FqGoMZrzTL/AOzpM/LMhAOCe/UflUfxP/5k/wD7BkX8xVfxtq2i2fha08H+Hro3sMUpnu7vbgSyeg9v8BUPj7VtO1D/AIRr7FdJN9ksI4p9oPyMCMg5Fc+Eoz9pTkotRcqjStsmtPS71t5gkdhqdhb6h8fbeK5QPHFbRzlT0YpHkfrivPdf8Ta1c+KrnVRqFxHPHcN5O2QgRgNwAPTiui8ReLbWH4rQeI9Hk+220ccStsVhvG3DgAgGk1jQvBd5qMutQ+LYLfT5XM0lmYz9oUk5KKv1/Ks8Glh/ZyxEHZ04paN2et1a2jenrYS03LXxhuTeaj4VvCoQz2KSFQMAEuDTfjbrupJ4ql0i3upbe0jhRmjiYqJGZcktjrxgc+lHxluLd9U8MyRRmCIWCOIz1jUtkA/hXP8AxU1Sw1nxpc3+mXAuLZ4olWQKVyQgB4IB60ZXh1P6tJw0UZ/J8yt87XCK2NHxp/yTHwd9J/51d+Leo3kemeGdNiuHjtm0uKZkRsbmxgE464A4+prG8U6pp934B8M6fb3KyXVoJvtEYBzHk8Z7UfEnVtO1Y6D/AGfcif7LpccE2FYbJATleQM/hW2Gw8nUouUdpVXttduz+fQEtje8Wa1qQ+EPhxBdyhrp3jmfcdzomcKT1x0/KqkVxNdfA66W4laXyNTRYi5yVBxwPzP51meItW066+Hfh3S7e5D3lpLK08W1gUBzjkjB/A0WmracnwqvtFa5Av5L9JUh2tkoMZOcY/WlTwrjRjaFn7W+3Tmevpb8AtoasFh4w1vwdplqTZ6Po1sp8qWa48gTZ/ibJye/51f8QWjWvwcltptat9YeHUkxLC5dYsj7gY9eufxqDXP7D8Z6No0y+JrPSZrC0W3mtbvIAI/iXHXPt7U5W8KyfDu/8Nad4giSeG4Fy090pjW5YDkRjrjgAd65HOTcG42tO7ioPTXdy1vfy79gK3i25n0P4b+GtK06R7dNQia6unjO0yk4IBI7c/oKs/DfV7278DeK9NuppJo7fT5JIS5yUBVgVBPbocVT0670XxT4MsND1nUl0jUNNLC0uZ1PlSxn+En24/IVt+F7XQ9J8H+LLLT9RXU7gae7XN3GpEQyrBY1z17kmjEOEMNKjUg/ac972fWejvttpv5CexW8E2E8XwrubjTdSstMvdQvDDJdXE3lYjUfcVvU8/rVrwBp8+h6lLHqni3QrrSrmJo7m3N+H3ZHBAPGa5fwdqujXnhe78I+ILlrKCSYXFpd7dwikxjDD0P9TVq00vwb4Zhub/UNYsPEdyYitrZ26kpuPRnPbFPE0Z81elO95y0She60taWyt5tWsNrcx/A9vb/8LL021wk1uNREYzhldQxA+oxXR6J4gnvLHxRHc2OnS22m27XFjA1qmy3dZAoI4yevfOcVweh6nPpGtWurW8cTTW0olRXB2EjsQCOKlsNaurOHVYoo4WGpwmGbcD8qlw3y89cjvmtc2ySeNrSm4p6U0r9Gptyt2vHS/XY66VXkil6/kdXqN5LrfhTw9qmpJDLejV2tmmESoXjwpCttABxmr87W+m3nxDu4rG1ke0u4vsyvECsTGbaCB04znHTiuHi1y6j0ez0sRQmG0vDeI2DuLkAYPOMcVYvfE19df27uht1GtyrLcYB+Qq+8bOfX1zXFPIMRf2cYpU+Z6J2XL7aE7JdPcUtPkX7aO/X/AIDR1+mXT6/ZeFNS1WK3uLz+3fsry+SqmSL5TtYAAH8qg0C+sbOTX7Sz1Gx0bWW1J/Iurq3DRmEMR5anBCHPtXK6X4kvdPtNPtYobdksb/7dGWByz4AweenH196s2Hito7e9s9R0mz1Kyu7trwwSll8uU9SrA5HHH4VjXyDEJVKcYXp30inHb2jlblkuVqz+F2T2utBqtHR31/4B2eiXGr2fxIge6tNPtnu9NkZprMK8V3tjciVTjAJI5xisey1uex+Hza4lvaSapPrLxrcSW6nywYgSVGMDp6cZrIXxneL4hsdUSxs44LGBre3skBESRMCCvXOTk8561nahrb3GkNpENnBbWX21rxEUsWRim3bknkY9s0qPD1edWDrUY2apqVrWtF1Lxerezjdax0teyQOsknZ9/wBDqbLSI/FWn+F7pI0QxzvY6iyqBhEzIHbH+xu59q5LxVqEeqeIr6+giSKCSY+SiAALGOFHHsBXTeH7ybw38PtXma+t/M1hUitLdJQ0i9Q8hA5XC5HPrXDV6uSYef1uvNu9ODcYf9vPnn9zagu3IRVa5Uur3/Jf5/MKKKK+oOcKUEg5BIPqKSigBWZmOWYsfUnNJRRQAUUUUAFFORHckIjOR12jNb9/olrB4E0zXY3mNzd3csLoSNgVRxgYzn8a5cRjKWHlTjN6zlyr1s3+SZUYt3t0OeoopcH0P5V1EiUU4o4UOUYKehI4NCKzttRWZvRRk0rrcBtFKysrFWUqw6gjBpVR2OFRmOM4Ck0XVrgNopyI752IzY67QTitDQI9Gkluv7auLiGMWztbmEAlpv4FPB+Xrmsq1ZUoOdm7dErv7hpXdjNop0au52ojM2OijNIQQSCCCOoNa31sISinKjtnajNjrhScfWhUdgWVGYDqQMgUXQDaKKKYBRRRQAUUUUAFFFFABRRRQAUUUUAFFFFABRRRQAUUUUAFFFFABRRRQAUUUUAFFFFABRRRQAUUUUAFFFFABRRRQAUUVr+DLW3vvFmlWd3EJYJrpEkQk4ZSeRxXPi8RHC0J15LSCbdvJXKhFykorqZFFbfjmyt7Hxnq1hYwiKCG6aOKNcnaOwHeqVzo+r21v9pudKvoYP8AnpJbuq/mRiscNmNCvQpVubl9ok0m0nqk7euvQcqcoycexRoqSOGaSN5I4ndE++yqSF+p7UkUcksgjijaRz0VRkn8K7OeOuuxFhlFKysrFWUqwOCCMEGrOl6fe6pdi00+3e4nKswRMZwBknn2qalWnSg6k5JRWrbdkl3uNJt2RVoop0atJIsaDLMQAPUmrbtuI0NT1aS/0rTNPkhRE0+N0RgSS+5t3NHh7V5dGup54oUlM1tJbkMSMBxgnjvVXUbK606+lsb6BoLmFtskbYyp/CoFVmOFUk+wrnhChUo+5Zwlro9HfW9/O9wcbaMQDAooorpAKKKKAJrGYW99b3DAlYpUcgdSAQa1/HmtQeIfFF1q1vDJDFNtwkmNwwoHb6VhUVi6MHVVXqk18nb/ACFYKKKK2GXNF1G40nVrbUrTb51vIHXcMg+oPsRxXXXPiLwLe3rapeeFbwXjt5kkMV1iF37nHUA+lcLVz+y9Q/sj+1vskv2DzPK8/Hy7/T61w4rDUJyU6kuV7XUnG/lo1f8AqwrXLfi7XrnxHrUmpXMaRZUJFEn3Y0HRRWRRRXVSpQpQUIKyWwBRWx4P0KbxJ4gg0e3uI4JJg5DuCQNqlu30rNvrdrW9ntWYM0MjRkjoSDjP6VCxNJ1nQT95JNryd0n+DHbS5DRQTgE1veM/DVx4Zu7S3uLmK4NzbrcKYwRtB7HNE8RShVjSk/eley723+64WZg0UUVuB12ieKNLbw7F4f8AEmjvf2lu5e2mgk8uWLPUZ7jml1jxTpcfh2fQPDOky2FrdOrXU08u+WbHQewrkKK4P7Ooc/PZ73td2vve17b6+upNkFFFOjXzJFQcFmA/Ou5uxQ2itzxp4cuPDGunSZ7iO5kEavvjBAO7tzWfq2mahpNwLfUrSS1mZBIEcclT0Nc9DGUMRCE6ck1NXXmu6W42minRW94q8NXHh+30uaa5imGo2ouUCAjYCAcHPfmsGqw+JpYmmqtJ3i+vo7fmJqxPaWl1ds62tvLOyLuYRqWIX1/UVb1TQ9Z0lIpNU0u7tI5fuNLGVDfSui+ErXianrDaeGN2NJnMO0ZO7jGPf0pPCk15ceD/ABSuoSTSWSwxSKZSSBceYNuM/wAR5z7V5WJzOtSrzjFLli4J78z53bTtb5320KUdDC1PTfM8QPp+kafqHzbfKt5kzNkqCcge+SPbFQarouraVPHBqWm3VpLJ9xZYyN309a9I1hpo9b8cz2JYagmn2vlMn31jKJ5pXv0xWBoT3E3w6uvt7O8UWr2v2EyEnDknzAue2NucVx4bOK0qUKllyr2aabfM3OMXdPsubXTWzd1YpxRzo8M+IPss90NFvvIgJWWTyThCOufpUGkaLq2sM66Xpt1emMZfyYy23616AL+8l+PU6PcylFu5YAu47fL2EbcdMVUuX0iD4e6It1JrEcElxcNKdP2BTMH/AIy3cLjH40lnWKtCLguaag1ZN25lJ2avrbl7q9/LU5EcJ9hvft/9n/ZJ/te/Z5Gw793pjrU+raJrGkNGuqabdWZk+55sZXd9K9PtLm2m1ae6ktdYgvYfDf7uV/LN5Mu7/Wrg43bD35wK5wXmnN4G1W3sYNeurVriAia9MXlwS7uq4OcsMg4p0c9r1ZxXs1a8U/8At52une1l0Wreq0YciORu9H1WztWurrT7mCBZfJaSSMhQ+M7friqNdh8Xb67uPHGoWstxI0EDIsUW47VGxTwOmck81x9e1luIq4nC061VJOSTsuiauRJWdgoooruEFB6UUGgD0vxHrV14H0nRtF8PeTazz2SXl5dGFXeV36LlgeBirXiHxF5ngvwl4iW0ginj1KSS4SOMBJHXAY7enzD9TWRNfeGPFuiaYutavJo2q6dALZpTbmWOeJfu9CMEVX8a634duPB+leH9Ca5YafcSEvNHtMoI/wBZ7ZJPHYYr8voZXCrWw1Oph5e2VSftZ8rs4uM1dz2kndcqTfKtNDvlUaUmpaWVvw6GzL4ZtZPjGG2p/ZDKNXLY+Tycbz+G7io/BGp2+pav401u8soriE2Ek4gZfl2hvlX24Aqxc64IPgra3MkWzUrpW0uKY/ea3V9xx7Y4rkfBWsWOlad4igvGkV7/AE17eDahbLnpn0HvToYPF47AV/aJuVPloRtu1TqLnmrfzaX7coOUYzVuuv3rRHUeC/EepeJ4Nd0jXDb3Vp/Zc9xFH5CIIXQZXZtAwKpeA7nxJH4Wkh8KaHsu2uC1xqsgTbtxwgLjC1ifD/WLHRbzU5b5nVbjTJ7aPYhbLuMDPoPetey1DQda8BaboOoa5Jolxp0rsQYGkjuAxzn5T94e9dWY5asLVq0qWHXsZSpu3JKUF7sry9nC3Pqopra7TexMJ8yTctdeuv3s0fiZBfTeANL1HXGsJ9XW9eF57Uo2U25CsU+Uke1T/EHxTqPh3xJZWuiLbWYNnbyXDCBSZyV6MSOgHGBisjWb3wnN8Of7C0vU51uLG7a4T7RAQbssuCVA4Qex9Pesj4iazY634ihvtPaRoUs4ISXQqdyLg8VjlGU/WKlKjiaLdODr6Sg4xtJwcPdd0k1dxWtvVaOpUsm4vXTr6nY+PPFF94d8dLY6DBaafbsYZrlEgQ/aHkALbiRnGDjAxU72NnD8U/F8MNrCkX9jTSrHsG1WaJGJA7ckn8a4n4ga1Ya14z/tSxeRrbZAuXQqcoqg8fga6CTxdoknj3xBrCzTC0vtKe2gYxEEyGNFAI7cqea5lklehgaLpUWpyoNT0d3PmpNKXVy+K19Ur20K9qnN3el9PxLXgdr5/AFvD4Lu9Og177Q5vlmKCeRf4AhcYxWH45uNUuNd0dde0L+ztTjKJPNtCi6+cYbAGPyqHSI/Buq+GrS1vb46Dq9qzeZc+Q0qXKHpnB4Iqx4w1/SpNP0DQ9PvrnU4tLmMkl9OhUvlgdqg87QP6V34fCyp5vKVOi3JzqXcoSjKKalr7VPknB6KMHqk11iRKV6er7df06PzOj8V+K9R0f4pNpOlx2ttZfaoUuIlgQ/aC4XcWJGehwMdMUzUvFF7o/xS/sDSYLSz0lL5IZLVIE2y7yN5YkZyc/hXIeLtb0/UviRLrtq8jWTXMMgZkIbaoTPH4GjW9b0+7+JsmvwvIbFr9JwxQhtgIzx+FYYThqk6NBVMPq8O+a6/5ee7bm/vq8rX1Wthyru7tL7X4f5FHx5bQWfjXWbW2jWOGO8kVEUcKN3QViVr+M7+31TxZqmpWbM1vc3LyRllwSpPGR2rIr77K41I4Kiqt+blje+97K9/O5x1Lc7sFFFFdxIUUUUAFFFFABRRRQAUUUUAFFFFABRRRQAUUUUAFFFFABRRRQAUUUUAFFFFABRRRQAUUUUAFFFFABRRRQAVu/D7/kedE/6/Y/51hVseCrmCz8XaTdXUqwwRXcbySN0VQeSa83OYSnl2IjFXbhL/ANJZpRdqkfVHXtf3Gm/GbWrqy0V9XvBcSrbwqMlHOPnxg9K6zwJD8Rj4niPii9QadOHWe1up4mLgqflWMEkc/TisHw7r+jj4geLsarFZjVo5I7HUQflRj0Oe3rn2qPwdpOk+F/GVlqniDxbpt1KJCsKWkzTZZgRudiAFUZr8Xzmj7XB1KE6EY1Vh6cY81KdSpO1O9qeqjT5ZOzaTafvStZHtUZWmpKWnM+qSWvXvcpfDOa2i8c6v4Zmwljqyz2e3sGBbYfqOQPrR8MrFvD954h8RahHg6FA8KA97hsqAP8965zxH5mg+OZrq1vbW6eK6+1RTW0m9DltwGfX1Fd58btSsbfRLOw02MwtrUg1S7U9TlQFz+I/8dr3s1p1a+Lo4Wgm6eYQgpPt7Ozm319+k+X1SOek1GDlLem3b57fc9TgfCGiyeKPEEkVzd/Z4VSS6vbkjOyNeWbHrk/rXc/DW38GzeKJJtAudViuba1mIS92FbhChBKlQNpGQcHPFcp8L76yt9YvtP1C4S1h1SwlshO5wsbtgqT7ZGPxrpvh74XuPDHiJ9Q1+/wBOtIxbSxWwF2jeezKeRg8DHOT7CtuNcS3HG4arXlTtTXsoR2ndPm0s+b+Vr7Efe0vcWCjrCSjfXV9u3p+pynh/RNHj8OHxH4kuLtLN5jb2tva7RLO4GWOW4CirGqaFpSWWmeJPDtzcy6dNerbyxXOPNglHOCRwQRnBrd8Farq158P4NG8N6haW2r2N07tbzrFm4ifnKmQEZBzxVfxje61Bpul6fr/iCC5vZL1ZprGCOEJAqnAZnQD5jnpnpWv9p5lUzedKVVKXtJR5OZ39kk7P2apWSatJVOe3NpfXlF7KmqKdui1t19b/ACtb/Mv/ABCs/BMXj6/i1u91V7u6lDO9qEEVsCAAGyCWPc49aTwPoll4d8eavpWoSXM0sdhM0EsO0JJA0eSxz/EQRjtnNM8d+D5vEXjW91PRtS0240+eQefObtALcgANuBPTjIIzmp9P1Wx1b4sXa2NxG8A0uSwtpXYKJmWLaDk+pzivnKdaVTIlh6OInNfVm6qf/LuUVDlWy5NOZcvWKv5vpcbV+aUUve081rf16anl999j+1yf2eJxa5/dedjft/2scZrul8E6Fa+FtI8SavrM9tZ3UO+ZEQNI7nokY/PJPSuFv7O40+8lsbtAk8LbJFDA4P1HFd78Qif+FY+CVzx5DHH4V+o5nVqOWEpYeq1GcrOSs248knu7rW17/M8ZLe6LMfgPwzr2ijWfDOuXEFpBJtvft4GYlAyTwBzjnHf1pmieE/AviUXGneH9Y1UapFEXja5jURy47gAZx+Oeai8FEj4PeL8HH72MfoKq/An/AJKHB/17TfyrxK7xtPD4yosTL9w3y7fyqXvae9vb0KVrrTc57wr4cvvEHiFdHttscgLedI33YlU/MxrrP7C+GK3n9kt4k1M3e7yzdhF8jf09OmffHvV/4Pm2XUPGMk6yttt33CLHmbNz7tvvWAJvhWV/48PFOMf89Yv8a6cVjcTicbUop1FGCjb2ajvJXu7/AHJbb3EkkjI8VeGLrw74lTR7yQSJIyGKZBxJGxwGH6/lXV+IvBPhXwrqkg8QaxfG1fH2WC2RTPIMDczdlUHj3qn8Qtdsdav/AA4ljYalarZosQN7GFaRNybSCDz0PPvR8e3ZviHMrMSFtogo9Byf61VHEZhi6mFo1pum5Qm52sm+VxSa3s3vp0bXoNJXIPGXhPR7bwzbeKPDWoz3WmSy+VIlwB5kbfgB34xiuthtfCB+ECQy6pqK6Wb8M8wgHmCbHK49Peuei/5IDN/2Fl/nR/zQM/8AYX/pXDXjXxFKnTqVpPkxHInpe3RvTddH941ZdOhl+B/CdnrVvqOr6pqDWOi6ef3syrl2J6Afhj16itvS/C/gDxLcNpvh7WdVg1IoTCLtF2SED2A/nWV4P8MWt34XuvEGva1Pp2jRy+XshBZpnGOMdPQV0/wxufA0fjWyt9C07Vpbx94W5u5FCp8pJIUeoGOfWts3xtaP1mrQq1G6d7KKShFpXak3pJ9XZ6LRK4RS0ujnfg1DJbfFO0tpRiSLz0Ye4jYGuT8Qf8h7Uf8Ar6l/9DNdx8Nf+S2N/wBfF1/6C9c9bT+H7fxZqreIrK7u7YzSiNLeQKwfzOp9sZr06WIlHM6lXlcn7Km7Ld+9Pa7X5kte7bzOZf7h+le0/E7SNCkudK1fxJqc1tZiwjhigtVDTzNjJxngAAjk15x4tuvCNxZRr4d0vULOcOTK1xKGBXHQYPXNdL8dnZtX0RCxKrpkeB6ZrHHupjcdg+XmpX9pfbmtaO26V+/bzCOiZV8ReE/D83hCTxR4T1K6ntreQR3MF0BvQnHoB6j169aoeCfCUGrafda5rWof2botodskwGWkb+6o/EevWtbwn/yRfxX/ANfEX80rZtX8OxfBTRv7dh1GWze7fcLJlVvN3PjdntiuKrmOLw1GeHjOUn7ZU1KyclFxUtNk3uk2NRTd/IyrPwn4K8SrLaeE9bvo9TRC0cN+oAmx6EAf57Vy3hPwxe694pXQQfs0qs3nswz5Sr97j17V1PhzVfh3puuWl/pem+KZLyF90Sho33HHTaDk8VU07SpPGnxD1i5srifSLMF7id5BtkiTjIIB65963pYzFYZV1Oc401C6lUSbjK9tl8S2aXfQLJ2LX9j/AAtW+/sttd1k3G/yzchF8rdnH93pn/8AXXM+LvD0vhjxZ/ZMkwnVWR45QMbkY8Ejsa3Ek+GenXaCGHW9alRxhmZYonOfzx+FWfjjz8RYCBgfZoOPxp4DE16ePhR5qjhOEm/aJLVcusVo1vqmktgaXLct/FePSpviwqazc3FvZ/Zo90kCbmDYOOPrUnx4h0L7ckxvLr+1hawiODyx5RjyeS3rjNZvx1/5KP8A9sIf60348/8AI32//YOh/rXDlFBynlkudr909Fa2nJ5db6+itYcn8R0vjjSNHudC8M6p4g1OSzsINMijEcC7ppnKqcKDwAB1JrmdX8J+Gr/wjd+IvCOpXsi2JH2q3vAN4HrwBj1755qb4xOx0nwhHuO0aUjAe5VP8BTfh3/yTbxt/wBe6/yNTgY4nDZZSxcK0vjS5dOWzqcrTVrve9737A7OVrHO+CNXh0ebVJpLiSCWXT5Yrd0Bz5hxt5HTp1qrrPiXXNYto7bUdRlnhRt4TAVS394gDk+5rIor7b6hh/bvESinJ21aWltNOxld2saUeu6xHrH9sR6hOt/gAzhvmIAC4PqMACnax4g1jV5IX1C+kl8g5iUAKqH1CjgGsuitVhMPzqfs1dKydldLsvIV2XRqmpLqx1YXswvy5kNxn5yx6nNWNF8Ra1o6Spp1/JDHK250IDKzeuCCM+9ZVFFTC0KkeScE1orNLZbfd07Bdmgda1Y6x/bH9oXH9obt32jf8+fr/Spta8Ra1rKRx6jfyTRxNuSMAKob+9gADPvWTQelH1TD80Z8ivHROyul2XYLsnv7y6v7yS8vbh7i4kOXkc5ZjjHP4CoK6++8O3V9qV693e6fZrZWNvPK6RFU8tlUDgcluRn1NNfwlp8cdldSeJ7RbG/+W1m+zyFncHaQU6qAepJ71zwx+HjGMVptok30vZWXbp2FzHJUV0EXhtYr/U7fVtVtdPi02TyppCDIXbOAEQct0z7VK/hGd9VsrWx1C2ubW9t2uo7shkRYlzvZweVxg1q8dQW8vPZ22vvttrbcLo5qiulm8NQDSbjWNM1u11C2tZYo3/ctG29mwAVbt3z3q1qfhue51LW7zUNQsLKOwuES5aOJgg3DjYo57Yx71P8AaFG+/wCDvfTS1r9UK6OQqW0m+z3cNwI45DE4fZIMq2DnBHcVvT+Fsajp0Nvq1nLZ6hE00V5JmJFVc7twPIIx078Ul54esV05dSsdfgu7Fbhbe4l+zOjQlgSDtPLDg9KbxlCa5W9/J+as9NHurPW4+Yr+K/Et94imtzdR21tBbIY7e2to9kUYPXAyeTWLXda/ottYeKtes9EkszBDYPJJFLEzeSoVcqpb+LuG7ZrNtvCURWzt77XLSx1G9jWS3tJI3PDfc3uOEJ7fWuTBV8HhsPGFGPLC10rO+ur0/Fv53HKbk+ZnL0V0Vr4XYadPqGqahDpsFveNaTB42d1kA6BR949fyNUfEmjto17FD9qiu4Z4VngnjBAdG6HB5B4PFd8MXRnPki9fn+ewrmXRRRXQMKKKKACiiigAooooAKKKKACiiigAooooAKKKKACiiigAooooAKKKKACiiigAooooAKKKKACiiigAooooAKKKKACiiigAooooAKKKKACiiigAooooAKKKKANnwjdaBZ6k03iHTbi/tgn7uKCTYQ+QQTyMjGRj3pfGniCfxN4hn1WaMQq4CRRA5EaKMBf8+tYtFecsqw/176+7upy8qu20k7X5VeyvZXaV3ZGntZez9n0Cg89eaKK9EzCiiigAHSit3SfCusajZw3sMEQhmfbCJZ0jaYg8hFYgt+FXdZ8K3EnivVtP0mBI7WxYeY88wRIgQMbmY9Sc8da8+WaYSNV03NXSbeq0s0tfO7sPlZy1dP4n8SWureEvD+jQ288cumRlJHfG18j+HBz+dLong2+ufFdtouolLdZozMJUmQh0wcMhzhuR29/Sqdj4V1i7SWRFtI4o5jB5st3GkbyYztVicN1HTiuavisvrVYTnUV6dpJ3095SivXqNKVi3oHiW107wNrnh+W3nefUXVo5FxsTAHXv2qL4c+ILbwz4nj1a7t5p4lieMpFjdlh78VialZXWnX01jewtDcQttkQ9jV/RfDuqatbtc2scKQK/liWedIlZ/wC6CxGT9KdfCYD6vWdSSUK2snfR3SWj80lsCbuvIteFvE9x4e8UPrFrGJI5XcTQOeJI2OSp9+ldK1/8KHvP7UOnawsm7zDYjHlbuuM56e2cVyNn4a1i51C7sRaiGWz/AOPpp5FjSHnHzMTj6etaGh+GZI/FcGl63b/u5beSZCkgKyKEYqyspwRkdq4sfQy+cpVlVcZqOvJKzlFK6uuumz313HFy7EPi7xRP4j8Tx6tcQiGGEosECnPlxqcgfXrTviP4htvE/iiXVrS3mgieJECS43ZA9uKbeaEZrHw6ml2skt7qMEjOobO5hIRnngAAfSqes+HdU0qCO4uI4ZIHfyxLbzLKm/8AukqTg+1dOFhl0KlL2doygpQir9L2el9buO+/4ifNqaKeJLVfhrJ4W+zz/aWvRcebxs2jt65rV8K+IfDD+BZfC/iQahEn2v7RHLaqGJOBxz07/nWDe+Etcs7GS7mt4gIVDzxLOjSwqehdAcqOR9O9aV54TbTZbItbjURc6W1yyJdIDHIFYlhg8quAffkVx4mnldSm4RqfFNzvGSvzJXdm9Fp30KXMWfCfifQU8M3XhTxJa3UmmvOZoJ7f/WRnPcfh/Or/AIf8U+CvCetQXGhabf3m5ts93dkb0jPURqOM9OT24rlbDwjrl5DbTRwQIl0ga2MtzGnnZ6Bcnk8dKg0zw7qt+90scMcK2j+XO9xKsSRvnG0liBnIPFKvl2V1nW5qz5ZfHFTtG70u13b+TfQFKWmh0dn4k8OaJ8S08RaWmoXVgRI8iSKqyeY4YELn+EZHX3rjtTuFutSurpFKrNM8gB6gFif61NrWj6jo08cGpW5gklj8xF3BsrkjPB9jT/Dui3uvX7WNgEM6wvKFY43BRkge9ephcPhMPH61Cd/dUeZu94xvbXbq9SJN9TNblSK6j4ieJLXxNf2Nxa288C21osDCXGSR3GD0qKLwldTanNZwalpssVtAJru7Wb9xAM4wzY5OeMCodY8Oz6ZbW2oRXlpqOnzS+WtxbOWUOP4WBGQcVU5YStiKdRv343tv9pa/NpaX1EpdC1oviS1sfAWs+HpLeZ59QkR45VI2KFK9e/arXgnxZY6fpN14d8Q2L3+i3Tb9qHDwv/eX8hUnizw/LqXxF1my09La1t7ciSWRyI4YIwi5JPYZNY2t+HJ9P09NSt76z1KwaTyjPauSEfrtYEAg+lcX1bL8VTcZaOq1Pd3UrKzT6OyVgVTY62w8R+A/CzSah4ZsdRvdUKFYXvOEhz396wvAfi7+w9fvL3U4XvbbUY2jvFB+ZgxyWH454rk6K2jkOF9nUhUcpuokm5Nt2WyT6Weqt11K52d3JqHw50mcaho9jqmo3aHdBBeELDG3Yt3YD0pPiV4i8PeJLix1mxF8mpgIlzC6gRqqgn5T3Of0rhaKKWRUYV4YhznKcbq7le6fR9LeiTv1DndrHTfEbxJbeJvFB1ezt5oI/KRAk2N2V+la/wARtf8ACviaxi1K3/tGLWkhjh8p1HlbQecnueuK4KitIZNh6fsPZtx9jpGz6aXT7p2Qcz1Oo8c+JLXxBaaJDbW88J06yW2kMmMOwAGRjtx3o8L+JLXSfCniDR5reeSXU4gkTpjahAP3s8/lWBpljd6lfxWNjC01zMcRxgjLHGe/0qCRGjkaNxhlYqw9COtUstwnsFg18MWpWvr8XMn3tzL9A5ne42iiivUJCiirelade6pdG1sLdp5gjSFVIHyqMk8+gqJzjTi5TdkurAqUUUVYBQelFFAHc6xrOlzLrojvEY3Ol2kMOAfndNm5enbBrI1C/s5NA8L26Tq0tm05uFwf3e6YMM/Uc8VztFcNLAU6aSTejv8A+S8v5fiKx6E2oaPd6r4iurK70pNQnvhJaXF/FujMHO7buBAbOOo6VefVrC4l05ZdYjvlk0u5067mghIaEtk+ZsA/1Y45x0ry+rWmX93pl7He2M7Qzx52sOevBBB4IPpXLUyiLXuyd0tL2/ltva/n69Bcp2FpY2el+BtbC6ra30j3Nrua2JMagPkckDLHBOOwFM8Uaxpt1a+KI7e8SRrzULeW3AB/eIoO4jjtkda53Vtf1LVLVLW4eFLdX8zyoIEiQvjG4hQMn61lVdHL5OTqVpe9e/8A6T5L+Vf1qCXc7jRdQ0GSHw/b6hNbO1tZ3SYnQtFFOz5jMgxyv51LrN9HP4J1DTbrXtLuLxbiK4SC1jEcYQBgQhCgM3I4rgqKp5ZDnU+Z6O/T+Zy7abhynf61qGljxT4h1CPUraWDUtLcQFCSd5VQEYY4bg1Fef2Lrmrad4gl121soo4YBeW8obzkaJQuEAHzZCjH1rhaKI5bGCXLNppWvpta3byXzDlOs8Ta5Z6toN6UcJcXOtyXggIOVjZCAc9Pas/xZe2t5Ho4tZhIYNNjhlwCNrgtkc/UVh0VvSwVOly8vS/46DSCiiiuwYUUUUAFFFFABRRRQAUUUUAFFFFABRRRQAUUUUAFFFFABRRRQAUUUUAFFFFABRRRQAUUUUAFFFFABRRRQAUUVM1rcrbC5a3mEDHAkKHafx6VLko2u9wIaKmhtbqYEw2s8oC7jsjJ49eO1I9tcJbrcNbyrCxwshQhSfY9KXtIXtdXCzIqKmFrcm2NyLeYwA4MoQ7Afr0pscE8gzHDI4wWyqE8Dqfwo9pDXULMjoqZbW6aATrbTtEzbQ4jJUn0zUr2sP8AZ8E0U0klzJI6vAIj8oGMEN3zzx2xUutBNK/W3f7+23UdmVKKmktrmKFJpLeZIn+47IQrfQ96Ba3TQrOtrOYmO1XEZ2k+gNV7WFr3QrMhopalW1uWtjdLbTGAHBlCHYD9elOUox3YENFa93oVxHpemXtuJbpr6KSQxxxEmMK+3tWVsfaW2NhTgnHAPvWVHE0q6bpyvZtfNNp/imNxa3G0U8RyHbiNzuBK/KeR6ipFtLppkhW2nMrgMqCM7mB7gVo5xW7FYgorV0PRpNRvLu1ld7Z7a1luGDIckoM7cds1n3FvcW+37RbzQ7xuXzEK5HqM1lDFUp1HSjL3lZ/ft6j5Xa5FRWhoui6trUzw6Tp9xeOgy/lJkKPc9BTb3R9UstTXTLvT7mC9dgqQvGQzEnAwO+fao+vYX2zoe0jzpXcbq6Xdre3mP2crc1tDq7vT5dfsPDt9p15aJBZWiW9yJLhYzasjkliCc4IOcjrWnqUFhqeueJ7q28jV7k3kfk2r3nlRSx7eZeCN+DgYzxnNeepp98+pf2alpM175hi8gId+/wDu49a6DRvBeo6l4U1TWI7W8MtpIiQxLFkS/NiT/vnBzXzWPjhcDCNStiVGN0o/9xKiau1JNptWuraXbejZrThObtGP9JHUjy4/Fvgu4ZtOihS1kt3+zTAwxSAyfJkk/wB5eT1J61jado8cPhu3AsbHUL2K4lW8S9vtsVkQRg7AwzkclufSuYs/D+tXkQlttLupYzA1wHEZ2+WpILZ6YyD+VO0Xw3r2tQvNpek3V3Ehwzxp8ufTPc+1U6GFw8HJ4uMVGyk27W96bSb5018T66teqEozdkovU6Lx3fQWXje/un07TtThuo4XhZ2LJtEajK7WHcEc+lRCzk8R+D9KtdLa1WexuLj7RbPMse0SMCsg3HlcDGe2K5U2N6L/APs82k4vN/l+R5Z8zd6beua0tW8K+I9Js/tmo6NeW1vkAyOnyrn1x0/Gut0sJhoYej9YjGorcl38VouOkebW6f2euolGbu+XQ6Iwf2hpOu+HrXWY9R1D7ZbzrNLKF+1KiFWVWY87SRjnkDNXdOmttN1Dw5pN3eWxubGzu/tDCZSkRkVise7OMj09TiuK0Tw7rmtrI+k6Xc3iRnDtGnyg+memfatTwToMd34rm0nWrOZDFa3DtC+UZXRCRnv1rgzBYOhRr89dS9nFylGPLzr3ORu11ZW1SstettC4U5ycbLf7jf8ADepafAnh+Gae0LS6Pd2o82TCRyO52hyDlQemeOtRXFz/AGFpkMd7puj6dHLqMEr2ttM00jrG2TJ99go7e+a5S98MeIbLTBqV3o15DaEAmV4yAAehPcfjWRXXh8twmLk6lCspxvrZ31UnK2jsmubqm9NLES5oaSVjt9e0e6j1TXddbW4ILC4E0kM8NwGa7DnKxbQc85wc9MVo25jR9IvmmgFu3hiS2D+av+tCPlCM5B5HHvXm9Fdc8onUpqE6myt8NtOW3ffrfbskRzHXandQvceDQLmNlt7aEPhwREfOJOfT15rT1mIa/purabpdxbSXUOuz3RiMyqJomGA6knDYx+RzXn1auka09hZy2M2n2N/ayOJPKuYyQrgY3AqQRx74pV8rnBRnRd5Rd185Xfa+76r1Q1LubPxJj8g+H7drhLhotIiUyI25Thm6HuPeo/hkxXWtQZW2kaTdkH0PlGsPW9UudWvftVysSbY1ijjiXakaKMKqjsBVKunD4GawKw9R6tO/zdyJanXeC4X1Pwjr+h2WG1CYwTwxZAaZYydyr6nkHHtU8tldaD8Pbiz1aI211qGoRPb28n3wqA7nI7DtXFozIwZGKsDkEHBFLNLLNIZJpHkc9WdiT+ZrSeClKo3ze65KTVtbpLrfbRdCbHrVzKkvi3xtpcVnbX17ciF4LadiFnCAFkBBBzyCBntXPa//AGhYeCrmG60LTdDjvbiNRbjzPPlKc7wGY4UdM+9cIrMrBlYhgcgg8inzTTTv5k0skr9NzsWP5muajlXspR966XLffeKS726J7P8AySiR0UUV7JYVv+BdBj8Q601rPO8FtDA9xM0a7nKIMkKO5NYFdJ8OrW4uvEBWw1n+ytQSF3tJDgCWQD/Vkk4GfxrgzSpKng6koT5Wk9bXt57P8nbccdyfUrPwZd6Ld3OjXl/ZXtqVIt74qftCk4O3b0I64qW00Tw9pOg2OqeKJdQkm1FTJbWtntBWIHG9i3r2FdPqcOqXPhfWJ/HmkadayxQZsrtVjS4knzwo2H5hWTq+k3vjDw14fvdBjS7msbMWN3bLIokjZTw2CRwR3r5ijmDlGMJ1XGnz2lLmUkvcukqllo3u3Zp+71Ro4+RJ4X0jT9N+KHh2TSNQF7Y3gM0LMR5iZRgUcDoRUdhoPg/VvEk/h6O91Q6nLLIsd4FUQGUZO3b129s1J4a0ez8O/Enw5Z/b0mvApe+AdTHDIUbCBh6DrWX8OXRPirZO7qqi9kJYnA/i71NV1JqriKVaTcaKae3M1KpZvTXb0d722BdFbqQeHvD+m/2Ld6/4iubiLT7ef7NFFbAeZcS9wCeAAKXXNB0i48ODxF4ZmvHt45xb3VrdAeZCzfdII4INamm2reJfAdzoOnvG2p2Opvdpbs4UzxsCDtzwSM0slrN4P8AXlnq2yPUtUvIHjtA4Z0jiO4s2OmTxXTLHVfrD/ev2vtElT0s4aa23ty3lzd9L9BW02IL7Q/CHh6SDTfEV1qk2pPGslwbMKI7bcMgc8sQCM1o+ENDbw98Sp7Hz1uYW0uea3nAwJI2jyppnjXwxqnirxD/wkHh9Ir2x1JI38wTKPIYIFZXycjGK1bO+sZPiVBZ211FNFpugvZGcMNsjpHzg/XivMrYypVwbSqucpU5OpH+WVl0+zZ3jbrv0uUlrschoWhaJB4SXxL4ge/lgluTbwwWYUHIGSzMeB7Cs3xXY6HbSWtxoGoPdWtzFvMUuPNt2zyrY4rpvA0HiaHwsLzwpqKXrvOUvdKkRGCDs+1zzkY6f0qv8ULa1hs9IluLGx0/XZUkN/bWZGxRkbCQCQrHngV62Hxs/7UdOVXmvKSsnskm7Sg0mkraTTd3boyWvd2OGooor6wzCiiigAooooAKKKKACirejWMmqavZ6bC6xyXU6QqzdFLHAJ/Om6paPp+pXNjIyu9vK0TMvQlTjIrH29P2vsb+9a9vK9r/eOztcrUUUVsIKKKKACitTSNFn1LS9V1CKaNE02FZpFbOXDNjArLrGniKdSc4Rd3F2fk2k/wAmmNppJhRRRWwgooooAKKKKACiiigAooooAKKKKACiiigAooooAKKKKACiiigAooooAKKKKACiiigAooooAKKKKALGmrC+o2qXJAgaZBKT/d3DP6Zr1jUb2OPxZrFlIfEF1axwzI9gYY1tFgCnaVy2AoGCD1/GvH605tf1ubTBpkurXj2YAXyWlJXA6D6e1fOZ3kk8xqwnGSsk079LtO60eqt0cXt7ysbUqqgmdhbarqVjZ+BLezvJreN8l1jbG/8AfkYb1GM8H1NLfaje3y+O7S6uZJbaFd0UJPyRFZwF2r0XA44rgjd3X7j/AEmb/R/9R85/dc5+X0554o+2XeZz9qnzc/6/94f3vOfm/vc881z/AOrMOf2nu8173tr/ABfab+mhXt9Lf1tY9durqC08aQWFm+vz2aQIsNhDDH9jltzHk8k4KkZJY965DUNTubL4dabb2FxJbW91fXaybDhmjyuEJ9Oeneucj1/W49MOlpqt4tkVK+SJTt2nt9PbpVJ553t0t2mkaGMlkjLEqpPUgdBmufL+FpUJQ9s1JRcfPm5YzV3olduV+rVvielnPEXvb+tj1mxutbh+Lun6bYtONGRIhBAoPkfZ/KB3Y6dec9c1meEzgeEj1/4nt1178LWfpvjOwsILaW3/ALaR7VAYtP8AtAa0EoXAbJ+bbn5tvTNcdFqF/EIhFeXEYhkMkWyQjY56suOhPrXnYTh7E14yhKCp2hGN7ayajVi5O3X3029VvaTNJVorrf8Apf5HW2eqX2qeHfF0eo3cs8KeTIiOcrEfPAyo/h444rqLG61yL4v2+m2jTjR0VRDAufIFuIsqwHTrznrmvJUuLiOOaOOeVEnAEqhyBJg5G4d+eea7ax8aWFjDBLa/20slvH+5sGuA1oku3G7J+bbk7tvr3rbOchqxjUWHpKamppKytFyhTin5O8HZ2tZu7XVUqy05na1vzZzDjQ/sExmfURqO5sBVTyfvce/Su31q68SQ+NV0vQVL6d9iRba2f/j1e3MILM3IXH3iTnrXmv15NaKa9rSaWdLTVbxbIjb5AlO3Hpj09ule7mGT1K84yi1PSStPVLm5dUl/LbRaaN+8jGFVL/gHTX2sanp3hPwlDp95NaqfNkYwttLETYGSOoHp71f8VxM0HjpYYjhdUt3ZUXoMtzgdsmvPZLi4kiiiknlaOEERKXJEeTk7R2554q3Z63rFney31rqd3Fczf62USndJ/vHv+Nc0+HpwaqUXHmTlLa171Y1FdrXRJq+tr7Fe2Wz/AK0seg6FHNZ6p4JWeErIukXT+XIvYtKRke4I/OsXSdU1e58I6/rEV5czav59vHJOpJljtzuyFI5C7goOPYVysmq6pJcrcyalePOgYLIZmLKGzuAOeM5OfrTNM1G/0u5+06deTWs2Nu+JypI9D6is1w5PllObi5vle2mlWVRx6uz5kvldp7D9utun/Asd7oF7ry6vFqOrpGLoaBcPbysAZZEAO1pM9/TOMgCsa8vr3Uvhl5uoXU13JFrAWN5mLMoMJJAJ7E84rnbjVNSuLyW8m1C6kuZUKSSmU7mUjBUn0x26VALif7KbXzpPIL+YYtx2bsY3Y6ZxxmuihkHLUjWaipJwei2UXK6Xl71unotiXW0sdlqE09j8I9FXT5HhS8vp2vGjJBZ14RWI/wBnnFaumSy3vhnwReag7SXUWvfZ4JHOWaEMpxnqQDXIeHfFF9o1nNYC3s76wmcO9rdxeZHvHRh6H6U3XPE+qate2lzI0Vstlj7HDbRiOODByNqjvkDmvErcOY2rUdHkio+0qVPaX1anGaUbWvdcyi9bckVbXRdMcTBLmu9krelv8vvOl0dHf48hVUkjWJGIA7BmJP5U2ymmTwN432TSLt1CHbhyMZmOcVTk+ImtfbV1C3stJtdRJBlvIrUCWXHZj6HHOMZrK0bxPeabBqdubWzu4NSO64iuI9y7gSQw9CCaxeR5pWhGdSlFOEcOlHmvf2VTnk72SV18P42H7eknZPfm6d1ZG74u1O+t/h54Ssba5lhhltJXlWNivmESEANjqBzx7mtjxd/YNtpXhuyuNc1jT4U0yKaGOytw0bMxJZ924ZbP5YrzzUNWvL6wsLG4ZDDYRtHAFXBCltxye/Na2keMr+x0uHTbmx03VLa3JNst9biQw56hT6e3StMRwxi6dGjKglzQqVZtRcU37SU2neUZLmSaWq2bSfdRxUG2pbNJfdbszsLmW51bxtpV9ol1cWN1baQZLrUdRtQpaNVI87aM5JU9fWofDbaMdD8Vw2Gt6tqsraVI8jXEWyHgjDAFid2fUCuQj8Ya4viZvEDXEcl26GJ0eMGIxkY8vZ0247Vft/H2oWrTR2mk6NbWc8bRz2kVqBHKCOrHqcdueK83EcK5pGhGhSimlGna0orWE3NxbcOZpXtCzjFdUjWOKpOTk31f4q3e3ruyz42uLix8JeEbSxmlgs5LA3DeUxUPOW+YnHUitbwZqGvT+PrHUtatxFcjRJWgkKYM0axHY7c8k+veuV0bxhfafpw02ax07UrJJDJDDewCQQsTzs7ge1QyeLtbk8Qya600Ru3haAfuxsSNl27VXsMdK9Crw5jquErYJ0Yaqtao3rL2rbSta639+99la/TNYmCnGfM+mnp/WhtfDy+vbseKhdXU04m0S5kkEjlgzAcHnvzXD1f0fVrzSftf2Nox9rtntZdybsxv1x6H3qhX1mAy6WFxuIrJJQnyWS/uxs7r7vkclSpzQjHqrhRRRXsmIVe03TZr6K8kjZUFrbNcNuz8yggYHvzT/DUdrN4i06G+2/ZXuo1l3HA2lhnPtXcveeIriDxlb6pDItrb2kiorRbVgPmAKqccDb2HUc15GY5hPDyVOCV9Hdu28lHRW1evl07lRjc89vbdbe4EUdxFcgorb4SSMkA7fqM4PuKg74716UZmstZ1OaO1vFT+y7JWu7JFaa1zGnzBT1DdDjmmywX0OqapqSTJeaodGjuLGUWvlzbSwVnMfP7wLnn8a44Z67JSj0Vtd21HeyskubXrZXUbD5Dz60t1mkkSS4ittkbPmUkbiBnaPc9BUABIJAJA6+1d5p8mrXkoutbt4/NfQ7wxysuJZUCnDOPbkA9xWktxr8N/4Qs9Pt2On3VhbCZFhBjnB4k8zjnC+vSqqZ1OnJx5U3Z/a00vez5ddv8AhrMOU89n06aHRrXVGdDFcyyRIo+8Cm3Of++hVMgjGQRnnmvSdKtdLkvPD9qwSTTxrV+sIOCrgbfLHPByQv1qDWLt77QpheQ6tqEyahCsL6hbRwiOQt80QIYnDDgjGBgVNPO5c6g4Xu/Syc5RXS2ltbteV2Dgee4OASCAenvV3W9Nm0nUprGdld4SoZkzt5AP9a7nxi93qOk6yyzXkEdpMjzWF9aqBbHdtCwSLxjnGMDIFT6nqd7c+L9b0eWTNgNLl/0faNm5YAwfH97IznrUwzurO01BWSk5K76cj35dXaXo97hyI84u4EgWArcwzebEJGEZz5ZJPyt78frUJBU8ggivTNDW4V4HsbdJboeEi8SmMNlxLwcdzWB4jlvb3wPp9/rW9tQ+3SRQSyriSSAICc9yA/APua6MPm7qVVTcVa9t9db20ttp3/ITjocpJLLLjzZZJMdNzE4/OiOSSNt0cjofVWIP6UyivcsrWsSB5680dqKKYCqzKwZWKsOhBwRSu7yMWdmdj1LHJptFK2twHpJIisqSOqt94KxAP1plFFFgHxySRtujkdG9VYg/pWh4Z01tc8SWGltIVN3OsbP1IB6n64zWZV/w/qUuj65ZarCoZ7WZZQp/iweR+IzXNjY1nh6n1f8Aicr5fW2n4lQtzLm2O1Gs+GD4p/4Rw+E9OGkfafsnn4P2r723zPMz1zzin6Noei6Pb+Mv7ZsV1D+xp41g3EqXO8hRkdAeM+1Q/wDFBjxH/wAJP/bVyYfP+1f2X9lPm+Znds3527d3f0q54V1Kx1bRPHGpa6JY7a9lhaUwjc0ReQ7SB32kj8q/OMTz0sPzUFVjC1JTvzqTm6sE+Xm1cnHmUnHR3WrO2Nm9bX1tttYzoX0rxd4a1hl0Ow0vVNLt/tcUlkhRJYgQGVl9RkYNa9t4dvdF0LSjpXgqLX7q8t1ubq6uYTKibukaDPGB1PvWGbzw74b8N6paaPqz6vqWqRC3aUW5iSCHOW69WOBT5b7QPE+k6Z/aeuzaLqVhbi1kJhaSOeNSdrDaRhua3r0cS/4KmsL7TaUaknbkX2U41OTnvp31tyiTj1tzW8u/3Xsal94WsLf4g+FvM0lrK11fD3GnTciFxkMn+70Ipnh650C/8aN4R/4RnTjp0sstutwyn7SGUN8+/PHI6DpWPa6x4b07x7ot7py3K6Zp7J51xIC0k7AHdJtzxn0FUvC2s2Gn/EWHW7p5FslupZSyoS21g2OPxFaSy3G1cLP2jqOUaD5Pii+fmqOOik/fS5Vq3Lvqxc8FJWtvr6aFXTfCuu6t9ok0nTpbuGGZoi6kDkfU1taPaWPh3whJ4g1HS7fUdQmvms7aC5G6KLYPnZlH3jniuQuZi11NJG7hHkZhgkcE11Ggajo2o+En8Ma5eyaeYro3VneCIyKrEYZHA5wfWvfzenjXRi6j5qXNHmUIyU+XW92pNy1tdRSfLfcxpuF9Ny9pmoaDqvifwreWGnx6bqn9oxpeW9uhEDDeNrr6H1FasOpaJefEqbw23hnTprK6vngkuJVJuWck5cPnjnoAOBWIuoeFNF1Lw9DpsjXn2K+W5v8AUvIKmQBh8iL1wAKz9L1qwt/ibFr0jyCxXUWuCwQ7thYnp689K8KplbxKqVKcKiiqU+S7knzc0nHqn25FLVK2hsqnLZNrdX/r8yzZaTYp4T8XyPAkk9hdQRW8rD5kBdwcfUAVW0mxs5fhxrmoSW8bXUF7bJFKR8yKwbIH1q/4f1bQ7iDxPpGp3sljBq0yzW915RcIUdmAZRzghqS91Dw3p3gXUPDunX019eT3UUzXHkFI3254UHkADueua7JVsYqs6DjPmlVpSTtK3Jalze9sldSTV773VtSUo2T02f36lzxQ+h6FoGkRW2g2k9/qejxPLPLkiIlfvKP75OTn6U7XbrRfBmpQeHh4b03U2hijOoXF2paSR2ALBD/CBniuf8a6vZapDoS2TuzWWlxW025CuJFHIHqPetzVbjwl4svLfXNT1ybSrzykW/tjamTzWUY3RsOOQO9csMFOjSoyxkajhL2jnbnb5rr2d1H3klHmtbROzetmPnu3y2vpbb5l3wrJ4dhj8cT2UM1zows4pI4XJRmG7Ownrjdxn0rOafTfEXgTWryTQdN0680poWhlsozHuV2IKsMnPTrUP/CRaEsfi2OztWsbfUbaKGwgVM/cbqx7E9fqazNA1ays/CHiLTLhnFxfrAIAEJB2MxbJ7cEVVPLK96mJUZqfPQtdu/Lakp3s+Vu3MpvVaPsDqLSN1az/AFt/wDsbXw7e6LoOltpXgqLX7q8t1ubq5uYTKibukaDPGB1PvVfVfCujQeNvDjahZvo9hqsfmXNnK+BBIOCm7spOPzrOlvtA8T6Rpn9p65Noupafbi1kJhaSOeNSdrDaRhuTVGe+8Hr4qsFWxubrRLeMRXDyMwkuGI5lxnjnBA9q5MNhsx9pNzlNVLVeblhPW6fLaUp8jd7OHKtLWfKrlSlCy2tp/W1/U3/FELWlhqNtrvgG306Dy2+wXunxfcf+Es4OGU9680r0jSdU8P8Ahi11GS28V3WswXFtJDDpv2d1QlhgGTccDHsK83HSvoeF1UjGrCUWo3Vm1OKemto1LyjbS+rTb01uY4i2n/A/QKKKK+qOcKKKKACiiigAooooAKKKKACiiigAooooAKKKKACiiigAooooAKKKKACiiigDV0Lw7reul/7J02e7Ef32QYVT6EnjNT6do91Y+MNO0vWbCSFmuolkhmXG5SwH4g1v+ObifTfB3hTS7GV4LWex+2S+WxXzJWPJJHXHSqmn61quraj4Uh1GAvHZ3iRQXbI26UeYvyljw2MV84sdjMRSlWSiqb50t1JcvMk73s7tbJK193YuyTsZ/i3S2Pj3VdK0myZtt7JHBbwoTgA8AAVDrXhXxFotsLrU9IubaAnHmEAqD6EjOPxr0ewjt4de+IeptqA064juDCl55RcwK7nLADnJ4FZnhS48PaS1/DdeNjqdle20kU1q1lL8xI4bJJwQe9edSz3EQpqNOPNyRhdcs5OTcYt2klyrR9b3e9lqU4I4TTvD+taits1jplzcLcuyQsiZDlfvc+3en6b4c1zUtQn0+x02e4uLdisyoBiMg4OT0H511cuqX2m/BnSlsbiS3a51CeOR4ztbaOcZ6gE9ai1i4uNO+E2hJZTSR/2pdXE15IjENIyNtUE9enOK7/7Uxk5WiormqSpx3+zzNyevaLslu+qJ5UcxqHh3XNP843ul3MAgdEkLpgKW+7z79qp6lY3mm3j2d/byW1xHjfHIMEZGR+ldzBqF5e/BDUYrqWSUW2pRRxO5yQpAO3PsSfzq7eaT/wAJld+DtXABF3GLXUG/umDlifqoP6VMM8q0ZS+tJKMZTi2r7xipp691zadHZXDkXQ861HT77TnjjvrWW3eWMSosgwWQ9D9K0fBGhSeIfElpp4hnkt2kX7S0P3o484LZPTFaPiC+0zxN46v7rUtSbTrEkpBIIDLhE+VF2jnkDNT+F7fS7H4iaAmi6zJqMT3UfmP5DQ4O/wC7g9RXTXx9b6jLmTjV5HL4Zcqdr25trr13BJXMvXvC+qWHiC802HTrsiISTRhlyzQKT8/096p3ug6zZGyW6024ie+G62Qr80g9l69xXeeCriSP4o+Ip2YyGG2vWUOdw+U5A57e1c74JvPFGr+MobyxukuNRVHk869YtHCuPmY56YHpXNSzPFxUufltThGTburtp272V1q9fQOVFO+8E+K7Gya8utDu44EXc7YBKj1IByKr2JX/AIRHUf8AiRmc+fFjUccW/wDsZ/2q9A+HlvYW3jH5vGbarezxTB4IY5DHIdjE7nbgjv064rnNK4+E/ikDgDUbf/0KsYZvWqSdKqk7SpWaU4fHO20nd2tvs9rbj5UYdh4V8RX0yRWukXUjPEsynbgFG+62Txg4OKLbTL/SPFFpZ6pos006zKTYuvM4z90eufaul+Juo3kejeFtPinkjg/smKZlRiu5jkZOOuAOPqa1LiaW51L4Z3FxI0kzxqGdjlmxIAMnvTeb4qVGNSpGPJNTVle65VJ3vfry9Emr7hyq5wV7p99fanqctlpE0McE7GS3RCfswZyAh+h+X8Kl1Xwn4k0uw+3aho91b23GZGUEL/vY+7+Ndxo95Pp958Sry2bZNEzlG7qTM4yPcZrG+G93dTaV4ut5riWWJtHlkKu5Ybh0PPeqWbYuNOc4RjyU+RO923zKLet9Lc27vfy3DlRzWheHdc1zzDpOmz3ax/fZAAqn0yeM1FqOi6tp0TTX2nXNtGkxhZpEKgPjO3645rq/G9xPpvgvwnpdjK8FrcWJvJvLYr5krHkkjripvEN/d6h8F9HlvJHlkj1N4lkc5ZlVWxk98dPwraGa4uUqdW0fZzm4Ja8ytzK972d+Xa2ndi5UcXpel6hqjyJp9pLcvGAzrGMkAnA4+pqxrfh3WdFhjm1KxaGKQ7VkDq6k+mVJAPt1rf8AhjHey2viWPTt/wBqbSmEYT7xO4cD3xmrHguJ7Pwrqb61FJFpr31mI1nUgNIJcvtB/wBnOa7a+PqU6s0rWi4q3V81ttfPtrboZNmAfCHiRdO+3nSZvJ8vzCNy7wn97Zndj3xWXdWN3a21rc3EDJDdIXgc4w4BwcfjXfwWmtj41/aHjuNovjK8xB2fZupO7pt2VHoFlbeKtNm0pWUR6XqpuVYngWkjHzPwGAfxNZLM5wSnUs42i210Ur+b6216q+iFzHHR6BrMmoQaemnzNdTxLNHGMZ8sjIY+gxzzinar4e1nS54Ib6xeNrhtsJDK6yHOMBlJBP412mh6rBrc/jK9a1ubiSeGPybe2k2Sm2VsFVOD0ATIA9arwywxeGbS3tdDvrOym1iBopLy7DkSL12JtBwQeT06Uf2hiFPllFaWT9Wr/wA3S+1nez1C7MjQ/BGtXes2Npf2c1pBcTNGzll3KFOGIUnJx+tZOs6FqWlmaS5tXWCO4MHmbgRuxkA4PXGDXV+fNP8AHXM0jvs1hkXcc4UMQAPwFV/C9tLq8viHwmQVmu2Nxah+MTRufX1Un9KI42vB+0qNcvLFtW2Tbu9+i39OgXZyNzY3dta211cQNHDdKWgY/wAYBwSPxqtXRfEG7hn8QtZ2rA2emxLZQY6EIME/i241L4F8KjxOmpqLv7NJZwLKhbGw5bB3E9ABk/hXbLHwoYX6ziPdWnyu9PzVy4ps5iiutk8M6VqniOx0TwpqkmoNIh+03E0ZSNCOrD/ZxWlb+GvAt9f/ANi2Pii8/tFm8uOeS3At5JP7oPXGe9c1TPMNTSclLa7XLK6W15K10tHvqVyM4Ciuq8P+Dbi88RalpmqXK2EOlRvLfTY3bEX+6O+eo9qvv4b8Jappd9N4b127N5ZRGUw30axiZR12n19qqrneEpz5Lt7XaTaXNtdpWV/y12DkZw1XbnVtUuYEguNSvJYkXYqPMxAX0xnpW34T8M2l/pNzr2uag2naPbuI96JukmkP8KCrmoeFtEvtAu9Z8J6rcXYsRuu7W6jCSon98Y6iprZrglX9nNN8rtzcrcVJ9Oa1k9V162YKLsctbalqNtdC6t7+6in2hPMSUhtoGAM+nA4pP7Qv/t/2/wC23P2vOfP8078/73Wuk8OeG9Gbw4fEPiTVZrOzaYwwQ26B5ZWHU89B/hTvEXhrRV8Mf8JJ4b1S4u7OO4FvcRXMWySNiOOnXt+dJ5lgvb+y5Xdvkvyvlv8Ay81reXa+m4crsczcahf3Fy91Pe3Ms7qUeRpCWZT1BPp7Vpan4kv7iC2t7S5urSCOxitZY0mIWTYCNxA9c1v6d4M0ZfDml+Ita1x7KwuUfzgI9zlw2FRAOTkAkntiqmh+F9KubG+1/VNUmstBguDDbuse6a4bsFX6dawlmOWzvLluoPl+F25r25Vpq7rZXtuPlkcl50vlpH5smyMlkXccKT1IHY8CtfxPF4hhSxOu3NxKs8AmtvNn8z5D3HJxWtr/AIY0d/DEviPwxqdxeWlvIIrqG5jCSwk9Dx1FdP4103Q5NK8Nah4g1Oe2txpccUUFtGHmlbqTzwFGRzWVbOqHtqLhG93JNcr500r2S3TfXy121BQdmea3mq6pe26W95qN3cQx/cSSVmUfgarm5uDK0xuJjI6lWfedzAjBBPcY4rpfGnhvT9L03Tta0TUJL3TL/cqGVNskbr1Uj/PSuVr2MDWw+JoqpQVo6q1rWadmmujutSWmnqa2i61Np63u5ppHnsWtImEhBhyysCPQDHQetUtQv77UJhNfXk91IBtDSyFiB6c120ngvQdN0PS9c1zXLiC0vrVJBFFEGleQjJVR/dA7n1rN8VeF9PttAh8SeHdSk1DSnk8qXzU2ywP2DD/PavNw+aZdOupU07yfLzcrtzLTl5mrX0+b8ynGVjkqK9Am8FaBpen2Gqa7r8ttaXlmsscaRbpXlPVQB/COOT61Q0PwtpK+Hx4i8TapNY2E0pjtIoI9005HUgHoK2jn2DlB1IttXsvder10jpq1Z3tt1FyM46tC/wBH1Cx02x1G6hCW18rNbtuB3AHB4HT8a3vEXhfTV8PDxH4a1OW/05ZRFcJNHslgY9MjuKr+IdHmtfC/hy8F9c3Rv0fZbvysRDYwn1q4ZrSrOn7OVrycWmmndRbt0s9L66W9UHLY5miu8ufC3hPQTFZeKNevI9TkRXlhs4A62+egYnqfpWT4l8I3el65Y6fZTJqEOpBWsJ4xgTBjgfQjIzRQzrCV5qMW1dNptNKSW7Tas+/prsDg0czT4o5Jn2RRvI2M7UUk4/Cu9m8K+CdP1FdD1TxNeDVciOWSGAGCKQ/wknnr1rY+GOhW+gfEW+03ULuUalbwyrEsceY5YimS+eoOMYFcWJ4kw9PD1K1OMm4x5knGS5l3V1tqrvpe+w1TdzyeirutR6bDqDx6RdT3VmANkk0exycc5H1zVKvoKc1OKklv30f3EBWhZaveWej3+lQ+X9nv9nnZXLfIcjB7c1n0VNWjTrRUaiurp/NO6fyaTGm1sbng3w9P4j1KS1j81Y44XkeRI920gEqD9SMVUt9C1m4uHt4dMupJUmEDosZJWQgkKfQ4B/Ktj4Xsy+KCFYgGzuM4P/TM1Nod5dWvw01yS3nkjklv7eNnViG2lXzz15xWM6lSM2l5fiznlOSk7eX4mLYeHNcv5riGz0u4ma3cpNtXhGHYnpmpNM0yS38RJp+raRfzOobfaRArKflJBHt3+grXgiitvBlhNrmsaglndTyy21pZxruLA4Z3ckenTmuoG0/EbwyyRzoDo/AnOZMeXJjce5xWdTESV+1n36ef9epEqrV/n+B5vp2i6tqCRvZafcTpIzKjonykqAW56cZH51bsNIuLPxLBp+s6PfyseWtIgRLIMHG3/PatKa5nh+FFjDDK6JNqs3mBTjcBGhArotBkeXXvh/JK7O5sZQWY5JAeQDn6U6leaTfTVfcn/kOdWST+f4Hn+n6PquoKj2On3E6O5jVkTILAZIz7Ag03UdL1LTr0WV9ZTwXDY2xsvLZ6Y9fwroTczwfChI4ZWjWbWZBJtONwESnH510fh5jPceCpJW825XTrz7OX5JkVn8sc+hAxTniJxvK2mv4Jv9Byqyjr01/A4a78L+IrVQ1xo15GCjPkxngKMnPpgc81j13Hw4uNUlvfECzS3EkbaXctc72Jw+04Jz3zn9a4etqU5OTjLpbY0hJttPoFFFFbmgUUUUAFFFFABRRRQAUUUUAFFFFABRRRQAUUUUAFFFFABRRRQAUUUUAFFFFABRRRQAUUUUAFFFFABRRRQB1uleJ9Lm0C30TxPpEuoW9mzG0mgm8uWIHkrnuM03WPFyXOo6N9g00Wel6PIr21p5mSx3BiWbHU49K5SivLWT4RVHU5X1druycr3aV7Ju71S6vuyuZnV2XjKSDxTq2qyafHPZasz/a7GR8qyMc43Y6jscVYk8U6Dpun3kPhbQZ7K6vYjDLc3Vx5rRxnqqDtn1rjKKUslwcpJ8rtorXdny7cyvZ287+Yc7Nq8103Hg+w8PfZdotLmS487zM7946bccY9c10nhiWYeAmj1nRG1nQPtZ8s202Li0lxyeBwp964Gr+j61q2jyNJpWo3Nmz/AHvKcjd9RU43LFUoezopJ83Nq2tW7tpp3i7vdelrApa6nfeIruGP4RyW8OknSbW51FBYwSEmWRVGXkYnk5P4cCm+Fr7UvDfwq1ua7he3+1TiGwEilW3uuHZc9tvf2rmNRs/EWt+HJfFmpagby2gnFsTNMWkDHHQYxjkVlaprGq6okKalqFxdLAu2JZHyEHsK8bC5XTxNCWHjOMkqt6mrdpLlfLd6t7czeur01NJXi02umhQq/wCHtRbSNdsdUWMSm1nSbYTjdtOcZqhRX1tWnGrBwmrpqz+ZidkfFul2fii+1nSdJuFS+tJoZYp7gZDydWBAPA9KyPBWvN4c1f7YbVbuCSFoLiFm2742GCM9jWJWvc+HtQt/C1t4kkMP2K5nMEYDnfuGeox04PevJrYXL8NTVGs7KraGrd5WTsr33te3UuKnK7XTU6PRPF3hnw/q8d7onhqcA5WZ7m63uEIwVj7A+5+lZNx4hso9B1rRNPsJo7bULuOeJpZQWiC84PHOa5uitIZNhYz9o7t+7q5Sd+V3ju+jFzs2vFGunW00tfsvkfYLFLT7+7ftJO7oMdenNXl8WfvvDDmw40JdvEv+v+bd6fL+tcvRWzyzCunGny6RvbV/aTT69U2LmZ0q+Ktp8T4scjXiesv+ozIX9Pm647VU8M66dFg1WP7L5/8AaFk9pnft8vd/F0OfpxWLRT/s3DckqfLpK19X9lJLr0SX3BzM9DsJj/wgmmp4l0CXV9KDv9gubKfEsBz80b4HAz0zUvxAuwPhtodm2nLpfmXkkttZ870gUEBmJ5JJOcnrXFaNr+t6MrrpWqXVmrnLLFIQCfXFVtS1C+1K6N1qF3NdTkYMkrljivIhkdT63GrJrljNzVnLd3+y3yp63bW/ZXZXPoaXhfV4tKstZRmmSa7tBFA0fVXDg5z26dao6rq+qar5f9pahc3fl/cEshYL9Ko0V70cPTVR1Lav/K2hnY0jr2tnTf7NOrXhs9u3yfOO3b6fT26VTtrm5ti5triaAyIUfy3K7lPVTjqPaoaKuNKEU0orUCayurmyuUubO4lt5kOVkjYqw/EVY1HVtU1K4juL/ULm5lj/ANW0khJT6en4VRopunBy5mte4EwuroXv237RN9q3+Z528792c7s9c+9dH4e8Q29nf3PiDUp7281tUZbXOChYrtDu3XjPSuWorOthqdaPLJeXy7ejBoVizMWYksTkk9zXc/DEldB8YFTg/wBlH+Zrhav6XrGoaZb3tvZTCOO9i8m4BQNvT05HH4Vy5phJ4vCujC1247+Uk/yRUXZnX/A6WNfFN5C0aySz6fKkKMcb24O3PuKZpWsaXNrdvYWXw7sRqHnBY4/tEoZXB7+mCK4qyubiyu4rq0meGeJg0ciHBUjvXXS/EzxO8LbWsIrl12tdx2irOR/vf/WryMxymvPFTr0o83OktZzhZq+r5fiWu2/3lxkrWNZNS8V/8J14i1qx02yaa3i26naeYJY2jAwR6t07UmhweEvHT3Vlb6DJompJbvMs1tKXhyo/iU9K4nQde1XQ9UOpaddtHcNkOWG4SA9QwPWtrVPiD4gvrCayjFjYRTjbMbO2WJpB6E9awxGTYuMksNFRaUUpqUotWVvejqprsn00fcFJdTo9NvLKD4OWks2hwazFaajItxG8jKImIOH+X64/Gq+ga55mia5eaD4L0+zt1s2ivLgXT4CMOg3cE+1cf4Y8Sat4dmkk0ydVSYbZoZEDxyD3U1b8R+M9b1yxWwuGtrayDbjb2kIiRm9SB1onkVb204cqlCc+a7nNWTd2uRaN9ne2ze2pzqxsW+m+HdA8FaXr2r6bPq91qTP5UXnmKGJVOOSOprU1G8S++C2o3EGiW2k239pRCFIA2JBxliWOWOeM+1cp4f8AGms6Nph0yIWd1ZbiyQ3cAlVGPUrnpUx8feIpLa9tbiW2ube7TYYZYFKRAAgeWowFxmlXyrH1KynJKTjUUk3OVuVSukoW5U0tL/5gpKxoeMmP/CsPB654/fnHvmn6uj3XwW0WW1BeOzvplugv8LNnaT+Bxn3rkb3WNQvNKstLuJg9pZbvs6bANm7ryBk/jVvwx4m1fw68v9nTJ5UwxNBKgeOT6qa7HlWIp4eHJZzhUlNK7s03LS9tHaXZ6+QuZXE0/RdTufC+pa1DMItPtmRJQzkeaxPAUdGIrofiwT9m8LDPA0ePH51ieJvF2seILaO0vHghs4m3LbW0Qij3euB1NZ+r6xqGrLaLfziUWkIghwgXag6Dgc/jW9PCYytiKWIr8q5XJ2Wtk4pLWyu76vbsthXVrI6vXGC/CTwyxUOBfTkqeh9qy9X8SaXe6dNaweEdJspJAAs8JfenPUZOKyLjV9QuNGttHmmDWVq7SQx7ANrN1OcZP41QrTCZVGCbrbqc5Kza+KTkr2tf53By7HofxPtbo+DPBl8FY2q6asTMOiuQDz6ZH8qi0KOSz+DPiC4u1KQ3lzElqG43uOpH+e1aninxNqnh/RPCK2EkLwTaMnnW88YkicjGCVPf3riPFPinWPEhiXUZoxBCP3UEKBI0+iivDyzDYzFYWnScYqmqjlzXd7RqN25bb3W99vMuTSZ0HxWY/YfCi54GkJgfjTvHKPdfDjwhfW4LWkEMkEpXokmec+mcGuS1fWNQ1ZLRL6YSrZwiCABAu1B24HP41e8M+LNZ8Pwy29lLDJazHMltcRCSJj64PQ/SvQhlWJoYeh7OznSlJ2u0mpcyavbR2l230J5k2zf8Ixva/CnxZeXQK210YIYN3SSQNk49cZFXNSmht9A+HU9xjykkZnJ6AeaK5fXvEmu+KprWxuHj8sOFt7WBBFEGPAwPX3NbvxNt303wv4V0a7aMX1rbyGeJXDGPLZAOK4amEn9bpKu0p1Zyk0ney9k4eV9ld2td2KT0djT+JOr6Tp3jO/h1DwVZXcruHW5knkBnUgYbjj249Kt22p3Efi/wRBqeiWuj2kRZrWJJy5COMLuB5X5sda5HTPiF4isrGGzc2V6kA2wPd2yyvGO2GPP51z+s6tqOsam+pajdPPdOR854xjoAB0A9qWH4erSpxoVopKMXHm55yveLimovSOjd9+y7g5rcueLLG+h8Z6hYzQyG7e8cKuOXLNwR65yK7X4e6Vf6L8V5NO1O4S4uo7CUuyyF8ZTIGT3FYdv8SvE8UEas1jPPGu2O6mtVaZR/vVh6T4i1bTfEP9vQXJe/JYvJKN2/d1Deua7K+DzLFYOeGqRjH3HFWbd5OyT2XKtNtXr5CTincyB0oq9rupzaxqcmoTw20MkgAKW8exBgY4FUa+lpuUoJzVn1W9vmZhRRRVgW9I1G80m/jvrCYw3EedrYB4IwQQeop9zqt/cRXULz4huphPNEiBVZxnBwBxjJ6VRoqXCLd7ak8qvexsaV4m1rTLH7FZ3YFvuLqjxq+xj3XcDg/SnSeKtekltJpNQd57QMsMzKDIAwIILEZPU9fWsWip9jTvflQuSN72LD3t02nR6e07G0jkaVIuMByACfyAqzb63qtvNZTQ3sivYIUtTgfulJJIHHqT19azqKpwi+g+Vdiy19dtpy6cZ2NospmEXGA5GC35AVe0jU86hpiard3YsbJiIzAQHgBJYlf+BHNZFFJwTVgcU0ejXniZbay1CSfxPHq8s9tJBbwQWpi5cbTJKSBkhc+vNec0UVFKjGle39fcTCmobBRRRWxoFFFFABRRRQAUUUUAFFFFABRRRQAUUUUAFFFFABRRRQAUUUUAFFFFABRRRQAUUUUAFFFFABRRRQAUUUUAFFFFABXod34B0fStO0zV9c8RNa6fe2kcwCQ7pmkYZKIozwARlj6ivPK9E+MTH+yvBy5OBo8ZA99q18hxFXxjzDA4PD1nTjVdTmaUW7RhzK3Mmk79bM68PGHs5zlG9rW+8mvPhzo7afbeILDxQn/COupae5njxJHg42hR94k8Y4wap6j4M8P3fhK917wrr1xfCw5uYLmHYwX1HA+vvU94x/4Z/shk4Ortn/AMepvwx/5EXxv/15J/7PXx8cZnFDBVcZLGyk6GIVJLlhaUPaxg+e0buTUt042stL3b7OSjKahyL3o366O19DCttDnk+HF14gGpyrBFerAbPB2MSB83XGefTtWpo3gzR4fDdrr/izXX0y3vc/ZYYIt8ki/wB7v/KrGn/8kE1L/sLJ/JKk0/xNod14X03QPHGh33lWin7FeQZVtn0OM8Y9QeK7sXmWb1oV44Zy5Y4mUZezUPaKmoJ+4pKzfM1d6ytsRCnRTjzdYp63te/X+rGZ4u8H2Fj4dg8S+HtXOqaVJL5LmRNkkT+4/ToO1S6F4N0lfDNv4i8V642mWl2xFrFDHvllA79/5VP4i8J6W3hK48QeEdeuL7TLeQC6tZwVeInHPYHqO34mpdK8TaLN4T0/w9420K9a1tsmyvIMqwX2zjPXtntxUvM8yr5ZBYOvUquNVxqWhGNeMEm+XlmlFzV43ajrHVLqHsqUar54paaatxv6rp+pn+K/B2nWnhqPxN4b1htT0sy+TL5keySJj0z+nYdRVG+0OeH4dWGvtqUrwz3jQraEHYhG75hzjPHp3ra17wnpM3hK717wfr1zeafbMDd2lwNrx5xz2B7dvxp2sY/4URouen9qPn8nrbCZ1XdHCwjiHUf1nklzwUaijySlyTTS95ae9FK6tbrdToRvJuNvdvo7rdar/Ir6N4J0yHw7Br/i7W20m1uv+PWGKPfLKPXHOB+FR+JfBdlD4dPiTwxrH9raZG2y4DptlgPqR6cjsOtaXx33jUdAWPP2QaVH5Hp1Ocfhto+EWW8LeNEnz9k/s8Fs/d34fH4//Wrjp5rmqymHETxLfNNXpWjyckqihyr3ebmSd+bm+LS1i3Spe2eH5em+t72vftYyvCngf+3vCc+uDUo7RYLvypjKP3ccQUM0hPXjPTvWnpngfwp4ghubXwx4oubnVIIzIIri32JKB128Z/n1pNFkdPgFrAViN+qKrY7jEfH6VD8Av+SjW/8A17y/+g08yx2bvB5pmEMXKP1ac+SKUOVqMYytO8W2ne2jVt9WFKnR56VNwvzJXevXscCylWKsMEHBHvSVLdf8fU3/AF0b+dRV+rRd4pnksKKKKoArS8P6Nea5evZ2PleakLTHzH2jaoyeTWbXReA7m3tb3U2uJ44Q+l3MaF2C7mKYCjPc+lcGaVq1DCVKlH40tNL6+hVNJySZO3gu4FnFqH9t6KdNdjG159oPlpIP4D8u7PPYEVX/AOER1Ya9daQ7W0bWsQnnuXlxAkRAIct6EEY780TXNufhlBZieM3I1iSQw7hvCGBQGx1xkYzXVX19p+pXmt6PDqVpHJqOl2K28zSgRmSJVJjLdATyOe4r5qrmOZ4dvmldXkr8uyU4Lm03tGUpPo+XS2t+hQpv+vJnJ3nhTUo57BbKS21OLUJDFbT2khZHcdVOQCCOvIHHNbmleEY7W016e5vNK1MWemTFlt5i7W8wxtJBA9DyMitHw3e2PhG30jTtUvbd7iTU2uZ/IlEotYzCYgSVyM5OcDsKo6PpCeHrDxG1/rWmH7Tpc0FosN2rm5JwQQAeOnAPOTXFic2xlaMqftLLTlajrV99p2ttyxS20d+b4dCo04rW3/A0Maz8G6hcQ2wa+022vLuMSWtlPPtnlU/dIGMDPYEjNTw6BJeeFdMt7WxH9q3GrTWpJ+VsKi/KSegByfzrrLq8XVdTstasW8MR2PkwtLc3YXz7VkUAgqSGYgrxgc8Vk2urQ3lvpso12Cwu2165uDc7BmMMo2uyZ4Vjwe3JqI5xmVdKcrJp3as/dlyz92SirtKyuviur9VZ+ypr+vQ5rWPDU+n6a2oQ6lpuo28Uohna0lLGJznAYED0PIyKwq77xZb2h8OXdxrFroVrq/mp9kfTJgTcAn5y6KSoXHIPHNcDX1WRY2pjMPKVR3adr2Vnono07SWtr2XZq6Zz1oqMtByKzuqIpZmOAAMkn0rZv/CfiWwsDf3mi3cNsBlpGT7o9SOo/GovB93LYeKNOvYbJ714JxIIEXLPjk4Hrjn8K7S0jt9V1HUZ/Cnii7XUbyKXzdP1GE7pFIJdA3KkgZxx2rfG4yrQqJJLltdtpvr5fD6tNGDdjidN8Pa5qQgNjpdzcCcMYmReGCkBjn2JFR3ml3+larFZ6rp08Mu9SYXGC656A+/TIrqtavL62+Enh+3t5JIoJrmcTFCRkg/KpPp1OPapDNNffD7w9dX7tJPb619ntpHOWaL5SRnuAf5VksdW+KSXK5Sj1vpez/Db536BdnM6vp81zruox6do1xaRwEyNaHLNboCBgnr1I/OrEOkXWmRalDq/h+6ef7EJYiTt+zAtxKwHbqMGu3t7iW0+JPjm6hOJYrG4dDjOGDJg/ga5rwXc3F3pPi+a6uJZ5W0nl5HLMf3i9zWMcbVlSvZcqUOrv71ut+n4iuVdR8H31p4Lste+zXe+V3M6so2xRDGx/XnNc/fWV3Y3ZtLy3kgnGMxuMEZ5FdRrUsh+Feg5kfm/ugfmPIwvFL8VVZ/iLOiqSzCAADqTsWt8JiqznyVGndz/APJZJL8xpnNvpWpJqv8AZTWM4vt237Psy+euMVc1fwt4i0m0+16lo91bQZAMjKCoPvjpXb6tDqb/ABb8QXGm30Gni3hd7m7mTcIotgDEDrn0xVfw/wD2QnhrxXBp+s6jqbnTS8hmh8uIYYcjLEk+/HesHmlXlhNJaqLas38Xnst9L3uLmOcvdNsovAeiamlvm7uL2aOVgxy6qRgY6CtDS/Cv/CQ+L9RtYNKvdKs4I3fyQdzQuEyiEn1Ipl7/AMkz8M/9hO4/mK6ZXdfjVrwVmANrcEgHqfJrGtiqsIVOV6r2jT16SXTb07Bdnmt/pOqafCJb6xnt08wxbnXA3gZK/UVC9jeJp8eoPbyLaSOY0lI+VmHUCup8J+ZrfgvXNBO6W5h26jaA8sWX5XA+oI/WmfEiRbKTTPDMLDy9JtQsuOhnf5nP6gfhXpQxk3X+rtLmTd/8Nk7/AHtL7x31scmzMwAZmYAYGTnAptaN5pbW+g2GqmYMt3JKgTHK7Mc5981QdHTG9HXPTcpGa74TjNe75r7tGMbRT/Lk2lvLfC9TtOB9aREdyQiM5HXaCcVV0MQEg5BIPrQzMzFmYsT1JOTWjpulteaTqWoCYItisbFSud+5tv4YqvqNvDb3skNpci8iXG2ZUKhsgdjz14rNVYSm4rdf8B/qhFWinOrI211ZT6MMGh0dMb0Zc9NwxmtLjG0U4xyBBIY3CHoxU4P40COQoXEblB1YKcD8aLoBtFFFMAooooAKKKKACiiigAooooAKKKKACiiigAooooAKKKKACiiigAooooAKKKKACiiigAooooAKKKKACiiigAooooAKKKKACiiigAooooAKKKKACiiigAooooAKKKKACul8a+Jo/ENposMdm9udNsltWLOG8wgAbh6dK5qiuKvl9CviKWJqRvOnfld3pzKz9dO5cakoxcVszpZ/E0Unw6g8K/Y3EkV4bnz942kHPGOvejwr4mj0XQNe0x7N5m1SBYldXAEeM8kd+tc1RXFLh/ASoVMO4e7OftGrvWfMpX3/AJknbbpaxaxFRSUr6pW+Wx0tt4kgi+HN14WNrIZpr0XAm3DaAAOMdc8VuWHjDw3qvhmx0TxlpV5O2njbbXVo4D7emCCR2x+Qrz6iuXFcK5fiU9JRk5uopRk4yU2uVtNPS60a2fYuGLqR9LW26HceIvF2ix+GJvDPhPSp7KyuZA91Pcvullx26nHQVY0vxh4d1HwvZaB4x0q7uFsMi1urRwJFX0IJHbj8BXn9FYvg7LXh1RXMpKfPz88vac7VnLnve7WltraWH9cq819NrWtpb0O613xdodv4YuPDfhHSriztbtg13cXL7pZQO2MnFZV94kguPh5YeGBayCa2u2uGmLDawO7jHX+KuaorpwvC+X4eEIpNuM/ac0pNyc7cvNJt3emltrWsiZYqpJv0t8jvtK8Y6FqPhy10LxppVzeJZcWt3auBKi/3TkjPp+A4qLxF4x0mPwy/hnwjpc1hYTtuupp23Sz+x64/OuGornhwdlkcQqyUuVS51Dnl7NTvfmUL2vfXsnra5TxlVx5dNrXtrb1OktPEsUHw9vPCxtHaS4vBcifeNqgBRjH/AAGm/DzxHH4V8TR6xLavdKkbp5auFJ3DGcmudor0amQ4GphsRhpQ9yu25q71ckk9b3WiW1jNYiopRlfWOw+ZvMmeTGNzFsfU0yiivXSsrIxCiiimAUUUUAFFFaFhpNze6TqGowNGY7AI0yE/PtZtoYDuAetY1q9OhHnqSsrpfNtJL5tpDjFydkZ9Fblh4X1W+h0t7ZYmfU3kW3jLYban3nbsF9/Y0/VfC89ppz6hZ6lp+q20UixTtZSMxidugYEA4PQEZFcLzvAKqqPtVzN2+fM42b2V5JxV92mldo09hUtzWMCiupm8E6hFDMn2/TX1GCEzzacsxM6IBk8Y25A5IBzTNN8HXF5bWTzavpVlcagoaztriVhJMCcA8AgZPAyRWH+smV+z9p7ZW+fZu6VrtWTfMvdsm72H9Wq3tY5miuqj8NWy+CdT1O6vLeHULO+WDymkbKgK+UwBgsSuR7A0t54b1DUNaeHyNN0yK3sYbi4lDlYIoygw7Hk7mz0HfpULiPAuc481lBtNvTVcm3WV+dWt106q7+rVLLTf/g/5HPaVf3Wl6lb6hZSeVcW7h42xnB/wrpJvHM4+0TWGh6Rp99cKyy3kER8zDfe25OFJqpL4P1D+0NNt7W6sr2DU5DHa3UEhMTMOqnIBBHoRRe+Erq30y8vI9R066ksMG8toZS0kAJxk8YODwcE4qKuaZPiJw56iblZLfrLltLt7y5bS2lpuS8NU193b/h/+Cb7682lfDnw9A1pZahbzyXPn21ym4Ehl2njlSMnn3rmte8T32rXNkzQW1rbWJBtbWBNsUeDnp3JxyauS+Cb+OGSN9S03+0Yrf7S+necfPVNu49tucc4zmuWrTK5ZfiXKph5KbTbvr9ptprumtFJaNLRkToyp/EjdfxTqTavq2p+XbCbVYXhuBsO0KxBO3ng8D1qnpGr3OmWmo21usbJf2/2eUuCSFyDx78VnUV6yw1JR5VHTT8NvuIsbcfiCT/hFf+EfnsLW4iSRpIJnB8yFmxuxjjtWlN45vJlhnm0rTJdUgjEceoNETKABgHGcbh64rkqllt7iGKKaWCWOOUExuyEBwOpB7/hWM8Hhm1zRV23973++2q2fUOU3oPGGqR+JLvXJI7WaS8jMV1A8ZMUqEAFSM+3rVu08cS2fnwWug6TBp9zGY57RIztlz3Zs7jjt25NcjRRPL8NPeHRL7tvu6PdBZGlLrV3Jo1lpLLCLazneeLCnduY5OTnkVoQ+LtQj8XzeJmgtnuJwyyxFT5bKy7SOuelc/GjySLHGjO7EKqqMkk9gKmWxvWupLVbO4a4jBLxCJi6gdcjGRinUo4ZJqaWzv6N6/e9xqN+h23w63QeIJvGTLaabpVoJC8aSjk7OIlUncc5FcTqV5NqGoXF9cHMtxI0jn3JzUHb2qSC3uJ1kaCCWVYl3yFELBF9TjoPelDDxo1ZVpPdJeiWyvfV3e/oJLU9C8IW8Nxp3hdZoUm8uS/ljicZDyIm5AR3+YDis3T9V1LxB4a8RLrk73aWtulxBJKBmCXzAAqnsCC3y+1c4t7rNtZWEiyXMNvbytJZyBNqq+RuKtjk8DvU+seJtZ1a1+y3lynkF/MdIoljEj/3m2gbj9a4VgZyqOUWnrv1jabbtpu72e23UTi7ndSavfL8T7PRo5RHp0iQxzWyqPLlDQjcWHc89T7VRhuLbRfCOkva63caM91JPJNJb2vmGVlkKhWbI4CgfL71xJ1jUzq6asbt/tybds2BkbRgcYx0FWdI8SaxpcD29rcoYXk8zy5YlkUP/AHgGBwfpUPKpqMVG2ijdd2lK97p909U9hcp12tNayW3imW1t5IPMtbJ5VeDyt0hcbmCdg3X8asazdSac3jG6tFSOdGshE+0ZjJABZfQ4zzXATaxqkzXrTXssjXxU3JbBMmDkZ+h9KW71rVLoXYnu2cXhQ3A2j95s+7njt7VUcrnopNNafh7Py/uv8A5T0DQSutS+F7/WGF1crb3reZIm9pGi5jDD+PB7d6z7rUrfVPDmpx3Op3/iB0aJ4DJZbPs7mQDG7Pyqwyu3pXGQ6tqUK2aw3kkYsXZ7bbgGJmOSQffFamuav4nv9Lja/SeKxeQSB0tfJjkfsxKgBjUvLZxqp3Vr6dLe85aadnbRr5oOU67Vr241j+1rPTdUaNhav5uhahalRbqgy3lkfKGXBweDSaTqMsyaPpVjqUmj3f2VIhpd5ak2t4WHD5XrvznLVy174k8VXOmzLcSSiFkWOe4FsFd1I4DyAZII9+aWPxB4u03SrdT58NuqeXbXEtoNyr6JIVzj6Gsf7Nqez5Fy+Wq3t/h1+7mt9oXLoc7cxvDcywyKFeN2VlHQEHBFR1bi0/Urm3e8isbuaEEl5lhZlHrlsYqwmh3z+HH15UJtkuBARsbPKlt/TG3jGc9a991oR+KS7fMu5mUVf1CyRb1otO+1XMQCfM0BVtzAcY+vA9ar3dpdWkwgurWe3lIyEljKt+Rqo1IytZ7gQUVaudPv7X/j5sbqD5d/7yFl+X15HT3qtTjJSV0xiUVZu7C+s0R7uyubdJOUaWJlDfTI5pRpuoGGSYWF2Yov9Y/kttT6nHFL2kLXuIq0VZtbC+umVbWyuZywJURRM2QOpGBUcVvcS3Ito4JXnJ2iNUJbPpjrT5466gRUVPNZ3kN19lmtLiK4/wCeTxkP+R5rR0rw7quow3U0VrMi29q1yC8T/vVBAwmByTn9DUTrU4R5pS0C5j0U945EVWeN1V87SVIDY649akFpdGQxi1nLggFRGcgnoMe9XzLuMgorRtNP2aqlnq8d5ZKVJYfZ2Mg4JHynnrU8mg3VvpumapdB1s76RlysbFowrAZPGOc5Hris5YinFpN77ee+33MVzHoq69hJNqc9ppkN1eBHYIFhbzCoPUqORUC21y119lW3mNxu2+UEO/PpjrmrVSL6gQ0VNeWt1ZzeTeW01vLjOyWMo2Poahqk01dDCiiimAUUUUAFFFFABRRRQAUUUUAFFFFABRRRQAUUUUAFFFFABRRRQAUUUUAFFFFABRRRQAUUUUAFFFFABRRRQAUUUUAFFFFABRRRQAUUUUAFFFFABRUtrbz3UwhtoXmkIJCIMkgDJ/Srq6FrTX8Vgul3ZupoxLHD5Z3Mh6Nj0rKdelTdpyS66vp3Cxm0Veu9I1Sz1BdPutPuYbtyAkLRne2emB3p2r6Jq+j+X/amm3NmJPuGVMBvpUrE0W4pTV5barX07hZmfRWndeH9ctdOXUbnSbyKzYAiZ4iFweh9qpy2tzEYfMgkTz1DRZX74JwCPXmnDEUqivCSfo0FmQV0PgC+trTXja38qxWGoQSWdy7nCqrjhj9GCn8Kz7fRNYuLlra30y6lmSTymRYySr4ztPocA06w8P65qFvLcWOk3lxFCSsjxxEhSOorhzFYXF4Wph6tRJSVr3V1fZrzvqvNF05OElJLY6+DWtLi8dCwF8iaTBpsmkW92OUXdGVMvHYuSc++ag02GLwfoeptqF7YXNxfPbxwW1rcLNuVJVkaQ44AwuBnnJrktJ0fVdWleLTNPubt4xlxEhO36+lJBpGqTamdMh0+5e9BIaARneMdcjtXgz4dwq/c+3tFKnzrS79nJzUm/s80neTtr0s9To+tS3trrb56f8Mdhr+j2d34g1XxK3iGzj0q5Mt1DJDcA3Ds4JEXl/eBycHPbNaWiLptg+g32mHw7FYqkEl7e3cgkuVlyPMUITkEHphffNed6ppmoaVdfZtSsprSfG7ZKm0ketVKU+GJ4rCwovFOUEuVaKzjy8quk7Sl1u7xv9gaxSjJyUdf1/r/AIc7/XIVk0TxbaJdWbTLrEd6FFwnzw7JPmXn5vvDgc1e1C80/Vf7X0OHUrSKa+07TzbzPKBG0kK/NEW6AnPfuK8yoq/9Uk0uas7ppp22kvZNO13dc1JO3ZtX6h9b8v61/wAz0rQp7Hw6fDWj3upWT3MesNf3TxzBo7ZCgQAuOMnGTXO+H7y1itPFizXMSG5snWEM4BlYzKcL6nGTXL0V0UeGYR9pKdRuU+VydktY1HU0XRXdra6Ldu7Jlim7WWi/ysequtndqW8Q3vh/VdGFr+71Pesd8MJ8q7VO4uDgYIP1ryodKKK6skyR5Upr2nMpWsrcsVa+qitE3f3uVRTsrRRFev7W2gUUUV7xgFep6r4e/tjwB4Su7nU7PS7C2tZFluLhuNzPwqqOWJwfyryyvQPHkd0fhh4KlAY2qxTKxHQOW4z+AOPxr4ziqNaeMy6FGp7OTqyXNZO37mpeyel2tFe6v0ex2YRpQqOSvp+qMPxb4RuND0+21W3v7XVNLuSVju7Y/KGH8LDsap+K9BuPDt/BZ3M8UzTWsdyGjBACvnA578V0ml+ZF8ENaa6yIJtRiFpu7uMbyPwFM+NQI8R6cxBAOkW2D68NXLlOd4+eZQwFeamoyrRcrJc3IqUovTRNc7jK1k2noti61CmqbqRVtE/S9/8AIyj4f1DSr/w5PDdw+fqflz2rBT+6YuAu7PXBxXVeCY7+H4ra7FqlwlxfLaXYnlQYV22jJApfE0MtvqXw6hmQpItvBlT1GZQat6J/yWzxP/1wvP8A0EV8zmWbVswy2tOrytyoVndJX92typX7Wtps3qdVKiqdVJfzR/K5w3hDwpdeIILq8a8ttO02zA+0XlycIpPRR6mu18MeG10nwz4s1Cy1ey1awm0iSITW5IKOOdrKeQcc1isJJPgTH9lyVi1km8C9gVO0n2yV/SpPhhHdf8Ih41lAb7J/ZhUnsZMHH44zXdn+Lx+NwmKruuo06deFP2fKtVGpBXcvi5m3zKztays73M8PCnCcY8uri3f5P8DD1iHWE8BaHPdXkUmmPPOLSBVw0bA/OScc5rTu/h//AGZLGdc8RabptvNGjwSOGYy7hk4Uc4GQCTxSeJf+SReFf+vq6/8AQqk+Ncjt4nskZiVTTLcKPT5c134THY7EYilhMPUVKM6mK5nGMb/u6tk1dNczv7zad7tvXUznTpxi5yV7KPXujF8TeE9S0TXLbSt0d614qPaSW5ys6scDH41s3Hw8aKY6aPEukvrgXP8AZwc7i2M7A/Td7V1mntAvjL4bm5xs/szAz/eKsF/8exXm0kGpf8J21uyy/wBo/wBpYx/F5nmdf61ll2dZrmSjS9uqcqdNzcuVe+1UqQ1T2ivZ3ly2fvKzRVSjSpa8t7u2+2if366ehD4t0O48Oa9Po9zNHNLCFLPGDtORnv8AWsmu1+Nv/JStS+kf/oAriq+x4cxtbH5RhcVXd5zpwk+mrimzixMFTrShHZNmh4bjtpfEWmxXu37M93Esu7ptLDOfbFdPql74rm1/xJZ/vJYBHOtxBOf3MUKngqCcKQANuK4itW88Ra5eaeNPutUupbXABjZ8hgOgPcge9dmJw0qlRTST0tr01vdf0umpztHaXt41x4z8LaPezkaUbeyaSAnCOxUcsO5zgc06XUVkn8RRXD+Ib/NtP9qt7mNFhhI+63LfLtOMYrzq5urm5kSS4uJZXRFRGdiSqr0A9hV+/wDEWu39iLK81W6nt+Mo78Njpn1x71xPKn7qTWis/vvdabv5bLUXKd9oZuLHxH4c0281bVZrlY4PLtLGIJbpG3zAMc/NwfmOPxrB1K4uY/AWqwRzzJEPEBi2K5ChPLc7cemecetYEfiTXo7OOzj1a7SCLGxRJjaAcgA9ce3SmS69rEqXqSahKyXxDXKnGJCO5Hr70U8tqxnzSt0/B37eb7+rvcLHeavd3FlJ4tuLWQxTCwsVV16rkICQexwTzSeFJpb+y8NT3cjXV5Gb8WrTHexkWPdGuT1w3IHrXnk2pahN5/m3s7+eqrNlz+8C/dB9cYGKn0bUhb3lmL9rqaxt5C6xRTFChPVkPZuh/CpllUlQcb+9+PwctvvDl0On0S91q88EeKjqc11PCscXzTkkrIZBkAnpwOR7CovBcfh6Txlpa6eL133SMFvAm0yCNjGBj/bA603XvFME+i3llDqWq6lNebFaS8RUWKNW3EAKTlicZPtXHxu8ciyRsyOpBVlOCD6itKGEnVp1brk5r2S2+FLbTr6Akdno15q+oaJ4pXXJrma3S08w/aCSI7nzFC7c9DywwO1b2uX3iKP4q6daW7XQtn+zqkC58qSJlG8sOhBG7JNcBqviDWtVt1t9Q1O5uYlO4I7cE+p9T7mtfxL4y1K61K7/ALL1K9gsJ1VREW2kDaAw9gcdjWNTL6sqt+WOqlp0V1Fdt9Oy7eYWNrxXcX+n+DtPXQ5p4LH+0btfMtyQeJTsXI5x1wK0NYe6h03VtRtw0fiBtIsWumQYlQMT5rcchiAme/NchH4pu7Hw9pVjpN5c2txbGbz9v3WDPuX64+nFY8GsapBqbapFqFyt65JefzDvbPXJ70qeW1ZR1SVnJ+cvevr5O3n00DlO+8LS3N1a+ErrVGkluhrEkdu8xJd4AgJBJ5K7s1meH9a1e7uPFM0uo3TOmlTmMLIQExIgG0DpgdMVy93rmr3eoRahcalcvdQ/6qXfgx/7uOn4VFpmp6hpl213YXckE7KVZ1PLA9QfWt/7MdpNpXe3Ze85W2217fIOU3ddhmn8KeFfLjkkLrOg2gnLeb0+tdP4gubrTpfGslvI0M6rZx71PzJnaDg9jjIz71wVjr+tWNm9nZ6lcwwOSxRW4BPUj0P0qvNqOoTCcTXtxILjb526QnzNv3d3rjtTll9SckpNcqbfreal+luo7HoPhq4nvF8IXF1M88w+3R+ZI25toXgZPPc1lm6un8OeCo3uJ2ja+nDKXJU7Zk25Ht29K5K31LULcQCC9njFvu8kK5Hl7vvY9M96fHq+pR6cmnx3sq2scomSMHhXHO4elL+zZKfMrb//ACf/AMmvuDlPQtQktbXR9buPtOpWry69MlzLYKDJtAyiscghc7vqRSPqTx6lDe/2bq8p/sQrdXWUS78ovhZwATyBheeSPzrgrDXdYsbue7tNRuIprgkzMGz5hznLA8Hn1pE1zWE1U6qupXQvm4M/mHcR6H29ulZLKZ6ptP7+yVtP83000Fym54zjmm8P6Vfx6vc6jp/mywwfbIdk8bDDMCcncvIwc1yVXtW1bUtWlSTUr2a5ZBhN54Uew6CqNerhKMqNJRlvrt5v0X32VykFFFFdIwooooAKKKKACiiigAooooAKKKKACiiigAooooAKKKKACiiigAooooAKKKKACiiigAooooAKKKKACius8KeH9Lk0K58SeI7i4h0yGQQxR24HmXEnXAz0ArW0/wAL+E9d0rVNW0e71GFLG1d3tJyu9X6qdwHKHB98151XM6NKTTTsnZu2l+1/mTzI89ortvDfhfRLrwaviTV9QuLSGK7aO42YJZMcKgx94k/SmaN4e0HVrzVtY+03ll4Z0/aSzgGdyeiDtkn+YpyzOinPf3dHp1vay7t32DmRxlFd5baB4T8TWl3H4Xk1K11O2iMyW94ysLhR1AI6Gsi80Gz/AOFfWfiO0kmaf7W1teIxBVDjKkcZGRj86cMxpSai007pWa1Tauvk7aP5BzHNUo5OB1ruNc8FWth8OrTxBHPM1+RFJcwkjakcmdpxjI/h7+tQLoOhab4d0DVdYkvzNqUrs0cDKNsS8AgEdc4/CpjmdCceaF3q47dUr/kHMjmhpd8NVi0ua2ktruR1QRzqUILYxkHkdaTW9NuNI1a50y72efbvsk2HIz7GvR/iR/Zf/C1LLyBd/wBpfarb7QXK+Vs2rt2989M5qLx1B4Ls/G2ojXZNTu7q4n8yQWhVUt1IGAc8s2OfxrjoZtOo6bcH70OayV3e6/ASkeY0V0Hj3QYvDviBrG2uGuLZ4kmgdh8xRhkZ965+vYoVoV6cakNnqUnc6j4WMyeOLF1+8qykcekbVqeCrj7b4c8SyXQ1G/vpPIMgt5sTvDlt+CQSVztyB2rlrXT7pdFn1qG4MIt7hLcqpKvl1JyCO2BVK0ubqznS5tZ5reUfdkjYqfwIryMXl8cbOrKEtfcXo4Sc7X31uti07HpdjcX0D+GotO0S6MsbXMltHf3Y86SEphlXCgqOpX36VVgtLEWFjfb9WsdKi1q3+1WGpgMjFjyyNgE4AOfauCnvr+5vPts15cy3K4PnNIS649+orRvBq2q6BLrN/qk11HbXCW4SaRmOWBORnjtXDLJpUnFuajd2b1bu5SdtW0/i0ejTu+tlXMdfpsGtxfELXbjWFuVsPJujeSSg+U0RRvL5PBGdmKzdS02+vj4Ma1tZpo2solEiqSoKytuyegx3rlJ9U1SaxSzn1C7ktF+5E8rFOPbpTYdU1GGyeyh1C6jtW+9CspCH8K3hlGIjJVFKKkko2SdrKMlf1127JK/UXMjv/Fd1dWmleMPs00kJk16NHZGIJXa2Rn0qlrEGt3H/AAiUnh5Lp4BZRC3aAEqlxuPmbscA5657Vw7T3EodGnmk8xt7guTub1Pqfep7PU9Ts7aSCzv7u3gk++kcrKp+uKdPJZ0YR5HFyT6rR+4ofp9111uHNc7+dY38HSx3lte6hOusXB1E6VKqjzeNrMApyv3sdqsXNzff2lcxtoN1Mi6HFDfwm8H2wxb8q+VGd4GMjHTGa820+/1DT5GmsLy4tWIwzQyFcj3xSQX99DffbIby4S7Jz5qyHeSffqaxeQSvL3k1q18S1bT2TSVraW8u2r5zpPHFl5GjaLdQ3WpGzkWVLe01BAJYAGBOCOqEng+xrkq0ok1XxBqDh55bu5WF5WaeXJCIpZuT6AHiqmnWdzqF7BZWULTXE7hI0XqxNexg4rC0HCrNXjdt7WTbev8Am97Nsh6vQgort2+HN6xmtbTXNGvNVhQtJp8M+ZRjqB2JHpXOwaHdzeGrzXg8a29pcJbyIxO/c3TArHD55l+JV6dVPWK6rWWkd1tLo9n0ZcqM47oyqcysoBZWAIyCR1rS07RLq+0HU9YikiEGneX5qsTube2Biu7v9Ph1ST4e2tzcWkMR05Wb7S2FkAkHyD1J6AVhmGfUMHUjD4leSlbeLjTdTa2rat944UXJX/rex5hRXeeJvBv2r4h3mj6Nd6Yok82ZIYnOLdU52MAOG9q5Xwzo9z4g1u20mzeNJ7gkI0hIUYUtzj6VthM7weJw31lSslBTd/sxabu/uf3ClSlGXLbyM2iuj8O+DtW121urixa32WtwsEvmPtC5zlyegUAcmnW3g+8vPENzpOn31jdRWqCSe+WTFvGuOSW/SqnneXwnUhKqk4K8vLbf1urd+gKlNpO25zVdVpPjzXbCwt9NZbK80+CPyxaXNuHjYZzkg98nrRrHgu5tdIm1bTdW07WrO3IFw1nJloc92U9veuVrKVPK8/o2nGNWMX1WsZW7Ozi7PTZ63RSlVoPR2O1ml8XfEV1trOxh+yWK/Jb26rDBDn68ZNMi8fa1b2MOnXtjpV9LYjyree7tRJJCBxgE8HGP0rqPCen6R/wqXUoz4kW2juZ4muZxA/8Ao7cfuyBy31HHNcKnhzzPBt74kS9DR214LYR7Pvgnhs9uvSvnsNhspxPPha1CKpUpqMFySVpS3d+8m3ddtZXTNPbVU+ZS1e5HqfirW9Tv9Pvr+5We408gwOyDOd275vXmiDxTq8HiG816KSFb28V1mPlgqQ/3sDtTvBPh1vEuo3Fmt0LbybZ59xTdnb2qbwX4TufFFrqUlpcJHLZxo6ow4fcccnsB1zXs1qGS4WnOnOnCMYRUWuXRRnK9trWctX56szVWq3e7uV/CnijVPDck/wBhaGS3uF2z208e+KUe4NaOofEDXbq0uLGCOwsLCeFoXtLW2CR4b7xx/e960tL8DeH9WlfTdK8ZQ3OrqpIh+zMsTkdQrnr+Fc74X8L6lr/iB9HtwsMkJb7TJJ92EKcEn8eK46mH4exlepjK1KPPCzk5waf92VpJX2spWb6JlRrVoxUIydivJqmo6lpWm+Hf3bQW8zfZlC4bfIecn6mrHjmbXJNfaHxCsa39tEkLKgAAUD5enHQ11Ol+DNAm1q2g0Hxhb6hqNvOkjW7wmNZArAsEboTgGjxpop8RfGm80hbgW5uHH7wruxiMHp+FKhmOXxxq9nBRjCFSbbg4yV5RcmrpO0tW7LVryJbm42b7fhscvHq91rOpaLbapqK2UFkEt4bmOLmBAeGOCM4POc16fLD48l1RFkt9DMAYK/iJEiWRoO7b85BK+lefeI/CdnoOjvJfa7AdYDgDToxuZUJ6sexxzitJvBWj6VY2q+K/Fg0y5uYxKtpFA0pRT03Y6V42d4DAY6NKeHlFRXNGMXRc93zSlBRcZPe7vzU3o2r79FDEShfmv99vv3/zMT4l6rb61431PULRw9u0gWJx0ZVAGfxxWZq+jajpMVnJfweUt5D50B3A7k9eOlanjbws3h37Hc29/DqOnX0Ze2uYxjcB1BHryKf4w0fVLOHQFutSk1E3tor20Zz+6UkAIM+5r6jLKuGw2GwmHws17NR5VdO7UI28rNW965zVJSnOUpbvX7zmKltYZLm5it4V3SyuEQZ6knAru5/Avh7S5Y7HxF4xhsdTdQWgjtzIsZPQM3b9Kwtc8Mah4f8AF9vo0tyolkeNre5jzgqxwrj8f5V00M7wmJbhSlrZtXjJJpdU2lzJeVyHBoyNZ0280fU5tN1CLyrmAgSJuBwSAeo9iKp111/4avbr4mt4avtVNxdSTLG94ykliUBzgnPTAq5/wheg6fenT/EXiyKwvmchIY7cybBn5TI3RcjBx2zULO8NTp0/aS5pyipe7GTun1SSbt67dQ5GcLRW94p8L3+g+JRobFbqaTYbdohxKrcKQPrx+FdDc+BdC0100/WvGVtZaw6gm3EDPHGT0DuOla1M6wcIQnzXU1dcqcm13sk2kurYcjOAorp/G/g+68K22mteXKSzXiyFkQcJtIHB7g5zXMV2YTF0cZSVahLmi72fo7P8US007MKKKK6QCiiigAooooAKKKKACiiigAooooAKKKKACiiigAooooAKKKKACiiigAooooAKKKKACiiigAooooAKKKKACiiigAooooAKKKKACiiigAooooAKKKKACiiigDvWhk1P4MWy2KNK+m6g7XSIMsFbJDEenIqf4W2F0nhrxVqTxuls+ntEjEYDtyTj1x/WqXw6ST7FczaH4gGm6+rgLb3EirBcRenI5YHNb+q6nqmlaBrFx4n1u1u9UvrcWlnaW8quI1JyzELwP/rV8ripTXtMLBr3pp9ebVpvS1muvNfRGb7GASf+FJRj/qLn/wBBqbwtDJqnwq1/TLJTJeQXUV00S8s8YxnA74wa43+0r7+yhpX2qT7CJfNEHG3f/e+tLo+qaho98t7pt1JbXCjAdD1HofUV6k8BUdOai1zc/Ou26dmVY6/4MWs8fimTWJVaKxsLaV7iZhhVyuMZ9fapPhvGPEGleIfC3AN2q3VuCejo3OPwwKwde8Z+JNbs/seoakz255aNFCK31x1rJ0nUr/Sb1b3TbqS1uVBAkTqAeorOpga9dVKk2ozfLa12lyu61sur102FZs9UF0mt+NfFPhWNh5M+ni0tQegeADH67jXKfFS4QeKLTR4D+40m2htFH+0AC36muXs9U1Gz1T+1LW8livdzN56n5snqfxyahu7me7u5bu5laWeVy8kjdWYnJNGFyp0K8Z391RSt/esk39yBRsz0D4gg/wDC64eDzPaf+gpXO/FD/koGtf8AXyf5CoNW8W6/qkdml9fGQ2Th4H2KHVh0JOOfxrJv7y6v7yW8vJmnuJm3SSN1Y+prTAYKrR9m6lvdhy6eq12XYaVjr/jH/wAjHY/9gy3/APQao/DxRHcatfxwpNeWWmyT2iuoYCQFRvwepUEmsLU9RvtTnSbULqS5kSMRqz4yFHQU3TL+8029jvbC4e3uI/uuh5Hr+FN4Cp/Z/wBWur2t5Py9Hs/IqHu2O80+9uvEHgmEa2/mxvr1tC1yyhWZCDuBIHOMnntmtDUL6yk1TWtIur+e7s4opkGmx6VtW2CA7WVs/LtwDu71wGreItZ1SA297fM9vuDCFVVEBGcEKBgHk/nUl54q1+809rG41F3hdQkh2qHkUdAzAZYfU148shrylzLlim27J6Rvy6q8Hrp05elmac6Oo1fWtY0ez8KRaXGkaz6bCzhYVP2pskbWyOR2x71fu9M01L3VNJVVj09vE9pGyg4CqwO5fYDJHtXOX3jTULe10q30a+liS2sI4ZA0SnZKM5ZM5xwRyMVzZ1C+a2ltmupTFNMJ5FJzukGcMT1zyaKGT4iceayg9dVe79+6b0WsUtNXu9kDkjvLbUr/AFfXfEOh6rHH/ZsNtclYPKVVtPLz5bLgfLjAHvmjSIYLuz0jxlNEjRaVZSJdqQMNNDgQgj/a3p9cGuTv/FWv39i1ldai8kMgAl+VQ0oHQOwGW/E1PcarZWvgtdD06e5llu51ub4yJsRCq4Ea8ndzznjoKc8prQjGMUouTSajdrl5Wptuys2vxjHdhzI1YNZ1DTvAunXlnKsN1Pqk5knCKXIwhK5I6E9RW5qOoXE/i7xDorLCum/2dM4tkiVUDiMPv4H3t2Tn3rzVry6ayismnc20Uhkjj7Kxxk/oKmOr6m19NfG9lNzPGY5ZeMupGCD+HFdNXIlOUppRu+fXzck4vb7KTXlfQXOehx3Vro8fh6xtdWktoprOCZ7OPTBOt48g+fc2fmycrjtisy4vF0jw3rc+ixm1I1vy4HeMebCmxsqM/dPaub03xRr2m2K2dnqDxwx58rKKzRZ67CRlfwrNN7dmyeyNw5t3l85oycgvjG4++DWVHIqim/aNNXTf960r6pRWvq5ddbDcz0qw1C7TxNaXscgjnvPDLz3DogHmSLFIQx465ANYnwYl874hxSzsGuJYJ2jY95SpIP161zVprmrWt7bXkN44mtofIhLAELHgjZgjBGCevrVWG9uoNQXUIJjDcrL5qyR/KVbOcjHSitkE6mExGGTS9pT5E+3xWvptZr7rDhU5ZqXZl/w7BrsviqC30lpU1kzMEIbayvzuJJ6d85rpbZJ1+E3iZbg75k1iHzSDkbuMnI96q3HxH1+SKUxwaZb3kyFJb6G0VZ3B6/N6+9ZXhfxTqfh4XMdqLe4troAXFvcx+ZHJjoSPWsMXhM0xkPaSowjKDptJSu5ck+ZrmsrL+VW3u3a5pGVOLtd9fxNzwnDIPhR4wuChETPaordiRJkj8Mj86v61/rfhr/17Rf8Ao0VzWqeNNb1DT7nTSbW30+4VVNrbwKkaBW3fKOxyOT1NULnXtTuP7K82ZP8AiVIEtCEA2AHIz68jvWMckx1avLEVVGLlOUrJt2Toqmley1uteltrj9rBR5V2/W56J4f5+PetAcn/AEv/ANArmvgpDLL8SNM8tGIiEjycfdHlsMn8SB+NUr/xrq914itvEEUdnZahBnMlvDt80nqXH8WelW5PiLry3K3FhBpmmy798rWtoqmY/wC36jvjpmuOeTZr9UqUIU43q0I0neXwuKmr6Rd01K6t6PuUqtPmTb2d/wAi7pMkkfws8YeWxXdqMKNg9QW5FT+An01fhl4l+22l1dRi5gNzHbS+XIY+xzg/KDnNcZFrWoR6Pe6SkiC0vZlmnXYMllOQQe1O8N69qfh++N3pkwRnQpIjqGSRT1VlPBFehisgxFXDYiEWuadWFSOrV+VU9G0rptwdmr20fkRGtFSj6W/M7LwvqmhW9jrcnh/wzq8itYPHdtLfK8caHoxG0dD/AFrzkdBXTa7411bVNMfTEt7DTrKRg00NjbiISkf3scmuZr0sjy+rhnVrVo8sptfblN2Ssryl130SslbcitNSsl08rHe6F/yRXxD/ANf8P/stGnf8kO1X/sKRf0rAsfETWvgzUPDf2MOLydJjP5mCm3HG3HPT1q94M8WWuk6VfaHrGljUtKvGDvGr7XRh3B/AflXHiMBioxqzjC79tGaV1dxSje2tr6PR2JUlp6Gn8D0ZvEOpuFJVdMm3H0zij4XyPF4P8aSRsVYaaMEdvvUad490vQWlg8OeGxb2c8brP51wWmlJGFJbBwFyeO9c94b8RNouja1potBONUtvILmTb5fXnGDnr7VjXwWMxjxFR0uVTdKybje0ZXlezaWmtr7eegJpW1L3wh4+I2j/APXU/wDoJrp/DRddO+JTWufte6Tbt+9s3ybsVwPhLWD4f8RWesLbi4Ns5byi+3dwR1wcdfSr/h/xdeaL4qutctYUZLuSQz2znKujsSVJ9s9a6M3yzE4mtVnSjf3IWu93Cbly/NaX21CMkkih4QM6+KtJNru877ZFt29fvDP6Zr0of8nH/wDbT/2jXPp4z8L6ZcHUvD3hEWupn7ss0+9Is9Si+tZw8auPiIPGH9mru3Z+zedx9zb97H49K5sbh8bmNSrUVBwTozgruN3J2stG9Ozv3vbS7TUevUxtbFxfeLb5FJeea/kVST1JkIFdf4k0nwnoOofZPE+r61rOrJGvnJb4Cx8ZC7mOe9cLPeyPq8mpRDypGuDOoznaS24fWu11bxh4U1qUanrPhKWfVtoEjR3ZSKUgYywHNd2Po4uMqChGTgotPkcVK+ltW17u+z3sTFrUs/E+Wym8AeEpNNtXtLMrN5UTvvZV46nue9R/EprhI/BMlqjPcJpsbRKq5JYMCOO/NUfE3jSx8ReFItNvtG8m+tWP2OS3fbDEhI429+Bj9azfEXiqXUzoUlvbm0m0i3WJH37t7KQQ3Tjp0rgy7LsXBUFOnbklVvdp6S5nHW7bveze+90VKS1On1nWfBXiS/aXxVpmq6HrGAs8sIypIHUqeRx7Vl694fm0HxhoTDUm1Kyu3iltLhiclN44IPTGR+dW7/xl4R1u4XUfEHhGWbUtoEjwXO2OUgdSP/11h+IvF0+s+IbDUWs4re10/YtraRn5URTnGfU460svwmNpyjThTlCCjJSjKUZRTtoqbu5Wv3srdAbR19z/AMnHD/r8T/0UK4HxpI8njHWXkYs32+YZPs5A/QVpzeMC/wARv+EwXT+fOEotjL6IFxux7elc/q95/aGrXmoGPyzc3DzbM527mLYz3616GUZfXw9WlOpG1qMIPb4le6/rQmUk18z13VBE3xo8J+djb/ZsBGf722Tb+uK8v8aGc+LtYN1nzftku/P+8a1NX1++8U+LNIuLCBLG9hihtbf99kb0J2tuIGMk10XibXtIGsP/AMJN4HaXxFDhZDHMVhmYDhiB1B49a8zAUsRllWjzU+aXs+VxTjzK0m76tLld7Np6NIp2kmV/iuZz4S8FG5z5v2F92evRMfpivOq9I+Nl5cTweGre+CJfpZNNcRqMCMuRhcdsbSMV5vXr8L3/ALMg5K13N6bazk9PLsTU+IKKKK+gICiiigAooooAKKKKACiiigAooooAKKKKACiiigAooooAKKKKACiiigAooooAKKKKACiiigAooooAKKKKACiiigAooooAKKKKACiiigAooooAKKKKACiiigAoFFFABRRRQAUUUUAFFFFABRXS+B9Hi1mDXIzavc3MNgZLVEznzNwAwB161U1zwtr2i2iXeo2DRW7Ns8xXV1Df3SVJwfrXmrNsJ9alhJTSmmlZtJu6T0V7vcv2cuXmtoYtFXL3Tb6zvY7O6t2juJVR0QkZIcAqfxBFaCabPaafrsF5ossl1ZmNHn80AWbb8HcP4t33fat6mNoxjGUZJ81rWa1TajdXaurtbb7K7aTSgzDorqvFHh//AInulabodjJJNd6ZbTeUmWLSOmWPPT+Qq5aeDL3T9E1+61zTipt7ISWsqyBlEnmKCMqcZwehrzpcQ4GNGnUlOzna0brmfNJRWl+718ky/Yzu12OJore1HSLq7vrK10/Q5rWZ9OScxeZvMwCktMPQEDOPam6l4T8QadpZ1K709ktlIEjB1Yxk9N4Byv411wzXCPkjOpGMpbJyjd30VrN3v5EunLXQw6K3NO8JeItQ0walaabJJbNny23AGTHXYpOW/Co7fwzr0+svo8emym9jQSSRnA2KQDuY9AMEdfWq/tXA3nH20bwvze8tLb310t1uHs56aGPRWpr2g6tockS6naGETAtE4YMjgdcMODVGztri8uorW1heaeVgscaDLMT2FdFLFUa1L21OacO6aa+/YlxadmtSGitzW/CXiDRrL7ZqGnmO3DBHdZFcIx7NtJwfrWbfafeWP2b7XA0X2mFZ4ckfPGSQGH4g1nh8fhcTFSo1IyTulZp3a327DcJR3RVorYj8Ma/JqFxp8elzyXVsEaaJcFlD429++RS654Y1zRYYp9RsWjhlbYkiurru/u5UkA+1QszwUqkaarR5pbLmV3pfRX1019NQ9nO17GNRXSw+BPFkocro8oK5wrOoZ8DJ2jPzfhWXo+h6tq99JZafZSzTxAmUfdEYHUsTwPxqYZrgakZzhWi1HdqSsvXXQbpzVtDOorU1jw/rGkXcFrqFk8UlxjySCGWTJx8rDg81taH4B1661ezt9QsJ7S2mujBI+5Qy7T85AJ5xg1FfOsBQoqvOtHlabTutUt7a6/IFSm3ZI5GitDxDpc+jazc6dcIVaJztywJK5+U8cciur8IaTpdt4IuvFN5o763Ol19nS2DEJEMAl2xz3/lWtTMKUaEa8feUrWtbW+2u34kS93RnCUV1fiW78KanoEd5p2njSNXSbbJaRlmjkj/vAnoa1r638O+C9M06HUNEj1nV7y3W4m8+QrHArdFAHeoeYWjFezlzNtcul9N3e9redybnn1Fdn4s0fSb3w7YeKPDtq9pDc3H2W4sy+4RTdtpPY/4Voa0PC/guWDRrjw/FreoCJZL2aeZlVWYZ2IB0+tSszjJRUINyd/d0urb3u7aeut1YOY4vQLGLU9ZtrCe8jso5n2tPJ91OCcmq17CtveTQJKsqxyMgkXowBxkV3MOi+Fr/AMfaFDpbibS9SAaa0MhLQNg5Qnr6frWTott4ZtvE+qHXmYWNmZfItlJBnYNhUyOgojj05OSUvhT5ba7tffpbt1uFzlq29F0FtS8P6vqwuRGNNRGMZXPmbjjr2rsPDK+HPGct3pS+Eo9LdbZ5Ybu2lc+WVHAbPBzWX4I/5J34w/64w/8AoVZVsxm4SSi4yi4XTs9JSS6Nra4XOIoqVbe4ZQywSsp6EISDXZeD9M0B/A2ra1rNnJO9ldRhAjlWcEfcz2BJ5OM4rvxOKjh4czV9UtN7t2Q27HEUV6Xpcfg7xB4W1DWLrw//AGa+ksrulnM2LhT0UlumTxmq0CeHfE3g/W57bw/DpN9pcSzRPBKzB1Jxhs9elcX9qq75qclZpPbRu1uuu62FzHntFdtoem6LovhGHxNrmntqk97M0djZlyqYXq7Ec/hU13ZaD4m8Kajq2k6T/Y+paWFkngjctFNGTjIz0NaSzKCn8L5b8vNpa97d776Xta4cxwdbVjoLXXhHUfEAuQq2U8cJh28vv757V0wtPD3hHwzpt5q2kLrGranH56xSyFY4Yu3TqTWjeSaJc/CDWL7RbR7ET3cIuLUvvWJ1YfdJ5wQc1zV8zk+X2UXyuajzaWfvWfW/fWwuY4LWtLt9PstNuIdRhu2vIPNkjTrAf7rc9ay66vxdo+nWOleGJrdBbtf2YkuZCSQW3AbsfT0rTu9Y8E6deJpuleFYtbtlCq93JK4kmY9doHSt6eOl7OLhGU2+bstnbXVL06sdzgaK6j4m6JZ6D4pa009ZI7aWCO4SNzkx7gcrn2Irl67sPXjiKUasNmrjTuKrFWDKSCDkEdQa6+2+JHi2GBIzfQTNGMJLNbI8ij/eIz+dcfRWWKwGGxaSxFNSttdJlJtbFrU7+81O+lvtQuJLm5lOXkc5JqrRRXTCEYRUYqyQgoooqgCiiigAooooAKKKKACiiigAooooAKKKKACiiigAooooAKKKKACiiigAooooAKKKKACiiigAooooAKKKKACiiigAooooAKKKKACiiigAooooAKKKKACiiigAooooAKKKKACiiigAooooA7j4ULeuniZNO3/azpEgi2feJyOnvUXhBLmDwR4ua8SSOwa1RFEgIBuN424z/FjNcrYahfae7vY3k9qzgK5icqWAOQDj3ANXNa8Ra5rUUcWqancXUcZyqO3yg+uB1PvXzGLybE1sVUlFx5Kkqcm9eZezs9NLO9tNVy767G8asVFd1f8AE6jxhY3d18QNFS3t5JDNaWHlkKcMBGuTn0GDV7xB1+Jv/X1B/wClArjI/FHiGPS10xNYu1tFXasYf7q/3QeoHtnFU5NU1GQXgkvrh/tpDXW5yfOIOQW9eea5KWQYy1GFSUbUlFK19VGpCd3orNqFra2fV9LdaOtuv+TX6nqJEzaleR2Of7Sfwdbi12/eJ2rvC++3Nc14Kh1GPwH4xaSOZLI2kYwwIUy+YOme+K5RdV1Nb2C+XULkXVuqpDL5h3RqowoB7ADtVvVPE/iHU1ZL7WLuZHQxshfCspOSCBweQPyrOnw5i6VP2EZRcZOm23e6dNp2StqnbS7Vm29bg68W7+v4noOnyPD450KaNirp4U3KR2IgkINcl4Mkkfw54x3Ozb9MVmyep85Ofryawf7W1T7RHcDULkTRQfZ43EhBWLBGwH+7gkY96r291dW8U8VvcSxJOnlzKjECRc5wfUZANdVDh2pTpyi5K7VJf+C6jm/vvp5iddN7d/xVjtPiBDqMviTRH02OZ7drC1/s4xAlRhRnbjvvzmuh8S3F5b+NvFpl0ltT057S3TUkim2SopRcMp6nkHPGPWsLSdc0lNGtbWLxRrGjwKgF3YrCZhI38RifPyBh24rD1jxXqE3i+91/SriewedtqBG5EYAUK3Y8KM+9eJh8rxeJnHDumlGlCUU5Kcbv2lOSu1bVqDfNBySl713flNHUjH3r7v8AR/1qafiCx09PC2l6pY3OrNov25ojp94Qro2AzFGAwQRxnHWmeGby2/4S/S5vCGiXH2yJnYwXV2GEw2nIBwMHGa57Wtb1bWpEk1S/mujGMIHPyoPYDgVTtp5rW4juLaZ4Zo2DJIjYZSO4NfR0cmrSwUqVeV5tTVrycfevpK3Lz76yaUn66mLqrnulpodxJZ6ZqHh3XrnQTrOkNBEs17Z3TB4JgHxtD4ByCcgHJqt45tLm6/4RJbe3kl83RoI49qkhm8x+P1FYmseKPEGr2v2XUtWubiDO4xs2FY+pA6n602z8TeILPS/7MttWuorTBAjVuFB6gHqM+1cuHyfMKMo1eaLkpN2cm7JwUfj5eaTTV/eW2nNoinVg9P637Hpt/FfnxR8QIdPEn2v+yoFUR/e4jj3AY74zXIeFY7iL4feJmvEdLJjbrAJAQDceYPu577c5qp4d8SSWtl4gmvNRuv7SvLSOO2m3MXLqwx83bAH6Vl6v4i1rWTCuq6lcXUcTZRHPyqe5wOM+9efgMixtNSwslHki6N5a3fsoU/h0s03G265dd9i51ov3vX8bnXfEu311/idbNbx3TSMtt9hZASMbV+7/AMC3Z/GtPxptm0vxsmkfPKNWga8EPJMflgN07eZuzXO+K/HGqPr162g61eRafME2KMrg+WqtgHleQemK5fStW1LSrw3mnX09tOQQzo3LA9QfX8anAZDjquEws6ijGVKEFGOurUoTfPp7rXLbTms25eQTrQUpJdW/12OvsVmi+HGlLfK6l9eVrFZBg7MDeVz/AA5/XNT31xNcfHsNNI0hTWBGm452qrYAFcZqutatqt5Hd6hqE9xPHjy2ZvuY5+UDgfhUBv71tR/tJrqZrzzPN88uS+/Od2fWvUp8P1m6lSo4qU41VpeydRx2dlorauyu9bGbrLRLpb8CXxACuvagCCD9ql4I/wBo11vgux8TW/hmTXvCWpzyXKz+XdWEKbiB2Yqfvfl/KuP1bUb3Vb577ULhri4cANIwAJx06U2wvr2wl86xu57WTGC0UhUn8q9qWFrVMJCk7cySun70Xbdapaedkznnq3Y9I8VLd3/w8utU8WaPb6fqyXCLZSiIQyzg/e3L+dVvH+kah4oh0rxLoVrLqEE1nHDOkC73hlXggqOa4C/v77UJRLfXlxdOOjSyFiPzp2n6nqWnFjYX9za7vveTKVz+Vc1LLKtFRnTklJNu1ny2aV0tbra/r0IUTutZjk8J/DzTNH1ABdTuNSW/e3yC0Ua9A3oTgfrR8SvD2qa54gXxDoVnNqdhqUUbpJbrv2NtAKsB06d68+uZ5rmZpriaSaVvvO7FifxNWbDVtU0+No7HUru2RvvLFMyg/gKuGXVqUlVhJc/vXutHzW87q1lYLM7zQPD9v4c+I/hex+1GbUHHmXsQwRC5U4UEfjT/AAZZwzar4uvLfT7fUdYtWZrK3mUMCS7ZYKep6f5NecC4uFuPtAnlE2d3mbzuz656063urq2uRdW9zNDODkSI5DZ+tKrltWpF81S8nFK9u0nLo9ne1uwcp7H8PLjxxeazI/iDzbSx+zypHbSQrAJZCvG1MAnHNch4Rt7i18B+NLe5hkhmjjhV0dSGU7uhFclLq+qy3sd7LqV49zH9yVpmLr9DnioJ7u7nlllmuppHmOZWZyS5/wBr1rOGUzTlrFKXI7JWtyyv+PcOU2tO8a+KNPsYrGz1eaG3hXbHGAuFHp0rX0Qs3wh8RMeSb+Ak/lXD08SSCMxiRxGxyUDHBPuK762ApyX7tKL5lJ2W9ncdjtPBwP8AwrXxfx2g/wDQqPh3/wAip4y/7B6/+hGuLWSRUaNZHVG+8oYgN9R3oSSRFZUkdVcYYKxAYe/rWdTAOaqLm+KUZeluXT/yULHqeg6l4gu/hnYJ4SmJvtNkeO8tkRWkZCcqwB69e3vVXVrrxsngq/vvEmrSafHLiCGzlt1WS5z144KgetedWV3dWU4ns7ma3lHR4nKn8xTr+/vtQlEt9eXF04GA0shYj865VlHLVcko2cua7jeW97X9eu6X3i5TvvFelXvivwv4f1vQ7d742tktldQQjdJEydDt688/pUsmh3eh/BzV4tQXybue6gle3J+eJdwC7h2J5OK890/UdQ092ewvbi1ZuGMMhXP5Uye7up3kee5mlaU5kLyE7z7+tWsurpRpKa5IyUlpro723t8wsz0DxHBaXEfw+t9QbZaSWqLMScDaXGee1aniR/Hlr4huNK8OaUNL01G2wTW1qqJ5f99pSPz5ryiWaaVUWWWR1jG1AzEhR6D0q1LrGrS2YspNTvHtgMCJpmK4+mah5VP3dVJLm0krrWV72vutv8g5TsvjlbXK+JrS8dXkgksIUW4AykjDO7B79c/jXn9Wbm/vrm2htbi8nmgg4ijeQlU+gPSq1ejgMPLDYeNGTvy6FJWQUUUV1jCiiigAooooAKKKKACiiigAooooAKKKKACiiigAooooAKKKKACiiigAooooAKKKKACiiigAooooAKKKKACiiigAooooAKKKKACiiigAooooAKKKKACiiigAooooAKKKKACiiigAooooAKKKKACiiigAooooAKKKKACiiigAooooAfBsM8Yl3GPeN+3rjPOPermux2K61cR6THci03gQrOv7zGB1HrnNQ6X/AMhSz/6+I/8A0IV6nebbLxv478QrGkl5pkKta71yEdwo349QB+teJmOYvB1lZNvldleybcoRV9O8t+ivoyoxujyu7sry0Cm6tLi3Dfd82Mrn6ZqJ45I9u9GXcMrkYyPUV6D4H1nU/FH9r6Br15LqFtPYSzo053GGVBkMp7VUuLebxP8AD7Q5bceZe6dd/wBmv3PlyHMZPsDxULN6lKr7LEQSs0m09EpJuL1S6rla9GPl00OY8P6TNqutWGn7ZY0u5kj8wIThSwBYeuKt+MrCws/EE9ho9pfpFbAo/wBo+ZnZWILjA4XpXY3WqyW3xY0XR9LuXitNMeHTRsbAcAjzM+uWzn6UaHfXl98RvEzXl1LOYdOvYYy7Z2IG4Uewya4JZtifaLEuNoKnzct31el9N7W9NR8q2PM0R5CRGjOQMnaM4HrW/f6PaQeAtL1xDJ9quryaGTLfLtXpgetX/hP/AMhLV/8AsC3X/oNSXsay/Cjw5G0ixK+qTqXbooPc+1d+Mx81i4UY6JTjfzThN2/BCUdLnF1ZNhfC1+1myuRb/wDPUxNs/PGK27jStJ0a5sr5te07V4UuU863tw24oDknkYxx+tegyX2vajrs+p+FfE+nazZShtmjzSeXiMjHl+WcZx+FRjs7dHllSj7rT1lzRV1bS/Lo33lZAoHmmh+HrjVNF1XUo2dRp8aOEERbzdzBcA+2c1lW9vcXM3k29vLNL/cjQs35Cu88Eapq1h4Q8XRw3VxZtaRI8UasR5DmUBseh7Uw6jeeHfhppt3pMzW97rN1M11dJ/rNqHAQN2GealZnio16tPlTvNRhr3gpu+na7666bahyqxws8M0EphnikikHVHUqR+BqWC1m8zfNbXHkROonZYz8gJHX0PpXaandz+IfhrBrGqN52o6fqa2q3LD55I2UHax74Jq/8T9e1H/hOn0GCbyNOFxbtLEgA85zsYs56k5xj6CnDN69SrGgqa5vf5ve0XI47aa3Uk1t5hyrc4HXF08axcLpK3Ast+IBOP3mMd/eobqyvLRUa6tLiAP90yRlQ30zXrMVrCfiX4z1ZpbWK40+PfbS3P8Aq4pGwBIfp/WqmnXnmWepWPinxxpGrWN1bvtRpy7xzYyjJkcc1x0+IZKEeSF0owb1bk+aKelo2bSaerV32HyHmNpZXl4W+yWlxcbfveVGWx9cVC6sjlHUqwOCCMEGvSdA1EX3g3S9L8P+Kbfw/qFqXN1BMxi+0uTkN5mOeO1c38Sv7abxCsmvWdtBePAmZLc5S4A4EmQcEmvTwma1K2Llh5xUfi0bfNo7J2aSaa1vFu2lyXGyucxU9rZ3l0GNrazzhfvGOMtj64qA8Amu/wDGusal4ZuNN0PQryWwtrazimYwnaZpHGSzHvXq1Kkk1GK1f6GM5NNJbs4HBztwc5xip7myvLaNZLi0uIUf7rSRlQfoTXeeHNRh1jxRqfiabS4orix0p7oRYykkyrjzMY/Go/Aev6t4g1+XQ9cvJdQstRhlDpNyEYIWDL/dII7VjLETSb5dlrr+Rm6sld223ODjgmk2eXDI+9tq7VJ3H0HqafNaXcM4t5rWaOY9I3jIY/gea7eDUrrR/hTbvYyeVcNqssSzr99F287T2JwBn0pur6tqN18PtD1ea7lfUbfUpYorrP7wKFyBup+3m3tpdoftZX262KniTRdB0PWtM02eLUnUBHv5xj94GUHEY9RmuWliWW/kisY5pEMjCFNpLlc8ZA74r0zW769uPjJolrNdSyQQy27xxs2VRmjUsR9az4LmTQ/D3iXXrDCalLqzWaT4y0KZLHb6E56/SsaVeajG+raXXuzOFWSir6tpfic7o+gpNomv3N/DcQXOnwRyRIwKcs+DkEelYlrZ3d3u+y2s8+3lvLjLY+uK7zRde1LVvh54ng1Od7uS3hjaOeTlwpcZUnuMjNaesw3Wk2GlaXo/irTtDhjs45pEaUpJNIwyXbA5HpT+sTjJxktb/LZeQ/ayTae9/wBEeWLHI0nlrGxfONoHOfpUq2d41sbpbScwDrKIzsH49K9Ogm0+8+I3hW8hvrG9v5EdNQe0PyNIqnDfUg/pVDwZ4k1a9+JEWny3Tf2dPPJbmzA/ciP5gFC9Kp4qdm1HZX/Py8h+2la6WyueeQQzXEoigiklkPRUUsT+AouIJreUxXEMkMg6rIpUj8DXbW1zN4d+H0mpaU32e91DU5LdrhfvxxID8qntk1R/tq58UR6PpGrxmedL1Y/t7H5zGxA2E459etaqtJttL3V95aqNu9tDm4rK8lt2uIrS4eFfvSLGSo/HpVevWtevNTs/Esiad4y0bTbOyk8qGwMpVUReNrrtwSe9cJ8Qf7KPiy8k0WWCSzl2yKYT8gYj5gPxzU0MQ6js1ur/ANaCp1XN7GBRRRXWbhRRRQAUUUUAFFFFABRRRQAUUUUAFFFFABRRRQAUUUUAFFFKiPJIkUYzJIwRfqaTaSuwSuIeBzTRIhO1W3H0Xk/kK6rTtL0iOQx7o7u5QfOXYMR/wHoK04Jbby28iSHZH97YRhfy6VyPFdkaql3OHEVwelrdH/tg/wDhQYpx1tbofWB/8K7qCeG4j8yCVJU/vI2RUlT9Zn5D9mjzwyIDtZgp9DwacK7+REkXbIiuvowyKxdU03R2lWHzIrO7kH7vY23ce3y9DVLFP7SF7Psc1RSNuSbyHRvO3MpVVJ5HXp9Kak0bRiQNhScAnjP510qcXszOzH0UjMF6/hQGBOOQfQjFPmV7X1FZi0UUEgdSBVAFFFFABRRRQAUUUUAFFFFABRRRQAUUUUAFFFFABRRRQAUUUUAFFFFABRRRQAUUUUAFFFFABRRRQAUUUUAFFFFABRRRQBc0SGafWLOOCJ5XM6fKikn7w9K7fxN4gOg/FLxA0lql7ZXRNvd2zNgSIVXoexB6GuG0vUL7S7sXenXUtrOFKiSM4OD1FQTyyzzPNNI8krsWd3OSxPUk15WJy761ieerZw5HG2t9Wnfytyq1tb9rFKVkdc/iTw/pWmX1v4W0q9gur+Iwy3N3MHaOM9VQD19a1fhJdXmh6dr2s3Nsw02O0EiNKhCvOG/d7c8E5z09q85q7Nq2pzaZDpct9cPZQnMcBc7FP0/E1zYvJIVcPLDw1U2uZybbaVtn30sui39RT1uSaLqjWPiK01iZGuHhuVuHXdguQ2Tz71raF4pTTvGV5rklj51ve+ck9uX58uQ8gN6jiuYor0a+X4evze0j8UeV77f113EpNHbaf4o8OaEL6PQdEvCL21kt5Zbu4BdAy4AXAwADgnucDpWFd62s/g7T/D/2Yq1ncyTmbfkPv7Yxxj61jUVlSyrDU5+0s3K6d223dJpbvs2g5mWdMu5LDUba+jVHeCVZFVxlSQehHpXaJ4o8HQa3/wAJHbeHb9NUEhmWH7Sot1lPfgZxnnFcFRVYzLaGLfNUvs07Nq6e6dnqgUmjqvDniWzhbXY9ctbi4g1lf3xtmCujb9+RnjGaNE8RaWNDk8P69p1xeaas5ntZIZQk0DHrgnggjqK5WionlOGm5OzV2no2rOKsmrbO2mm63HzM6bxH4jsrnS7PQ9E0+Sy0q1lM5Esm+WaQ/wATEcdO1VvE+vrrXi99eFq0CtJG/kl9xGwKMZwOuPSsKitKGW4ei04rVKSu22/eacr922lq/kJybOvHjTb411PXP7PEtlqYaO6spH+/GQMjcO/GQaWXxB4Z03T7yLw3ot2l3eRGFp72VZPJQ9QgA6+5rj6Kx/sXCe7ZNJJKybs1Ha6vrbz32d0PnZ11rr3hq+0Ox0/xFo9201gpjiuLGRUMiE5w4I5I9azvGOvR65c2i2tn9jsbG3W2tYS+9gg7s3cmsKitKOV4elW9rG91dpNtpN72V7K//DCcnawV148RaBqljZp4m0q8nu7KIQpcWswQzRjorg+nqK5Ciu2pTjO1+hnKCludZ/wmtwvi0azHYwraCD7J9iz8ht8Y2E+uO/rU0PiPw7o8d1P4b0e8h1C4iaJZbqcOturddgHU47muNorN4an2/rzJ9jA2JtaWTwfb6B9nYNDeNcmbf97cuMYx+uaJtaWTwla6D9nIaC8e587fw25cbcY/XNY9Faeyj263+ZXJH9TqLnxVHP46s/Ev2JlS3aEmDzMltiheuO+PSl0fxPawy6taapp7Xek6nMZpIVk2vE+4kMp9RmuWoqHh6drW8vu2J9lG1rHYTeJ9FtPD2o6DoujzxW96i757icNKXDA5OBjAAxgeuaZH4g0HU9Ns7fxNpl5PcWUYhiubSYIzxjorg+nrXJUUvq0PO+97u4exidYvi6KPxdpusQaWkNlpyeXb2kb4OzBHLY5Y5yTiszw5rS6T4sg1xrYzLFO0vlB9pOc8Zx7+lY1FUqELNW3VvkP2cbW+R02ieIrFNNu9G1uwlu9Nnn+0J5Um2WCT1Ung8dRSa74is202z0nw/ZS2Nlaz/aN8rhpZZezMRwMY6VzVFHsIc3N/w33B7KN7na3HiTwrqV8usavoF2+p8NKkNwFgncfxMCMjOOQK5fXNRl1bVrjUZo443nfdsjXCoOwA9hVKiinRjTd0EacY7BRRRWxoFFFFABRRRQAUUUUAFFFFABRRRQAUUUUAFFFFABRRRQAVd0FQ2uWmegZj+IQ1SqfT51tdRtrhjhEk+Y+gIwT+tZVl7jKhuizqsj6Tr9xLEp/fISoA/vjA/wDHhWba3TW0NxbojKtxGIs+oyDu/wC+d35V1niDSpNRMMlvJGkiAqS+cFT9PcVW1Hw+07W4t5Y0RIVik3ZyQO4x9TXCnG1mbalCzvbqytrewsIV+0z/AL1yVycvyoA6fdAyTUjeIb5bd4ZFjS6WQLuKcY5yCPUECtHWdFe5uI7qymEEyADnIHHQgjoRVM+G5vsjZuI2umcNubO0DnPPUkk5z7Ulbr/Woxq6zrFvafaLqCIxyqPJcgDJPPY9MAn8qoyzXtxq1nNfDDuYTH8oXKeZweD9etdFdaT9o0aCxaULJCq7XAyNwGOnpgmsyHQb9biCa5u4GjgKcl2JVFOcDIoi0l9/5Ayjq/7vXL4rxsDuPqYwP5vVAR4in5zkxxxkj7nVj+iD86kvZprm8vbiPyys7jyyc/KoYEZ9c7RTJPMMDRJhSXDh8/dO3HTHP6VrGEnHVdvuIcknuNRTtAdixLlST3ACkD/x4/8AfIpxUAMBwAhcD0II5/XH40m1tmN244GSe5Hfjoev50KrfxH0zzknHTJ4/kK1dOWsbddyeZb3EbcsTHeSfLDZx0JFDJhp1f5yuVjJ4KkSKM0Mr5HRlAxjOMj0P8uMU5wzbjxliSwBx1bdwfqBUyhUkrNP+mNOKYq7goDHJxyfWihAwQBjk45PrRXWjIWiiimAUUUUAFFFFABRRRQAUUUUAFFFFABRRRQAUUUUAFFFFABRRRQAUUUUAFFFFABRRRQAUUUUAFFFFABRRRQAUUUUAFFFFABRRRQAUUUUAFFFFABRRRQAUUUUAFFFFABRRRQAUUUUAFFFFABRRRQAUUUUAFFFFABRRRQAUUUUAFFFFABRRRQAUUUUAFFFFABRRRQAUUUUAFFFFABRRRQAUUUUAFFFFABRRRQBZs7++swFt7lgg6RuN6j6Z5H4GtCPxHeqP3ltbye6sVz/ADrGorF0IPoUpyN8eJm76efwmH+FB8TN/Dp5/Gb/AOtWBRU/Voj9ozYk8R3zDEdvbx+5JbH8qz7y+vbwFbm5ZkPWNRtT8h1/HNV6KtUILoJzkFFFFakhRRRQAUUUUAFFFFAH/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data:image/jpg;base64,%20/9j/4AAQSkZJRgABAQEAYABgAAD/2wBDAAUDBAQEAwUEBAQFBQUGBwwIBwcHBw8LCwkMEQ8SEhEPERETFhwXExQaFRERGCEYGh0dHx8fExciJCIeJBweHx7/2wBDAQUFBQcGBw4ICA4eFBEUHh4eHh4eHh4eHh4eHh4eHh4eHh4eHh4eHh4eHh4eHh4eHh4eHh4eHh4eHh4eHh4eHh7/wAARCAHpAx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jaKKK/VT5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JpLa4jt47mS3lSCQkRyMhCuR1APQ0R21xJBJcR28rwxY8yRUJVM9MnoK9HkVdQ+E+naPtBmS0n1C39SYpiHH/fDE/hTdNVdO+Fep6ZtAnutPGoz+uGmVYx/wB8qT/wKvhnxfP2b/de/wC39la/2efl59trJr/Fpc7vqavvpy3+dtv66HnE8M0EnlzRPE+AdrqVOD04NR16I3he1u9d1T7TJqWrzWdpbSRWkcyi4uN6DOCR91fQDPIrNsfDujX3jD+zYv7St4RaNO1pcBY7gzKM+QrMACT2bFd1Di7BTpylK/uwU5NLRXipeuzVm0o7q900s5YSaenV2/Q5CKOSaVYoY3kkc4VVGSx9ABTWVlYqwIIOCCOQa7QaPYxeLdCtbW31vRbqe5CTw3IxJDyNrxvtGc59OMVC+l6HpelJquurqF697dzx28VvKsZCRthpGYg5JJ4FbriWhKUFGLbmlyxS95tue2vLa0G781rK99rr6tLXXb/gfPqchRXcf8InpFvqWrfary7fT7XTY9RtnjCiSRHK4UgjGeSPrz7Vn6totjd6VpOo+HbW9D3801ubSVxK2+PacqQBkEN0x2q6HE+BrzjGN+WVveatFNw9ok29U+VNvTS1nbS6lhZxTv8A1rY520tbq8m8m0tpriXGdkSF2x64FWbjRtYtoWnuNJv4YkGWeS3dVX6kjiut+G2n6hpviXVLW98zS7j+xblhJLlTECBh+OQB14rO1xbxNKmL+PIdTXABtVuZmMnPowx781yy4gnPMfqtHlcPcd7Tlfmvs4pxW3V/gUsOlT5pb69unqcpRXoK+GfC6+J7fwyzao91d26OtyJUCwu0W8Dbt+YevI6/jWV4W0fTLvTvMm0nWtXuzOUeOy+SOBBj5i5Ugk88cAY5rWPFWElRdZQla0ZK6SvGfNZ3bSS92XxNbeauvqs72uuv4f8ADnLpDK8UkqRO0ceN7hSQuemT2zSQxSzSrFDG8sjHCoikkn2Ar0aDR9L0OHxxpV9NdSWNobU/u9olk+bcq56A8gE1H4W0vS/7e8M+INF+0xW1xfvazW9w4dopVTdwwAyCpB6Vwz4yo+yrVYQbjFXhK3uyvRjVSb3Tab6W0Wt2kWsHK8U36/fY87OQcHg0ld1pfhWBtGh1a80jWtWa+ml8uPT8AQxq5UsxKnLEg4HHSiTwjpOm6lry6tc3rWmmQw3EXlBVkkSQjCEEYDc49jn6V1/635d7SdNNuUdLJXu1NQaSTvpOSWqV91dJsn6nUsn/AFtf8jhaK7rRvDmi3WhprC6brOpRT3MiPHZSqXsY1PBcbSWJBz2FcZfxwQ31xFbSPLAkjLG7ptZlB4JHY47V6WX5zQx9apRpJ3g7O9t07NaN2afe11rG61MqlGVNJvqQUUUV65kFFFFABRRRQAUU8xyLGsjRuEb7rFTg/Q0ykmnsAUUUUwCiiigAooooAKKKKACiiigAooooAKKKKACiiigAooooAKKKKACiiigAooooAKKKKACiiigAooooAKKKKACiiigAooooAKKKKACiiigAooooAKKKKACiiigAooooAKKKKACiiigAooooAKKKKACiiigAooooAKKKKACirFjY3t/KYrGzuLqQDJWGIucfQU28tbqzmMF5bTW8o6pKhRh+BqPaQ5+S6v26gQ0V2/jrRoU0nwkNK07NzeaeZJRBGS8rZXkgdTXI39hfafKIr+yubSQjIWaJkJH0IrkwOYUsXTU46N30e+ja/QbjYrUVI8MyQpM8MixP91ypCt9D3ojhmkjeSOGR0jGXZVJC/U9q7OaNr3ER0VKsE7RecsMjR7tu8KcbvTPrTryzu7OcQXdrPbykBgksZViD0ODS9pG/LfUCCir1zo+rWtsLq50u+ggPSWS3ZV/MjFdL8OdPsb7SfFUl5axTvbaU8sDOM+W4Bww9648XmFLD4d1/iSaWnm0v1GotuxxlFXv7I1b7F9u/su++y4z532dtmPXdjFVYoJpY3kjhkdIxl2VSQo9z2rrjWpyvaS0FY6Ox8VfZP+Ed22bMNJEqSgvxOkjEsvTj5SR3pb7xWlzPr7CxMcWp20dtbxiTi3jQrtHTnhQO3rXMxo8jrHGrO7HCqoySfQU54Zkm8l4pFlzjYVIbPpivGfD2W+19pye96v8A5+e17/z6/htob/WalrX/AKtb8jqp/Eei6jqd3Pqel3SpPDAkU9vKBPbtGoUlSeCG7j6U6/8AFOlX2rWpvdKuLvT7exNmpmnzc9SRLvxjcCeB0A4rn7nQ9atrc3FxpGoQwgZMj2zqv5kYqnBDLPII4Ynlc8hUUk/kK56fD2WStKm3aK5VacrR91R010dktvXdtj+s1P6R18ni6xt5dDhsre/uLXS7w3Re8nDTOTj5FI4VeOnPNVYte0e/0tdN16xvHit7qWe1ltZVV1WQ5aNtwwRkA57VzxsrwWX202k4td2zzvLOzd6bumfapbTSdVu7dri10y9uIV+9JFAzKPxAxQuH8rpQTTcWn8XM01K8m3e+755X8na1g+s1H/w3p/kjcvvFwurjWG+w+XFe2CWNtGsnEEaFduePm4Xnpyay7nVhL4ZsNHWFke0uZpvND/e3hRjHbG39a3tf06yg+FXh7UI7SOO8nup0mlC4ZwGYAH6YrjK0yrL8vlDmoU7KE2lq94J0r76+7333eupM61R7vf8AXU3fB+uQaNqN1PfWs15Dc2Uto6JLsba+ASGIPpS3914QezlSx0XV4bkqRFJLfo6qfUgIM/nWNa29xdTLBawSzyt0SNCzH8BUt/p+oae6rf2N1aM3QTxMhP5iumplmEli/bc0o1HbRTlG/LteKaT+71Eq0lDl6eiN4eKo/wDhOLTxJ9hfZbpGph8wZbbHs64/HpTrfxDpc3hqz0nUrbUf9BkleNbW4CRz723fvBjOR0yO1aPwu0azntdZ1rUdJbUUsLTzLaB1OyV+fTr0/Wp/h9pNnrHiTWNU1LQcW1rbyXEdkEZYvMHRPw9K+fxlHKqTmvZy/wBnUEmpWeikoxXvXvapJNvvvdK2sa1Tvvf8bf5Ir3njLRrrUNbkn0i6kttajgWZPPVWhaPqUOOegxn8arQeLNP0260aHSdPuBp2mXD3TLNKPNuJWGCxIGBgAACq9vqunDUNbmvvCyo1zbFILeJCFs3xw+DyPX8a5mCKWeVYYY3lkY4VEUkk+wFdOE4ay5wdOVOSiklZzbi/3ap30lvGHu3+erswliql7319PO/5nT2fiDSrnSLbTtcttRxZSSNbS2U4QlHbcY2B46kkEetVp/EUDxa7FDpot4tTWNIkSTIgVGBGc8sTj86ydQ0zUtPCm/0+7tA33fPhZM/TIqCCGa4mWGCKSWRjhURSzH6AV6VLJMvvKrG7i3zfE+VPmU20r2V5JN/Po2nm69S1v62t+R0egazoNrZWn2uy1K3vrSQsLnT7gRm4UnIV8+nTI7VkeItSbWNdvdUaFIDdTNJ5a9Fz29/rUWoabqWn7ft+n3dpu+758LJn6ZFQJDM8TypFI0cf32Ckhfqe1b4XLcJSxEsZTbcpXV3JtJN3aV3om+nTZWWgpVZSioPYLeKSeeOCIZkkYKozjJJwKs63pWoaLqD2GqWzW1ygDMjEHgjIPFRXNpe2XkyXFrPbeYN8TSRldw9RnqK9S8Y6f/wlWreBtZjXcNVjjguD1+ZDls/+PflXnZvn7yzF4fnt7Coql31UoR51re1nGM+m6NKND2sJW+JW/HT/ACPO9e8O61oUVtLqtjJapdAmEsQd2MZ6fUVFNomqQ6FDrktqyafNIY45iRhm54A69jXq3xSvY/FPgzV5oFUvoWsGFdo/5Z4CZ+mT+lY3xMjW3g8IeCVbaIII3uB6PIQOff735181kvGmOx1LC069OMa0pzVRa2jCEOe61vdqVNa3V29DqrYKnBzcXdJK3q3b9Gcp4b8EeJ/ENr9q0vS3kt84EsjrGrfQsRn8KoeIvD+seH7pbbWLGS1dhlC2Crj2YcGvWfif4d1jUdSg03Tta0rT9KsYEjhtJL0REHHLMv8AKqOu2c8fwhvtP8QazpuoXllMkti0V2ssgXIBXPXu34Vw5dx/iMTPD4hzpyp1pRj7OKl7SCm7Rk5XcZNXTkuVWV7PQupl8YqUbO6W+lnby/Iw/Ff/ACRTwp/18zf+hPXO+GvBfiXxFA1xpOmvLADjzXdUQn0BYjP4V03iOPzvg54PhzjzLyVc+mXYU/4239xp+p2Hhaxke206ws49sUbFQzHPJx16fzrXJszxlP8A4TsByqpVrYqTlNNxjGFV3fKnFttySS5l1bFWpQf7ypsox26to4rxH4e1nw7dLbaxYyWruMoSQVcezDg1a8M+DvEfiOJptJ015oVODKzBEz6AsRk1YvvF13qfgu38M38P2l4LgSQXkkhLovTbgjkcnvXTfGa+uNJTRvCunyvbWFvYJIyRsVEjEkZOOvQn6mvbrZxnkJYfL5QhHE1JT97Vw5IWfOoqXNeV0lFyVne7sYKjQfNUu3FW063fS/6nFeJfDGu+HJUj1jT5LYSfcfIZGPoGHGabp3hzW9RsI76x06a4gkuPsyMmDmTGduOvTnPSu48D3dx4g+GfijRdSle4TT4FurR5DuMZAY4BPb5f1NLoGpXem/ATUJrKZoZZdUMRkQ4ZVZUzg9uOPxrircU5pQhLCyhB4iFanSb95QaqJSjNK7a0equ9U9dS1haUmpXfK4t+enQ5jW/APizRrEXt9pLiDIBaJ1kKk8DIUkjnippPht40TTjfNor+WF3lPMXzAP8Aczn8K6T4H6rfWumeKTHcOVt7D7RErHIWQBvmwfw/Ksr4ManqEnxMs3kvJ5Gu/MFwWcnzPkJ59eQK5sVn/EeHjj1ei3hEpN8k/wB4nDn5Uuf3GldXvO7toio4fDSdPf39N1prbtr+Bw1vBNcXCW9vC8s0jBUjRcsx9AK62T4ZeNo7L7U2isV27tiyoZP++c5rqvhXp6f8Jf4t1SEW63NiJVtGmICRuzN8xPbp+pqjZeG/F9rra6yni/RzeiTe0jamDv55BHce1XmfGtf67Uw2Gq0qXs4wb9opS5pTjzcq5XHlSTV5Pm1ekdApYKPIpSTd77W0toeaSI8cjRyKyOpIZWGCD6EU2u7+OUdh/wAJv9qsJbeQXVsksxgcMvmZKnkd/lB/GuEr7jI8z/tXLqON5eX2kU7Po+q+TOGvS9lUlC97BRRRXqmQUUUUAFFFFABRRRQAUUUUAFFFFABRRRQAUUUUAFFFFABRRRQAUUUUAFFFFABRRRQAUUUUAFFFFABRRRQAUUUUAFFFFABRRRQAUUUUAFFFFABRRRQAUUUUAFFFFABRRRQAUHgUUHpQB6d4p1O88EeF9D0TQZTZXF5bC7vbmMYkdj0Gew/wFYOu+MB4g8Gx6drUUlzrFtPugvcDJj7qx6n/APVW/qFinxD8N6PcaVeWqazp1uLW5tJ5QhdR0ZSev/16yPEug6P4Z8H/AGO/ktbvxLczhh5ExYW0Q6g4OMn3HevhcueBTpwrwvilUbdl797v3m/5OX5Wsl2NZX6bG/418R3+h+CvCkGlSfZbq508b7lAPMEYx8gPYE8n6VSvtUvfEHwXu7vWJTd3VjqMaQzuPnAOM5P4msz4lXVtceH/AAglvcQzPDppWVUcMUOV4bHQ/WjTbq2X4M6vaNcQi4fUomWIuN7KNvIXqRU4bAUoYPD1o0/f9tdu2v8AEa33tb5WG3q15E3iv/kkPhT/AK+Jv60eAP8AknnjX/r2j/ma0LPTG8YfC7StN0i6tTqOmXEhltpZQjMrZ5GfqKm03T7Hw38P/E+l3mq2L6xcW6u8EUysEGcKgP8AE3UkDpxUVMVSWFnhL/vPbX5eqXtlK78rddgs738hngzVP7F+EF/qkcEU1xBqY+zeYu5UkIAD47kZNReA7+41K517xvrrDULvSrMGASKMbznbwOOP61mWV1ar8FdQtDcwi5bVI2WEuN5Xjnb1xTfhbqmnRHVvD+r3AtbTWLbyRO3SOQZ2k+nWtK+CTw+NrRhebqWbS15Pc5kutmr7biT1RJ4f+JWuwayZtdu5dS06bctzauFKlSP4R0FafwmurG3ufGF7Da77GOwklSCXnMYJIRvXjiodH+Hf9mamuoeKr/TF0SDLu6XOftAHRVA55/OoPA99paxeN2haGyt7jTZltIZJMHBztUZOScY9anHRy3EYeusBDRqCbirR+NaafaS300Vrsa5k1zE/w88beJb/AMd2Nte6nJPa3kvly27AeUFIPCr2xUngaa1s/ifrnh2RQmn6nJc2RTsPmbZ/UfjXLfDWaG38eaPNcSxwxJcgs7sFVRg8knpUPiK+a28d6jqVnKrGPU5JonQ5BxISCCOoruxOU0p4uthqMFBTpLZWXMpOz06rQlS0Tfc6T4Y6ONO8Z6lfamuIPD0csspI4LrkL/U/lWd4N8RXUXjK81ldIk1bU7oSNboo3GORjnfjHOOldr8V9Q0+z8Itc6aNk/iiSO4m9diouR+ePzNc78G7uGMa7YQ30Nhq15aBLGeU7QGGcgHseR/kVwQxMsZgMRmVenfmUYcuqslZSvbW3M5Xt0iVazUUdT4ET4mN4mtpfEEs66ZMxFxFeSIAykHhU65z6Cuc+G9vFD8aZrWFQkSy3SKo7DDcVa8JeHL7QvGWn6p4u1u0tyk/7qNrwSyTOQQOhOBzyTTvD1sdB+OLyapPbW8UrTzpI0y7NjhtuTnAPtXBUlT/ANsjRlBqVF25I8sW1zbavmaurteg+3qZEmtX3i7xVZeF2ZLbRGvhHFaRIFVUUnv1JwDz6mrPj7xzrlj4nn0vQbxtM0/Tn8iGGBQAdvUn157Vx+kakdJ8WQasg3i2vPNwP4huOcfhmu58V+CW8S6zL4h8M6lp0+n3x86TzZwhgY/e3A//AK69nE4bAYLGUliYJUeR2uvd521dvpzNbN6vUlNtO2474l6l/bXwz8Nal5McMlxcyGVY12qZOQxA92BP41zV18PPFdtZS3k1jAsMUZlci6jJCgZJxu9K3viQ2j23w90LR9K1K3vTZXMiSNG4yzYyzY67SxODXnBlmIwZZCPTca3yCjX+pJYVqEeeppKLbtzu32o2073FNq+p6NZXsng74V2WpaXti1XWp3DXO0Fo41zwuenT9TU/gDWr/wAZW+p+FfEU7agsto81rNKAXikXpg/j+nvVXQltPGPw9t/DIvre01jTJ2ktVnfas6N2B9ecfgKueHtKX4dWeo63rl5af2nJbNb2VnDKHcs38Rx24H614+KWH9liKc4/7W6jcdPe+L3HF78qjbbRK9yle67EXwt1nVYPB/iiGO+mRLCyMlqAeInJbJFSfCbxBrVx/wAJH5+pTybbGW6GT0mPV/rxWN8O7q2g8L+MI7i5hikm08LGruFLt83Cg9T9KPhPdW1t/wAJF9puYYPM0qRU8yQLub0Gep9q6cywNKUcfL2avzQtp5Qv+N7hF/CXfhtf3mpR+Mb6/uHuLmXR3MkjnlsDHP4AUeE5v+EX+GV34os0T+1b26+yW8zKCYUHUjPfr+lUvhVcQQad4pWaeKIyaRIqB3C7j6DPU1Z8GSWPiLwJdeDbi9gsr5LgXVg87bUkPdCe3f8AP2qswpKFaunH90p0uZJacijrouidrrtfoKL0RW0nx9dT6XqWleK3uNXtLqEiItgvFL2YE9q3/AWl6xYfDh9X8M2IuNb1C4MQm+XdBCvUruOOSP19qzbLwdY+GLC/1Pxo9lKRAyWVlHcbnklPRvlI4H9aTwnLbeJvAR8JnUotP1S0uTcWRlk2JMDnKZ9eT+lZY/6pUoTlgY2pc8HN2vTas9opq6T5ee1l3vZjV7+8dX4Q03xvqIvNE8bWcl3pl1A22W4kRmhk/hIIOa5z4WzRaZ4V8YXFxbpdLaLG4jkGVdlLbcjuM4NQQeEY/D9jeaj401QKFiItLO2vd0s0nY8dqpeCLq2i+H/jKGa4hjmmgjEUbyAM5yfug8msHh4VcPXdKSlCU6S9yLjC/OruPvO7tbmastF1HfVHOeJPEOr+IrpLnV7rz3jBVMIFCAnOABXpHwn8U6LY+DZodXu7eK70maW4sFlcAuXjYYUd+S35ivIqK+hz/hbB51lyy+fuQTTXLZWte6XSzTafk2PDYmVCpzrU9E+DetaXDqOraf4iuoYLHUYhI7TuFUyK+QMn1yfyrnfHmuNq3jq/1i3kDqLgfZ2HTamAp+nGa52inh+GMJQzitmsW+apFR5fsr4U2vNqMU/KKCWKnKiqXRO/9fez1bxHpek/EaSDxBpOt6fY6k0KpfWd5JsIZRjcD/ntWB4u07wv4d8Mx6Rb3Ntq2vyS757uAkpAn9wHp/k+1cQQD1ANFcWX8K18E6VGOMm8PSd407JPT4YymtZQj0jpeyTbSNKmKjO8uRcz3f8AwO53XiLVLGT4UeGbG3voHvra5leWFXBeP5mIJHbtW7r1lpfxJtbHWNP1mw0/WIrdYb21u5Nm4j+JT6dfwryiggHqM0p8IKHLVwtd06sJ1JqVlL+LLmnFxejjtbZqydwWMvdTjdNJW9Nmd94wt/DvhzwdF4etLmy1TXJZ/OuryABhCv8AcVvwHH1PetjVINL+JGjaZeW+sWWna7ZwC3uYLt9iyAdGB/X8cV5TQQD1GaT4RmqdOpDFS+sQlKftGk7uatJOHw8jSSUVa1k077n1tXacFytJW9Nte56dfvpPgXwPqWiW+q22p65q+EnNs25IYx2z9Cfrn2rKttS09fgpc6WbyAXzasJVt948wptX5sdccGuGHFFaUOEacYKVatKdV1Y1pTslzSjZJWWiikkklt3FLGO/uqytZL1O6+Fepafp+m+KY769gtmuNNaOESOFMjYbgeprP+Et7Z6d4+0y8v7mK2t49++WVgqrlGAyT71ytFdmJ4co11jk5v8A2qKjLb3bQ5NPlrr1IjiZR9np8H+dzv8Awb4j0vTfGeu2+pybtH1hpYJZU5Cgsdr/AE5P55qxD8NtNhvVu7zxhox0VWDmVZh5jpnpj1IrzijAznAzXJiOGK8a8q2AxUqLnGMZ+7GXNyqykr/DK2l9VtpoXHFR5VGpC9tvn+hs+M7nRrrxFcyeH7MWmmghYUGfmAHLHPPJ5rGoor6XB4aOFoQoRbaikryd27dW3u31ZzTlzScu4UUUV0khRRRQAUUUUAFFFFABRRRQAUUUUAFFFFABRRRQAUUUUAFFFFABRRRQAUUUUAFFFFABRRRQAUUUUAFFFFABRRRQAUUUUAFFFFABRRRQAUUUUAFFWBZ3R086gIWNqsohMnYORkD8qPsd1/Z/9oeS32Uy+SJexfGdv1xzUc8e/kIr0UUVYwooqza2N5cyrFBbyO7o0ijbjcqgkkZ6gYP5UpSUVdsRWooopjCiiigAorV0zw7rWpWYvLHT5JrcuUEgIALDqOT7iquqabf6Xc/ZtQtJbaUqGCyDGQe49RWUa9KU+RSV+19RXKlFFFajFpKns7W4vJjDaxNLIEZyq9dqjJP4AGoKV1ewBRU89rcQQQTyxMkdwpaJj0cA4JH41BQmnsAtJRRTAK2PCcHh+fUWTxJeXVraCPKtbpuLNkfKeDxjNY9FZV6Tq03BScb9VuvTcEdL8RPEUPiLXElsomh0+1hW3tI24IRe5HYn/CuaooqMJhaeEoxoUl7sVZf137g3d3A0HnrzRRXQAUtJRQAUUV2Sab4d8P6Jp13r9nd6je6jH56W8M/lLDDnAJPUk1z18QqNlZtvZLd/kJs5nRtNu9X1OHTrFFe5mJCKW2g4BJ5+gNVZFZJGRvvKSp+or0PwnY6Pa/FDQpNCvTcWV1G0qq7AyQExvlHx3FRaLp3g3WvEMvhyK11AXMrSLFqJnGDIMnPl4wFyPrXBLNFGbbi+VRUttVrK97vpbbffcXMef0V0Ph2HwzBp93fa8091PHKIrewgk2NJ6uWx0FXfFWkaQfCdp4k0iyvdPWS5a2ktrh94yFyGUkZxXXLGxjVVNxertfpe1/X52t5jucjRXfeI9N8G+GNVhtbuy1DUWngjlZFuNghVh64yzHk+gpk3gzTo/G1/ZNeTJotlaC/llwDIIioYL9ecZrCOa0XHmaaTV02t7W2631Xr0FzI4Wkr0Dw7pfgvxNcXcVnZ6hp0tpayzrG9wHE6qpwc4+Ug4JHQjNZujaPo9j4Yg8Qa9bXd8byVo7Ozt32ZC/edmx0ycYFV/aVO7i4tSVlbS+t7dbbJvewcxyVJXVeKNG0v+wLXxJoaXUFpLMbee1uDuaGUDPDd1Irla6sPXjXhzR9NejXQaYUUUVuMKKKKACiip7e1urhJZLe3llWFd8hRSQi+p9BSbsIgooqa0tbm8nEFrBJPKQSEjUsxA68ChuwENFKQVJUjBHUUlMYUUUUAFFFFABRRRQAUUUUAFFFFABRRRQAUUUUAFFFFABRU9va3Vykr29vLKsK75CikhF9T6ChLW6e0ku0t5Wt4yFeUKdqk9AT2pXQrogooopjCiiigAooooAKKKKACiiigAooooAKKKKACiiigAooooAKKKKACiiigAooooAKKKKACiiigAooooAKKKKAOl8Fn7dbar4fbk31sZLcf9N4vmXHuRuH4iteOwt5tR8PeFroMYba1e8vI1OC8roZSv12qq+3NcXp95caffQX1pJ5c8DiSNsZwwqw+s6k2unXPtJF+ZfO80AD5vp0x7V5lfB1J1JSg7Jptf4rct/SxLRv2Vrp3iXTHmj0220uaG+t4Q1uW2vHKxXBDE/MMZzVfXJtKd9U0y28PiA2khS2uICxkUK+0mXJwQfoMHFZ+p+IdQvrdLfZa2kKy+eUtYREGk7OcdT6elS6l4o1S+tZYJBaxtOVa5lhgVJJypyN7Drzz7nmphhq6mn0vtzPTb79n99tgszpbjSdPaz1WyuNN0uyms9PeaONLhpLtJEAOXI+XnnI7ZoZbTU38N2s+nwIn9kTyfuywOVEmB16ZGfqTWCfGOqmSeVodPMlzG0d0/wBlXdcBhg7z3/DHNVIvEWoxQ2UcYtw1nFJDFJ5Q3+W4OVJ7j5jj0zXPHA4q3vPX1ejcWvzFZmxBHpWmRaBaT6NBfnU4UmuZpGbfh3KhY8HAwB155p17Z6boOk3kzadb6hdQavLaRvOWK+Wqg8gEZP8AiayNM8T6np9pBbxLay/ZiTayTQK725PPyE9OefY1nzajeTWBsZZd8Jna4OQNxkIwST1rojhKzn7z0vrq9dX92mlv8kOzOxfT9BtNf1aLyLKGTyoJLGO9Z/syF1DOpYd+flycdaxtZ0eNtemhf7BoaGJJUWS4MkT5HWNlBypOSPTpmq8PifVEnuZJvs10l0kaTwzwK0biMYQ47EDuKoavqV1ql39pu2QsEEaKiBVRB0VQOABRh8LiITvKXRK929bLZPTo979+rBJnURw6S3w90tdUvrq3VdRuhG1vCJN/yx5zkjHatC4s9Pujo6Hff6RY6RcXkHmErJOVYko4H3QG7AnjvzXCy391JpcGmu4NtBK8sa7RkM4AY56n7oq3aeINUtfsPkTov2EOsH7tT8r/AHlb+8p54PrUVMBWteMtbyfkr32sr31+V35BZmwtpZ65pVlqFvo8cFz/AGklpJb2jFVuFZdwA3E4YYIz7ir2raZp11oWoSLbaPa3NrcwJELGZpDGruVIkJO1vqO4Nc9c+JdTlms5Ifs9mtlL50EVtCERZO7Y7njvT7nxRfzWN3Yi20+G2uwPNjitlUFgch+Od2f50nhcTzRcXZJ33eivqvPT/K9gszqtPbS7PxZqmh2uiwxCzs7mOK5DN5zMsRBZ+cEHnjHHFUdNsdKutFtodP07T764azJuYpJ2ivBNgndHn5So4IAByM1jt4x1ooxDWgnkiMM1yLdfNlQrtwzd+Px6Uy38VarDawwqtoZbeHyYblrdTNHHyNof6E4PUVl9RxKV1vp9p6tJ6vra76PzFZm3Dc2UWkeE7W60q2vTcB45DOW+VDMRhcEYPJ5+lVry003QNNur3+zYNQkfVZ7OIXJYpFHGAegIyxz19BXONqd4y2KmQYsP+Pf5R8vzbufXn1q5aeJNRga68xbW7jupjcSRXEAdPN/vgdjz2roeCqx1i9LttXav7zfy3/Qdjo5/DmnXlzfafp9qY7mWG0vrUFiWijkwJI/cDeD68U7xJo+h28Gpa1Y2ajTmtEjs0LsQs5kaMnOeThGb8RXMW/iTWYNdk1yK7xfSKytJsBG0rtwB0Ax09MCq8urahJokWjPPmximadI9o4c9Tnr+FRHBYpSi3PTS+r8ub8lZ+cgsyhRRRXslBRRRQAUVe0PSb7WtRTT9Nh865cFlTcFyAMnk1TdWR2RhhlJB+tZqrBzdNP3lrbrZ7ffZ/cA2iir9vpGoT6Lc6xFCGsraRY5ZNw+Vm6DHU06lWFNJzdrtL5vZfMChXf6jpr+M9D0W60e6szeWNmtldWs06xsuz7rjPUEVwFXxo+oHQjrnkD7AJvIMm4ffxnGOtcuMgm4T51GSel+t9LWur39RWudl4ftdD0D4jaHb2+pRSmGJvt9yZh5IlKNkK3TA4H1NZXw3ube2+JFnc3FxFDAs8hMkjhVAw3c8VydFZvL+aE4ym25R5W/v1/HYVj0Xwb558IXX/CMyWCa/9tPntOUEogxx5ZfjGetTeKU1C8+GskV7rVtqmoWd+ZroJcK3koUwFHY/8B45rzSnIrO4RFLMTgBRkmsZZZ++9rzL4ubbX0vfbt28w5dTqfipcW914qSW1uIp4/sUC743DDITkZHeupu9U0qbxnqmmzahbx22raLDaJdBw0ccojXGSPcYNedaNpGoavqqaXYW5ku3ztjYhTwMnr0qfw7qY0PVZJLjT7e+hZHgnt5hwyng4PY+hFZ1cFTdNUYSvKEdtL6tWf3x06MHHQ7rwD4Zn0LVNQm1S7sxMdNuFghhnWRnGzlzjooHr1JqHw1qeq6l4GsNM8O6xFY6pp8jrJbySInnxschlLcEjnj3rAPiPRdPsL2Hw5os9pc3sJgkuLi58wpGfvKgA746muUrOGX1cTKVSvvdWulbRNaxu9NX1v100Fa+52/j241KHRbPT9X8SNqOoPKZZ7WJkeKAAYXLKOX5PeuIoor1sLh1h6fJ+SS/BFJWOl0fwTrmrWljd2ccLQ3jOFdnwIwn3mf0FV4/C2qXHiabw/YiG9uYj80kL/uwOMtuPQc10ms3c9v8FdFghkZEuLyRZQDjco3HB9s1P8OIrOP4e+I7m41A6b5skcEl0sZdo0OOMDnnOK53iKqjKb72Wnna/wDwDldWai5edvxMq6+HWsJazTWN9pepyQDMsFpcb5E/DFc94e0TUte1IafpsHmTYLMWO1UUdSx7Cuw8KxeEdA1611W38bOxhbLILCQeYvdTUei+JtD0vxp4gaQSvpGqh4hLCpDorHO4A89zTVataSSvppo0CqVLNLX5WKd58O9Wjs57iy1DStTa3UtNDaXG+RAOvGKoeERrx03XP7HeFYBZE3wkxkxc5xnv1rpdG8Mqly954B8YwT3fltiCRfKmZe4wev5VS+HKSR6R4yjlUrIumOrqeoI3ZFT7ZunK7TtbdWe/VfkHtG4u7vt0/Q5/wr4Z1TxJPKmnpGsUIzNPK22OMe5rvPhx4P1HRfGVnqAurHULLZLG89nN5ioxQ4DelY91I9l8ErJbQlBfX7i6Zf4sE4U+3yj8qb8DLq4h8a/ZY2bybi3k81ex2jIP5/zpYidWpSqST0V1b03JqynKE2noro5bT9J1DW9efT9NtzNO8jHHQKM8knsK6C4+HOsiCVrK+0rUZ4RmW2tbndKvrxjrWx8O4rWPwx4uvJr86exZYGuljLtEjMc4A55ziqXhu38JaHrlrqlv43cvA4YqLCQb17qfY1U8RU5pKHTybvpfpsVKrK7Uenk2cn4e0O+1zUHsbIIJkieRhIdvC9R9a3rD4eatdKkb3+lW1667lsprkCcjGRlR0Psa6LwJdWNz8YtUvNLcPaSxTSRMFK5yATweeua8/wBIup5/FNneySsZ5LxJGfPO4uDnNX7WrOTUXayT273K55ybS00TNrwN4duJvHEVhqEdrGbKcG5guWA3gHBUA/ePtUXxK0X+yfEly6PZeRcTSNFFbuD5SgjhlH3evSug17/kvq/9f0P/AKLWuf8AE0NhcfEjU4tTu3s7RruTzJkj3lfTjvzipp1JSqqbejjexMJSlNS8rnL11+m/D/VrmwgvLy+0zSkuBuhW9uNjuOxAxVDxDp/he1sBJo2v3F/c+YAYpLUxgLg5Ofy4966nWbrwl45Frd3WtyaLqUcCwvHPHuhOPQ9vz/CrrV5WThdLq7P8i6lSVk47en6HJ6p4V1XTdeh0a++zwSz4MUzygRMp/i3eldT8V/DUdja2F9a/2ZBHFZxpLHE6q8rk43hR94e9YnxC0zX9Oi0+PVNQj1KxERWwuIm3Js4yB+QrT+KqLJqnhyN+FfToVJ9ATWanOc6cuZddv6/4YjmcpQd+5l6L4F1XUNLj1O4urDS7SX/VSXs3l+Z9BWf4p8M6p4dmiW/jjaKYZhnibdHIPY1v/GyaT/hMEsfu21paxJBGPuqCuTgf56VLZu958E75bolxY6gn2Yt/DnblR/30fzqoVqvLCo3pJrTtfbUcak7Rm9n09TK0nwJrupRWM9utuILyJphK8mFiRTglz256Cqmq+F9Q0/SptUM1rcWkN21q7wybsOO/0NdH40u7iL4W+E7OORlhnWVpFBxu2njP/fRqH4YsNV0jXvCkhGby2NxbA9pU/wAj8qSrVeR1W9E/wvYFUnyub2v+FzmfD2g32uNd/Y/KVLSAzzPK21VUe/r/AIV2vhbwmt58ONRkaTSDc3LxvbzySpmBeMhmPKE+lUYs+HvhNKzAx3uvXBjAPBEKdfzwfzpnhr/kkviX/r5h/pSrVJzTcXZcyS+//MVSUpK6el0c9oXhvVNb1WbT9PjSRoSfNlL4jQA43FvT09a1tS8AavbadNfWd5puqxQDMwsp/MaMe4re8JW+nr8JL1rvVTpaXl+Ip7hYTISABhMLzg8/n70zwW3hHw1rsepReM2mQKySw/YZFEikdD/OlPE1Ly5enSzd/mKVad3y9PJ6mf8ADH/kB+L/APsEv/I0aD/yRzxH/wBfsH/oS1a8Dm3MHjs2ZzbGwmMJxjKZbbx9MVV0H/kjniP/AK/YP/QlqajvOT/vQ/QUvifrH9DD8L+FtU8QLNNaiGC1g/11zcPsiT2zVnxB4K1XSNN/tNZ7LUbAHDXFlL5iofeutu7PRz8L/Dtnf64dJguDJO+23aTz3z32+me/9Kg8LXHhDQbTVLf/AISxr23vrVomtzZSKu7HDdDz2qniqjblHo7Ws+9tx+2m7td9rP8AM4/Q/C2r61pzXunQpMi3C2+zdhtzd/p6mofFOhXHh7UhYXVzazymMOTA+5Vz2J9a6rwtd3Fl8HPEMtvI0cjXcUe5TggNtB5+hNef100p1J1JXeidvwRtCUpSfZBRRRXSbBRRRQAUUUUAFFFFABRRRQAUUUUAFFFFABRRRQAUUUUAFFFFABRRRQAUUUUAFPgilnmSGGN5JHOFRBksfQCmVv8Aw7/5HrRf+vtKipLlg5diZPli2Z/9jav9he+/sy7+ypndL5R2jHXmiXRtWhsBqEum3aWhAImaIhcHvmu98I61qlx8WLmGa8le3aS4iMBY+VsXdtXb0wMCqXgTWNS1PUfEMN/ez3EM2l3EjxSOSmRjGB0GM9q5HiKivdLRJ/eYOrNX07M4nT7C+1GfyLCznupcZKxIWIH4U2+s7uwuDb3ttNbTDkpKhU4/GvQNLjhs/hnpvk+II9EfULiV7ibY5eXYQAm5OQB1x71BrupaW/hjTo7nWY9ev7G/Vo3EThmgOMoWYc8j9RVLEyc7JaXt1/4YarNy0Wm39dDkf7C1r7D9u/sm9+y43eb5Lbcev0qrY2d3f3At7K1muZSMhIkLHH4V6g19c6x4mOr+F/GMf2iU/u9Kvi0YHGPLC/dYVz/hLUrbT7fXtG1K7n0K8upQv2yGMnymVjujOOQM+lTHEzcW7a6aa/l5eW4lWk09NTkr7TdRsLlba9sbi3mf7qSRkFvp61BPBNbztBPDJFKpwyOpDA+hFdl4vh16LwxZvJrFnrWlwXJMF7C5eSOQj7rFvmHritqXTYde8W6B4mlUCyubMXd83ZXgGHB/ELVfWrRUpba/eh+2srvzPNLq3ntZjDcwyQyr1SRSrD8DSW0E1zOkFvDJNK5wqIpZifYCt15LHxJruo6lrGsLppmlMiboWk3AngcdMDFbegLDonhfxPquj3oubiJoLaC8WMoVRz8xUHlT2zWk67jHb3tPTXzKlUsttTj9U0vUtMKrqFjcWpYZXzYyufpXQeJvDEq3unwaFpt1ceZpsFxMI1L4dgcn26dKpHxDq914XvdJu1l1C2MiyiaYs7WzD0bsD71vfEjWtTtRoVnZ3k9rEmlQS/uXKFnIPJI64AGKzlOrzxjpfX06EuU+ZL1OKFjem8azFpOblc7ofLO8YGTx16Uy2t57qYQ20Mk0hBIRFLHA68CvV0kab4p6RcyHMs2heZI3dmML5J965L4SZ/4TiLGeLef/ANANCxTcHK2yv+f+QKs+Vu2yv+ZzNtY3t0ENtZzzCR/LQpGSGbGdo98VLa6Tql1ey2Vtp9zNcxErJEkZLIQcEH0rrdG1S80n4SSz2ExguH1YxiVfvIpjGdp7E4AzTdX1C+0z4e6K1jdTxTarNPcXtwjkSSsrYALdff8AGm6872SW9l+Y/aSvZLrY5zSNLk/4Siw0vU7WaHzbqOOWJwUbazAH9Kta34b1FdX1MaZpV5LY21zJGrpGzAKpI6960dN1vUtY1fwsuowF2tbxI0vWDF5h5g+UseDitG48Qaw3xcCJf3EcKal5Cwo5EYTdjG3pz3qJVKql00T9NyXOfN8jz2itXxgix+LdYjjUKq30wAA4A3msquyMuaKZ0Rd1cK6/QfDOjjwyniPxNqk9nZzzGG2itot8krDqeeAOD+VchXeaNq2p6H4KtV1rQbPV/Dl1MzW4lbDI/fDDle/WvJzqeIjShHDys3JKyaUmrNtRctOb16XLhbqZfi3w9pVjpNnreg6s19YXLmMpMoSaJx2K+nFaTeE/DmiWNo3i7Wbu3vruMSraWkIdokPQuT39qfreleG7rwpB4v0O1utOjivkguLSZ96N3yhqP43Qyjxqb1sm2urWJ7eT+Fl24wDXj4fF1sVUpYT20o/HdtRU7xcbR6x0UrtrdL1KaS1sZfjHwsdFksbjT7walpuorus7hVwWP90js1bFz4U8J6G8Nh4o8QXcOqSIrSxWsAdLbdyAxPU1pIyaX4G8Dx6oNjHVjchH6rDv649OR+dc38Wra5t/iFqv2hW/fSiSI/30IG3Hr6fhSweLxWNqwwsqzil7T3la8+SfKujW2rstX5A0lrY0LHwXd2fxEh0FNWkgWaBp7e9t+C8ZUkEc98YNZXhHw3b6xc6jPqWpCx07TlMlzPt3OeSAFHcnFdN4B0bVNF+JWj2+qzB5pbB5kTzCxiQocKc9D7Vk+F9F0d9E1zxNrkdzdW1jOI0tYH2b2ZurN2HIqZZjVSmvbX9yklKMVduU5R0T0u7W1fKnqPlXYkHhfwtrGl6hN4X1q+kvLC3a4e3u4Au+NepBFJoP/JHPEP8A1/wf0rf+H+qWOoWXiRdL8MWumW0ekT750d5HZscKWPHTJwB2rn/D/wDyRrxD/wBf0H9KwdevJzo1nL3KtG3M4uSvJOzcdPQLLf1OHrpRpUn/AArd9a/tC48sah5P2TP7snbnf9afB4m0iPTUtW8HaTJKsXlm4Zn3k4xu64z3rQX/AJIfJ/2GB/6DXuYzGV70rwcP3kVryu6d+zdvwZKSMbxhoEWhJpLR3Lz/AG6xS6bcoGwtngY7UuoeH47bwZpWvJcSPLfzyQmHaMLtPBB962viyrC28LSEEI2jxgN2JBOR+oqfxLZ3MPwo8JwSRmOWa7lZA3Bwx+U+3Y1yUMyrPD4SUp6zm09tUlP8rIbirsbeeE/COhTw6b4k8QXseqSIryra24aODd0yT1p3hrQbDQ/ipZafeaoZRHNFLZS26B1nYn5Q3Py98/SrOv8AiKOG+TS/iF4Tt7y+hjVTdQS+XMUxwcjhvzpknh+y0D4p+GV06WZrS8kguYkm/wBZGGb7pry44jFSoThiasrzpza+BwlZXvBrVK3SS1T7q5VlfQS+0ex1T4uTWOka1ewT3FzcNczCPY0MgZiVUg8j3rA8LeFxrF3qNxfX4stL07LXd2y7j1IAA7scV0nhP/kvd3/1/wB3/Nqg0tHu/hd4rtbRS9xDqSzzIv3jFnrj0BBNa/W8Rhoxowna8KK5mldc8pJvbtor6bed1ZPX1Kc3hXw7qujX194T1i7ubjT4/NntruEIzx92Uiqug+GNM/4R9PEPibVJbCwmkMdrFBHvmnI6kDsPesrwvo2qauuoSadMII7S1aW4laQouwfw5HUn09q7vW9S0y3+HfhS8uPDlvq9qtu8JeSV0EEgIyp2+uM8+ldONxGJws44WnWlPmml9nniuVytd2jd20bV7X3dhJJ62OZ8ReF9OTw9/wAJH4a1STUNOSQRXCTR7JYGPTcPQ8VyNehvq7yfD7V5NL8I2em6XcvHDPOt0xLOCCu0N94j2rzyvWyWriJ06ka7vyyaV3FytZO0uVtXTb+VrkzS6HSarr1ndeAdJ0GOOcXVncySyMyjYQ2cYOc559Kd4H8RWuji907VbVrvSdQQJcxofmUjoy+4rmaK9N0IODh0ev6mPso8rid/p198P/DtydV02TUdXvEB+zwXEIWONiOrE9cfjWX4O8S2VlqOpjXrP7VZ6ojLcGNBujJJ+ZfTqelcpRUfVYtNSbdyfYqzu73PQtHv/AXhi+GsaZd6rqd7ErfZ4ZIvLVSRj5j361j+GvEltZweJW1ASmfVrV0Ty1BHmMSeeeBzXK0UfVY2fM272/APYrW7udh4P8RaVHoV14Z8SQTS6ZPJ5scsPLwSeo9v/r+tbXhvxF4J8IX/AJ2lrqWpPMCs1zJGFMaddqKSMknGa81opTwkJ3u3Z7roKVCMr+Z0/g7xLb6RfX8N/atd6TqSmO6hHDYycMPcZrY0+7+Hmg3g1axl1PVbmPLW9rPEFRG7Fj3x+NcBRTnhoybd2r726jlRTd77nWeCvFEGl+L7nXNUjlcXEcoZbdBwz+gJAxXN6ZMtrqNrcSAlIpkdgvXAIPFV6K1VKKba66fcWoJNs63VfE1lc/E4eJ4YZ/sn2mOXY4AfaqqDwCRng96r/EGfQb3W31LRL65uDdu8s6TQ7BETjAHr3rmqKiNCMXFrorfIlUlFprorDkYo6uvVSCPrXoGqan4F8UGDUNVmvtHv0iWOZLeAPHIR3GP/AK1ee0U6lFVGndprsOdNSs72Oq8ceINO1DTtO0PRIJ49M05W8t5z88jHqT6CrnjbVvDuvaJp95Dd3cWq2trHb/ZTD8hweTu/PFcTRUrDRXLZ7frvcSoxVrdDv7nXPCniqxtG8TyXun6pbRCJrm3j3rOo6ZHrWf4t8RaXJoNt4Z8NwTR6ZDJ5sss3Ek8nqR6f/W9K5CilHCwi07uy2XRCVCKa8uh0niTXrPUvCnh/SoI51n05JVmZ1AU7iMbSDz07gVD8P7m6tfGuky2al5Tcqm0fxK3DD8iawa6Xwl4sk8N2sy2ulWE14zForuVMyRZAGB7f4mnOny0nCCve/wCIShaDjFX/AOCaXxl1SO88WnT7batrpyeQirwA3Vv14/CovBWr6DH4Y1bw/rtxdWkd7IkiTwxb8be2PwrkbiaS4nknmcvJIxZ2PUknJNR0lhoqiqd9rfeCor2ah2Ou8J+INLsLXUfD+sQz3eh3km5XQYkiYH5XA9cAZ+laNjqngnwwJr7RHvdX1JoykH2qELHDnuQeprgKKJYWMm9Xruu4Sopt67nS+EfEFrpVhr8N4k7y6lZNBGY1BAc55bJGBz2zSaZr1nbeAdW0CSOc3V5cRSRsqjYApBOTnPb0rm6Kt0INt+af3FOnFu/p+B2Xh7xBol14ZXwz4pjuRbQyGS0u7cZeEnqCO461Nc6x4V0HQ72w8Mi6v72+Ty5Ly6iCiNO4UetcPRUPCwbvd23t0JdGN/0Ok07XrO3+H2qeH3jnN1d3McsbBRsAUgnJznPHpXN0UVtCChe3XU0jFRvbqFFFFWUFFFFABRRRQAUUUUAFFFFABRRRQAUUUUAFFFFABRRRQAUUUUAFFFFABRRRQAVe8P6i2ka3Z6osIma1lEgjLYDY7ZqjRSklJNMTV1Zm5oviGTTfFb6+tqkrtJK/klyAN+eM47ZqLw3rb6LdXlwlus5urSS2IZtu0Pj5vwxWRRUOlB3utyXCL6HRaD4itrbRm0TWdMXU9O8zzolEhjkhfGCVYevpT9X8U+Ymn2ujWCaZY2E32iGIOXZpc/fdj1Nc1RU+whzc1v8AL7theyje52z+MNBbVP7cPhRf7X3eZv8AtTeT5n9/Z+uKoaR4qEaanba1p6anZ6lN9onQOY2WXOdykdPpXMUVKw1NK1vxf4dhexhY6PXPENpcaKuh6LpI06wMwnkDSmSSV8YGSew9K6BrjUvDvwmm07UInt7jUbpkto5FxIsOAZDjrgkAfjXntTXl3dXkiyXdzNcOq7Q0rliB6c0pYdO0Vte/mJ0k7Lpe5BW14W15tFa6hmtI76wvI/LuraQkBx2II6EetYtFbzgprlkaSipKzOm1fxHYtoUuiaDpH9m2lxIsly7zGWSUr0GT0ArO8S6y+tzWkj26wfZrSO1AVt24ID8345rKoqIUYRd0hRpxjsdQnjK5j8TabrcdnEr2Nqlr5RYlZEClTk9sgmr+meLNN0u/kvPDvhUxO6MJzJO0hCEdF4+UZ7+2Kw/DnhXXvEKu+lWLSxIcNIzBEB9MnvXa+A/D+seH5vEcOrWb25fR5SjZDK/0I4Ncdf6vBNbtaWv/AF3Oer7KKa69rnCDWX/4RP8A4R/7Ouz7Z9q87dznbt24/rV/RPEdpDov9ia5pY1OwSUywbZTHJCx67WHY+lZdho2p32nzX9naPNbwSJHIy8kM5AUY6nJIq/feD/EFnqllpdxYhby9QvBEJFJIHXPPBromqOsW/Pfqay9ns2WNS8V+dqGkNY6bHaafpMgktrQSE5O4MSzdSTjrWa2tOfFZ1/7Ou83f2nyd3Gd2duazrqGS1uZbeddksTsjr6MDgireraTqGlC2N/bmH7TEJYckHch78VUadKNkupShBaEesXralq15qDRiNrmd5igOQu5icZ/GqldLovgbxRrFgt9ZaaTbsMo0kipvHqATzWfqHh7WtPspby9sJYIYZ/s8hfAKyYzjH05zTjVpX5IyWnmCnD4UzKrovDfjLWtBsXsLY21zZO28211CJYw3qAelM8O+D/EOv25uNN08vADjzXcIhPoCetVvEfhzWfD0qR6tZNB5mdjghkb6EcVjiKeFxa9hWSl5MpVY83KnqT+J/FeseIY4oL6SGO1hOYra3iEcSn1wO9XNF8ea9pemx6d/oV7aw/6lLy3Evlf7pPIrlqvaVpWoap9o+wW7TG2hM8uCPlQdTWU8swPsFRlSjyLVKysn39fMpza1bJPEWuan4g1A32q3Jnl27VGAFRfRQOAK3dO+IniKzsobV/sN6LcbYJbu2WSSIdsMf61DH8PvFz6f9uXSW2bd+wyKJMf7mc0zRvAnijVrMXlpppELZ2mWRYy30B5NZ1sJltWlGlUjFwjstLL07EfWIK75vxKlr4m11fEx19LpptTfI8xkD5yMYC9OnQU7w74m1nw5dXRtDHtuOLm3uId0b/7yn61Dptvq2keK7aBLNhqdvcrsgcdXzwPxp/iBNY1Txddx3diw1WeciS3jXJD+gFazweEmnTlTi4uKXTZbK3ZdOw1Ud9zVh+IviOG+W4gNlDAqsv2OO2VYGDdcqOp9yaxZNf1JrC/09Xiis76cTzQxxKF3DpjuAPQVszfDfxjFam4bSwwAyUWZC//AHznNc9pWl3+qammm2Nu0t25IEXQ5HXr9KzoYHLoXlShHS17W6O6b9HrcFWUk2pFKvQ9ZsLjRPg9DY6kI4Lq61ITxQ+YrMY9v3sA15/NG8MrxSLtdGKsPQg4NXdb0vU9Lmhj1SF43liEkQZ92UPQ1eNwrxM6XvpKMua1tXba2unno/kUpJfM2tJ8ea5p+kxaWUsL23g/1Au7YSmL/dJ/rms3W/Euta1bJb6nem4jSZplBRQQzDB5A6YAwOgrT0/4eeLr6zW6i0vZG43KJZVRiPoTmue1TT73S76Sy1C2kt7iP7yOOfr7ipoYHL1WdSlCPPe90le/V+XmSqylopXOotfiP4ihtYYZ006+eFQsU11aLJIoHT5v8awrvxBq934gTXri8aTUI5FdJSB8pXoAOgA9Ku6B4J8S65aC70/Tibc/dkldYw30z1rO13RdU0O7FrqtnJbSEZXdyGHqCODSw+Ay6lUl7KnFSd07JbPdendD9spPl5tTVvPG2s3HiG315I7G2voFZQ8NuFDbupYHOTz1rO0HxBquh6o2pabcmGd8+YNoKuCckMp4Iqlp9ndahew2VlA89xMwWONBksa6L/hBtUZnt7bUNIu75AS1lBeBpuOoA6MfYE1hiHlOBj7CtyxTVrO3wpvf+6m3q9LmsYzlqhmu+Odc1bTX01hZ2VpIczRWduIhKf8Aaxyar+GfFus+H4JbWzkhmtJTuktrmISRE+uD0P0rBYFGKsCrA4IPUGkrrjlWCVB0FSjyPW1tL9/XzI5ne5u+J/FeseIY4Yb6SGO1hOYra3jEcSn12jvWFV7T9Mub6wvr2Dy/KshGZstg/O4QY9eTTda0640nVJ9Nu9nnwEB9hyMkA9fxqsK8JQf1WhZNX91fJv8A9Ki36obUrczKdFFFdxIUVd0nTbnU2uVtdmbe3e4k3Nj5FHOPeqWazjVhKbgnqt/K+wWdrhRRRWgBRRRQAUUV3VrpGi6R4Q03Wr/RL3W3v97O0cxjitwDjaSAfm+tc2JxUaCjdNuTskrevVpdO4m7HC0V1kGg6NrnjW203w/eSjTp0EsjSj57cAZdffGOtWof+EB1Oa40yK0utK2xubXUZrrcHZRxvXGAG9qxlmEVa0JPRN6bJ918norvQVzmH0q8XQo9aKp9jkuDbqd3zbwMnj0xVCvQdLOkxfCaG41iKa4ji1d/Lt4n2ea5ToW7KBk1Q1zR9J1Hw/pOs6BZzWMl5emxktXl8xd+OGUnmsqWY++41Iu3M436afO+3W1gTONorvNSg8DaHrB8P3mm3t68LCK71BbnYVf+IomMYHv6UyDwXaWXifWIdWuZW0nSIBcySRcPMjf6tR6E5/SqWaUuXmlFpWurrdaLTXzWjs9Q5jhqv3mk3lppNjqkyoLa+3+SQ2SdhwcjtzXUWth4Z8UafqEejabc6VqVnbtcxI1x5qTov3gcjhqh8Rq0nw68IpGrOzNdBVUZJPmelDx/NUhBKz5rNPe3K2tm10/MLnHUVq6RoOo6hrNlprW01u13MIleWIqB6nnrgZP4V0wT4ftrEmgPZ3kEas0I1Z7no443FMY25Fa1sbCk+VJydru2tl33/BXfkNs5OHSbybQ7jWUVPslvMsMhLfMGbpxVCvQPC8emQ/DnxB/ajyT2kGpRHFu2DOQMKAT0B9fSs/WLHQNQ8EyeINI0+bTZ7W7S3mgacypIGGQwJ5B4rCnmH72UJRdublT6apWvrfd9hXOPortLc+DLRLOyh0e+8QXMkStczxTsmxz1VFA5x71oW3gvSR8RdR8PzzTrZRWT3EUjH5o/kDDd64z+OKcs0pwvzxasm9Vulvpe/XqkHMed1ffSbxdCj1plT7HJcG3U7vm3gZPHpiut0Wz8GeJLxtB0/T72wu3RvsV5Jcb/ADXUEgOuMDOO1VL5Gj+ElrG4w6a3KrD3EeDRLMG5xgouLurp9nfXRvsHMcdV7RtKu9WmnisxGWgge4fe+35FxnHqeeldXbr4Jhu7bS7XRb/XmdUE95DOyHe3XYgHQe9LD4UsIfG+v6LJLcPBYWU00LK+1iQFK7vXrz60p5lG0lyuLtdXXS6W179etmHMcKKK7HStL8PweArfxJqkNzcTG9eAQRy7BNxkAn+EDkkjk9KdrOiaVqei6Nq3h+zmspL+9NjJavKZFD8YYE845rT+0afPytO13G/S6v536b2sHMcZRXe3UHgPTdcPhy8sb2by38i41QXO3ZJ0LKmMbQazYdB0240DxCbSf7TfaVMskU0b/JNbZ2kgfkfxojmMGlJxaTtZtbpuye/52fkFzlKK6ObSbKz8AwatdK5v7+7KWo3YCxIPmYjvk8VzldVGtGrdx6Nr7t/8h3CiiithhRRRQAUUUUAFFFFABRRRQAUUUUAFFFFABRRRQAUUUUAFFFFABRRRQAUUUUAFFFFABRRRQAUUUUAFFFFABRRRQAUHgE0UUAej/E67n0bQNA8N6fI0FqbITzeWceax9cdecn8an+FOsXtx4d8R6TcTSTQxWEk0O9s7PlIIHseOPao2Gl+PPDOmwvq1tp2uabF5BFy21Zk7HP4A/nV3w3H4d8JaTrGn3OvWVzql5ZSbmib92gCkLGG7sSf0rxpcqoOk179+3nuec7ey5Gvev+u5Q+HWoTaX8NvE99b4E8UkXlsRnaxGA31Gc1kfDO8u734kaTNeXU1zJ5jfNK5Y/dPrS+GdQsbf4aeJLCa7hjuriSEwws2GkAIzgd6yfAWp2+j+L9O1G7JFvFL+8IGdoIIz+tdPsrqs7av/AORRvyaVNNf+AVPFf/Iy6t/1+Tf+hmu98b2ceoa/4JsZf9XPaQo49QSMiqviDwdps2tXOsN4p0ldInmadmEu6XDHJUKOp5wKj+JPiDT5tZ8PalodxHKtnbIQgbJjKsCFb0OBUe09rKnydE/loTzc7jy+f5FP4t6teXHjO6sVmkitbArDbxIxVUAUcgDvWxruqXOrfBC0nvJGlnj1BYWkbkuFDYJPc4x+VHiXRdI8aXn/AAkmj69p9m1wim7t7uTY0bgYJ9+lS+LU0y2+DlvZ6VcG5gi1ERm424EzgMWZR6ZOB9KzUoctKCWqavpt3ITjanFLVNCiK28YeCdG0vSdet9PvLCLy5rKaTyxK2B83v0z361h+MLfxho/hi30PW7dJNOSbfDcg+ZhuflD9h14NW18PeHfE2g6fPoeoafpeoxR7L23uZSu9v7wJ/p61Nr9xZ+H/h5P4Zl1uHWL+6nWQLCxdLdRjufp+tOD5ZqMdddmtV53HF2kku+zWq87mJpvgtb2wt7v/hKNAt/OQP5Utzh0z2YdjWz8Hd2n654hMckcrW2nSlXU5VirDBHqOK86rs/hZqFjp8+ttfXcNsJtLkjjMjY3uSMKPeunE05+xkm738vM1rRlySu7jPhjqN9L8R9PuJLuZ5LmVlnZnJ8wFTnPrVfxrq+oS/EC9ujdSiS2vCkBDEeWqtgAenSq/wAOrq2sfGul3V5PHBBHKS8jnCqNp6mqvieeG48WajcwSrJDJeO6OpyGUtwRVezX1hu32f1Hyr2t7dDvfGwH/C7dIbAyzWpJ9TmorXV9P0X42atdak/lQvJLEJcZ8pmAw36EfjUHizVtMuvi1pWoW1/by2cbW2+dXyi7Tzk+1V2u/DF18UtXbWzFcaZdyOsVwGO1GOMPkdutcUIfu0pJ/B89znjH3Umvsl+Lwr4rstZ/4SDw5rVprRDmRWS5y0gPZgTg/TNUPhzPeXPxfiuNQgFvdySytNGE27X2HIx2q1pHg6LRtZh1Q+MtKhsYJRJ5kU/7x1BzjaPUcd6rQeK9Mb4wjxFzHp5l2byuDt2bd5H15+lO7nGcY+97r1tb5Du5KSWum9rfI4rWv+Qxff8AXzJ/6Ea7v4oXEVr4r8N3U8fmQw2VvJIn95Q2SPyFQ6v4M0xNWn1S48UaV/Y8krTEpLumZSc7Qo6nt1pPiPrWh6h4s0W+hMd7p8dtEJ4UbJVdxyhx3ANbe0jVnDlTaSf5GnOpyjbszZ8WaFdeMNXOueGfEtrdKyqY7ZrgxyQkDoB29e1cz4nXX9V8YaXp/ii1W3ucx2+5Vx5kZb72ejd+a1dV8FaTqOonU/DXiTSbXT5MMqSTlXh45HrVX4j6/aNc6FZ6bf8A9oz6PGu+97SyAjv3+7+tZUH70Yw10fSzjp1IpPVRjr8tUdB8R9B1TVdb+z2+uaVZ6faIsdvaveCMpgdSvr/Sqnie3dfhY9nrOr6ff39lcq9q8VyJH8skKVz1PU/gB6VD4h0nSPHV0uv6TrdhZXUyKLu0vJNhRwMZB71heLrXw1ouhW+j6fNBqermTzLq9jztQf3F7f8A6vepoxuqcL6p7W273f8AVyaavyxvqvIb8Mg32vWmt8/bV0i4Nrj727jO3327qz/B8WlPfRPdapqNjfCdPshtLYSHdng5LDBziszStQvNL1GHULCdoLmFtyOO3+I9q338ZSLN9rsdB0aw1AnJu4IDvB7lQSVU+4FceOweMVas6Ebqqoq6aTi1dWfMneLv0TestNT14SjZX6GrcWcXh6HxNqsscOqaha6sLCKW6hDqCdzNKU6Enbjnjmrul6fpWr22m+KLrS7ZXW0vZbm0hXZFcPbgFW2joDu5A44rlbfxZerqGqXF1aWd5BqknmXdrKh8tmzkMMHKkHoQac/jDVF1ayvrSK1tIrGNore0ij/cqjfeUgnLbu5J5ryKuTZnOLS0qW+NSsmvZcvJZbe/rorL4l72hoqtP5f8Hf7je07Wf7Y8EeJWm02xtriP7LiW0gEQKGdflIHBweh61P4ts4dW1DxbZxW6NqVrPDeQMq/O8e1UdPcfMpxXN3ni2eTSrrSrHSdN06zuijTRwRtlmVgwO4nPbGOmM1reENdZfFN7401K+sbeSGNy1sCQ9w5TaqqnORkDJzxiuerleKwftcZTp8lm3CN7u/7m0dL6SdOSdrpJlKpGVot3/p/5lTxLpentr66HDe6fpy6ZapDNPNkCebrIcqDk5JH0FWbN7TQ/Aj6hDY6dqF8urPbxXUkPmRhPLBJAbg57ZHc1xdzNLcXEtxMxeWVy7se7E5JrrtJ123074eJZPb2N+ZdTdprS4BJ2+Wu1xggrznke9etj8BiKWGoUm3U96PNHa+jcnfzd9G+XpojKE4uTexuWkNpLbnXLe0hs5NR8PXjTwwrtj8xDtLKOwPHHrml8M2/ktoVheaf4csLS5WMTRXgWa7uw5++MDcmQRjpXI3fi3Up7yWdYbSGJrJrCO3jjIjhhbqFGevfJzzU8PjS6jezum0rTJdSs0SOK9kjJfanC5GduQBjOM15VbIcxlScOVPmvb3ruPxcqu3Z8qaV7SateK6mqrQuXhocOq6Re6dptsgv9O1jygQPmeCVti5PcKwH4E1ieOGsf+ElurfTIo47S1xbRlBjfsG0ufUkgnNdD4X11NPuNc8WfabKyluYJIYbCJyXaZ9uGAOSFBy2c9eK4Qkk5Jye5r2smo4l4ypKq3yQWl7/FJRc12fK1o1de80tjKq48qt1/pCUUUV9Qc4V6H4YttWj0SyuvB3idIpWB+32dzcogjkz1CtwVPrXnlFcmLwzxEFG/3q6fqhNXPT7zXtF074h6ZdyS2jsbE22rXFmv7oyuCGYY644yRWRbeDLHT7ia+13WdPk0eJHaJra6Vpbk4+QKo5BzjNcPRXLDLZUklTqNaJPTor7dt3309Bcp1VzdWrfC21s1ni+0DV5JDBvBdUKYBI6496s2eq29j4C0Zkmie6tNcNyYA437QoIJHXHHWuMord4CElyt6czl999PxCx6Fr/he31/xFPrmn63pa6ReyefLLLcqjwA8srKecjmrb+ItI1zxL4j017xLWy1S0jtbW6l4UNF9wt6A8/pXmVFc/8AZfNFRqTb5VaOm2qd/N6L/IOU9B0PTR4Jt9S1bVtQsHuZLOS2s7a3uBK0jPxuOOij1rL1nUI4/BHhRbK9QXlo9wzCOQb4iZMqSOo9q5KitY4C81UqSvK99rLZq1vm2FjqNB8YapF4m0vUNY1C6vbe0uPMKyPu2ggqxHvgmtZvBti2uy6nea7pp8OtK0xnjuR5roSTsC9d3auBop1MD73NQlyXVnZLbfTs9Xr57BY663u9PX4da7aQzJG0mpxPBA8g8wxjvjqcdzUenXVovwy1OzkuIhO+pwOsO8b2QKckDqR71ytFX9SjZq+8lL7rf5DseseIJNUkED+G/EWmaV4a8iMBobhI2T5Rv3KPmL5zx1rRiS1n+J91qDXkM2nXmiyETRyBjsEYDEgcg/WvFq2fCWtLoV7dXDW5n8+zltsBsYLrjP4V5VbJpRpP2crvla2SbvbVvq9N/wACeU6vwpoNv4Y1pPEmqazpkmn2QaS3NvcB3uWwQoCjkdefSsy51CyuPh7aR3E8ZlbXZJ5oFceYI2Xk4647ZrjgKK9BZe5T9pUneWnS2iv/AJu7HY9a8RTas2orNpHiXTNL8LDYYjbXCptTAyCi/MX68U3UJbW3+I2v6hJe2n2W/wBIma2kE6kPlUAHXrweK8norlhkqirc/RrZK97O77vTV/ghcp1NzdWrfCrT7JbiI3KapJI0IcbwpThivXHvV3T9YttO8FeH5VmikubPXGuXgDjeFAByR1wcda4miu2WAhKPK3pzOX330/Edj0LVPClpq3iWbW4dc0waDdTG4kma5CyRKTlkKdd3UVneCLzTrf4hNaWaynSdQaSxCvyzRSfKpP44NcdW/wCD9dstAmkvn0lbzUE5s5nlIWFsEZKj73Wuerg6scPODk5+7ypaL5vXfz+5BZ2LvxPuIRr0Wi2bbrPR4Fs4/dhy7fif5VydPnlknnkmlYvJIxZ2Pck5JplehhaHsKMad72/F9X83qNKyCiiitxhRRRQAUUUUAFFFFABRRRQAUUUUAFFFFABRRTljkZSyxuyjqQpIFJtLcBtFFOaORVDNG6qehKkA0XQDaKVVZmCqpZj0AGTQysrFWUqw6gjBFF1ewCUU9I5HUskbso6kKSBTO1CaYBRT3jkjAMkboD0LKRmtBo9F/4RlZVuLn+2vtW1osDyvI2n5un3s471jVxCp8ujfM7aK9vN9l3Y1G9zMopyRyOCUjdgOpVScUg56c1tdCEopwRyhcI5QdWCnA/GkAJIABJPQCi6ASinSRyRkCSN0J6BlIroPEGh2mn+EPDusQyTNPqYnMysQVXYygbeMjr3JrjxGPo4epRpzetWTjH1UZT/ACiy405STa6f52/U52iinLHIyF1jdlHVgpIH412NpbkDaK2fBOir4i8U2OjvM0Mdw5DyKMlVCljj3wK3dE8O+Hta8X39razanDo9hayXEpk2md/LwCFwMDJPHFeJmHEGDwFSpTrXvCHPKyvZNtL5yaaS8uhvTw86iTXV2OJorauk8MtpmoS2s2oJeC5UWMM20gw8ZLkD73XpisdI5JM+XG7467VJxXpYbFKvFy5XGzt7yt0T07rW1+6a6GUocr3uNNFFOMcgQSGNwh6MVOD+NdLdiRtFKqszBVUsT0AGSaV1ZG2urK3owwaLq9gG4Gc4p8MjQzJKuNyMGGRkZBzTKKYHeajf+AfEUqahqQ1HR73YFmjtIVaJyO444/Ss7xn4i0++0yw0HQraaDSrEllMx+eVz1Y/r+dcp+tdzd6B4Q8P/ZbDxNe6s+pzRJLOLIII7UMMgNuBLHHJxXhY/G4fLp04SU5ylfljFOTst3bsrrVvqktWkKjg+bVPRd3ojhiAeooFd3YeAo38dz+G7nUMQGza6trtAAHTblGIPQev0NGneHfCGvPPpOgajqn9rxxs8D3SoIboqMkKAMrnHGSa46nGGWx96LlKKjGbkotxjCV7Sk7aLR36qzbVk7dawdX53tv1RwlFdToWh6RD4fbxD4muLuK0ac29tb2oUSzuBljluAopPEug6XHoln4i8PXdzPplxObeSO5A823lAztJHBBGcGu1cQ4R4r6v73xOHNyvk50ruPNtfR+V1y35tCPq8+Xm+dutu5y9Feh614a8FeH/ABMdE1S/1i4kkZAr24QCBWA278j5jznAxgYrkfFejvofiS+0fzDP9llKBwuNw6g4+hFRlXEeDzSUY0VJc0eeLlFpSjom1fs2r7bpq6dwq4adJPm6O3zMsAnoCas/2fe/2WNU+zP9i87yfO/h8zGdv1xXa/CAaWG18X320Tf2VcbhFtx5Oz5uv8Xp2q1p0Ggy/CmeW9ubyLTIdddo0RVM8uYlCqP4Qe5PQYry8x4rlhcZLDKi2ozpxbs3fnT+FLrpZbre9rGtPCc8FK+6f4Hm2BnoKK6vxNoOjjQdN17w5LfNbXk7WrW93tMiSrg4BUAEHNX7vQvBWiX6aHr2paq2qYUXM1qE8i2dh90gjLYzyRXof60YR04yhCcpPm9xRbkuR2nddFF2Xndct7mf1Wd3dq2mt9NdjhcDPQVZtLC8u7e5uLa3eWK1QSTsvSNc4yfxq54o0W40HX7rSZmEzQMNsiDh0IBVh9QRXT/Cu0gvNL8VWt5dfY4G05TLMVzsUOCTjucDgVpmue08LlazGg1KD5GtG7xnKKuktXo7pd+gqVBzq+zlo9fwRwZA9BRXbL4f8L65o+oTeF7rVEv9PhNw9vfBD58Q+8ylQMEenNRWeheHdL8PWGreKLjUWl1EM9raWOwMIwcb2ZgRz2FZf60YPla5Z+05uXk5Xz3ceZaduVN3vayet9Cvqs+6tve+nY44gHqKK67WPB4/tfRYtBumvLHWwDZSyrtZTnDK4Hde+K0YvD/gW41o+GrfVtWGpFzAl66p9maYcbduNwGeM5qanFmXxpxqR5pJpydotuMYtxk5LdWkmmt7p2TswWEqXadl89/Q4qDT72ewuL+G2d7W2KieUdELfdz9aq133h7S75PBHjDRxbvJepe2sHlIMkuJGGB+NYXi3RdP8PpDprXclzrS/NeqhHk2+ekeerN69hTwPEVHEY2rhG05Kdo8ut4+zpzc32V52votktWE8O4wU/LX1u1b8DJ0a3ju9YsrWbPlzXEcb4ODgsAcVe8X6XHpninU9NsUle3tZiik/MQB6mq/hn/kZNL/AOvyL/0MV3nj7xzrGkeNb+z0RobO2t5/3iCJT574BZnJ5PpXo4itXji4wpK94t2bst15P8jkbdzzKnmKUR+YYnCf3tpx+deg+K4dPi8XeHtettG+0xapbpdPp8I4eXuAPQnHH1rptAn8fXXiaAa2tpaaRPLsksp2iA8s9EVPvZ6Vz1s45KSqKKtZvWVndaNJWd3p6C5jxalaORVDtGwU9CRwa9J8DLY6bq/jgyWcc9rZwSlYHGVISU7V+nAFM8F+L9S8Ra/H4f8AEPk3um6jmHyjEqiEkHaUwOMGtamZVE5yhTvGCTetnZq+itul5ofMcfpOhSah4f1bV1uFjXTRGWjKEmTeSOD2xiobhdH/AOEetWha4/tbzn+0Bh+78v8Ahx713nhbVNW0fwZ4ts4LvB0mREtjsB2kyMGPTnOO9YutYk+FGjXEigySapcF3AAJ6k1nDGVJV3GXw86Ss+jhfXTVdfX01V9TjkikdSyRuyr1IUkCmjnpXs17L4maCwn+H1xYzaNFbp/okBjD7wPnDq3JJ/OsLwdOt58Ymmm0b+yy0cpls2H3W2c9hjPXpSp5xKVOdTkXupu3NqrdJK10380HMeb7H8vzNjbM43Y4/Ol8uTy/M8t9nTdg4/OvTfh34n1DWPFL6HfrBJo00Eqix8pRHGqqSAv5Uvw+8TalrviibQdQML6RcW8yCzESiOJVUlQo7YxVVcyr0ufmpL3EpP3ujv5b6Py8w5meXUUp616HpEGleEPA1l4kvtLt9U1XVJGFnFcjdFFGv8RHc/4its0zNYCELQc5zlyxirXbs3u9Ekk230SNqdPnb1skediiu91bV/Dfifwje3N3Yafo2vWjK0AtUKJcqeq7fXr+lXLddJ8D+DdL1S40i11TW9WUyxi7XdHBEP8AZ79R+ftXmS4inCmoyw8lWc+RQutXbmupbOPLq5fK19DT2Cv8Wlr3PNhRXpTjSfHXg/Vb+HR7TS9c0lBM32Rdsc8XOfl7dD+lN8J2vh+D4VXWu6tpkd5NbajiJTwZTtXajN125OSPaolxRGnSbqUZKpGcabho3zSV4tO9mmmrPTztZj+r3ej0te55vkV1Pw88O2OvXGo3Gq3U1vp+m2puJ/JALsPQZ+hrq/C+o6b4407WNJ1Lw7pVnNbWT3NrcWUPlshXseTnt+tN+EGsRxeFPEUJ0qwkNpYNMzuh3Tgk/I/PK15uc8Q4z6hiYU6Tp1qbgn70XZTatJPbXVbXT1LpUY88W3dO/wCByFvb+E5v7dkN7dwJFHu0pJPvyt6PgEVzld74Ug0/XNK8aapc6VZxyRWRmt0jTCwNg/c9OlWvAdj4e/4Vxqus65YLciyvUYBRh5OBiPd2BJGa7HnkcvVbnjObjKnDlum7zjGyjtfV633ld7E+x57Wst2ecUZGa9O8C3Ol+MfiC7XehWNnaDTpFFvCgKrt6N0+9z1p3grxFoeqeJLfwz/wielLpF0xhicxk3HQ4ZnPUnHOMdarE8TV6DqReFk5UoKc1zR91Pm0vfV+69Fo+/cjh07e9u7I8vyKK9N/4SHRNA8WHw3p/hfTLjTYrr7LPNdR+ZcSndtZtx4HPQY7VmeJNH8N6P8AFmbT9QL2+iRyCSREBOFK7tgxzjPH0rfD8SOpUcKmHlG9N1I7Scoq11yraWqstd97kuhZaS62OFyPUVPY27Xl9b2kbKrzyrGpboCxwM/nXpGneMrS/wBdi0yw8CaPPpMs4hRVtCZShON271xz0qjfQWXhP4vvZWen21zam4iSKK4BYRbypyOeozxWceIcQ5ToVMO4VeRziuaLulZNO2zTa0enmP2EdGpXV7HL6von9h+KzourXEZWGZFuJYc4CnBJGRnofSoPE0OlW+u3UOiXL3Onqw8iV+rDaM+nfNd38T76C/8AibFpEml2SLFfRCSdEPmThguQ5zyOagvvCdlqvxquvD1tEtpp6SB3SIYCxrGrED0yf51x5fxD+5o4rHOUX7B1JLTlsnC8rLXmd9F0TaepU6OrjDvY85yPWivRrvx5oNpqT6fZ+DdGk0SNzH88WZ5EBwW39iev9aqeLvDen6P4+0lLBd+lak0NxAj84RmGUPqP6GvSocQVPaKnisPKk5Rco3ad1FXadtpJO9n566EOirXjK5wmaK9S8ca1ovg/xbeafovhvSrmXeHuJLyHeFJAIjRcgKAMc+prH+LFjpaw6Drul2KWK6taNLLBH9xXBXkf99fpWeX8SyxdTD89CUIV1eEm1raPNZpaq6u0+vWw50OVS1u1ucLRRRX1JzhRRRQAUUUUAFFFFABRRRQAUUUUAFFFFABRRRQAUUUUAXNDs/7R1qy0/dtFzcJET6bmA/rXfeLvG+qeHvE9xonh9LWz0rTZPs6232dGE23hi5IycnPevO7G5ls72C8hOJYJFkQ+4ORXfayfAfifVT4guteuNJknw95Y/ZS7F8fNsYHHP+fSvh+JMPQnmFGpmFB1sOoTVlB1Eptxs3GKbu43UZW93XVXO7DSkqbVOVpXXW2nqbbeH9FXx3LrwsY/7PTQ/wC2xZkfJvx93HpnnFc3Z/EW8vftdn4pgi1HS7mJlEEcCIYG/hKEAEY+tWP+E+s28dyXz2cg0KSy/sw24++LbGM/Xvio7FPAXh6S41SLVm8QS+U62ljJZbVVmGAZC2QcfSvlMNl1SlTUc3wtSrUdOmqVk5OLV7x51dU5p2cptq6tq7WOqVRN/uZJK7v5/LqvIfZ3kng74c6ZqmlJEuq6zPLm7eNXaKKM42rkEDJrH8UeKIfEmi2I1KzDa3bykSXcaKgniPQMB/Fn2q5o2qaDrXhCHw34ivpNMmsp3lsrxYTIgV+WRlHOM0zWNR8MaTp+maZoSrqktveC6u7+S3EZlwRiNc8heK9nB4WFPHylWws5Yv2tSXOk0uR83J+8tyuHJyw5L/F9nS5jOTdP3ZpQstPPS+ne+tzrhfePd9o+j6bZ+G9EREWO3vGhQMoAyzbxubPt/Oobu38P6Z8crhb2OztrdoRJD5q/uFuGQEEjpjOT9ayfFs3gzXNdl8S3Hia9ljmKyHTRakzAgD92HJ2gcde1T+Ita8Fah45XV71jqGm6hZiKaMRMJLJwoAb/AGj9K+VwuAq/Zw84KpQqxmqdGcJKb5HZzm37WaSlabspapNuVjrlUX8ydpJq7T016LZbaF3xDP46g0PUo/E2l22u6XPCRFcWwjKW7dpFKDIA96wLa0S6+EFjGqoss3iIQ+ZtGQDGR19Kv6Ff+F/Bsd9eWHii51qS4tngisktmijJboZMkjiufTW7OL4Z2+jRTONSi1j7YF2HAQIQDnpnOOK9nLsFiORQwtDliq1NqUac6SfuyTbpSvy8vu80laMr90YVJxveUrvlfVPquq/pHSeNvFmo+E/ELeHPDPkWNhpypGyeQjGdtoLM5IJOc1p2ljp7/FPwnrFpaRQQ6zafapLdVGxZNjbsD0PBrD1ybwX4wvU12/12bRb2SNRfW32UyB3AwTGwPcDvSp400k/EfRtSSOa30PSIfs1uCm59gVhuIHckivOWV1ZYBU8JhpxxCoVY124yXPN07JczVqspVPei05WV9Vexr7Ve0vOSceZcuuyv26aFrwn4x1K48f2uhxR2sWhz3RtRYC3QoI8kcnGS3cknmqPhX7dpvifxHbeHPDxv79JpIbSYqGSzUSEbiG46AAZ9K5vwrqdpp3jiy1e5Zxaw3vnOVXJ25J6V02j+INDvLXxRo17qU+lRatfG5gvViLArvJ2Oo5wRj8zXs5tk31CdVYXC3pzp0lK0ZNNqq+aUlC0qjUdZK/NNaO6ZhRre0S5papu23bpfb9Dd1SHxBffDrxCfGE2n3dzaLHLaGN4mmhO7ByY+gPv71zviK0lvvAPgKzhaNZJvtaKZHCKCXTqTwKtaHc+CtN0DXfD6a9O82owLm/e1ZYsqchFXJb8TXO+JNZsL7wX4a0m3eRrnThcC4DIQBvZSuD34BrkyTAYqOMhClTcYRruafspU4KMsLOPMoN6Ln0ave71s5IuvUjyNt3fLbe7+JPf0HnwVqFrqem299cWBjvbtLf8A0e7SVhuPXCnjjvXQeLPHOqaB4ouNG0GO1tNJ06X7Otr9nRllC8MXJGTk57157p11JYX9ve2+BLBIsifUHIrvdY/4QLxJqzeIbnXrnS2uCJLyw+yl2L4+bYwOOa9zOMG1jKM84pvEUVCa92lKSU242bgud3cbqMtlrqrmFGfuNUXyu63fT10+46PRlTR/jHpq6OqWthrlmt3JAEUhd0btgEjK/MM8Yqh8PfFOuXev+JvtF3G2zTriZcW8Yw6EBTwvYduh71j2/jXT5vipZeIZ4pbbSrNDBCiruZYhGyrwO5JrK8E65p+k6trtxePIsd7YXEEJVCxLuwK59BxXzNThjEVsHVeKw3PVeHoq7ipS5lOd1fW8lHkUtXsvI6lioqa5ZWXNL8l+F7mhbTyan8LPEWo3nlyXc2q25aXy1U5OM4wAB9BWn4z8Qah4G1K38MeGzBZxWdvG1y/kI7XMrKGYsWB456Vy+maxY2/w21XRJJGF9cX0M0ShTgquMnP4Vuatd+EvGX2XVdV1yXRNUSBIbxDamVZ9owHUg8Ej1r1MRl0aWPlLG4dzwiqVPdUHNXdOiqcuRJ3irVIppNJvpuYxqXprkladlre3V31+4n8Ox6J42+JVvdx6WLeFbQ3N5akhY5ZkHOOwUkjP410WkzeNrnW0h1+30ObQZ38uez8+22RRHjK4O7IH54rjx4u0bTfHFpfaNpgTR7a2+xumwJJcxkYZ2x1Y9efSnW9l8ONPvjqza5c6narl4tLNoVdj2V3zjAryszyutNpVKElTdGMaUXSlWnB3ldKSmvZ1NY+9K2yXN7rNqVWK2kr311ST28tVvp+Gps+ELa10ybxRpmgX2nQ6/Hd+XYTXZUgwg8hGbI3f/WrI+I0/ib+wrW08W6GBfRzlotUUIN6Ef6slBg+v4VneHpvCOpafqFhrajSLqa4860vYojIsS/8APMrn7tXte1fRdN8CTeFtL1m51yS5uUmad4jHFAq9kDEnJx/OvQp4CrQzuFR0ZVKvPC7lTkmlyRjKcK8XyKG7dKV7yuraozdRSoNXsrPZ+ezi9b+ZwdFFFfrJ5IqttYN1wc16T4x8O3njPWk8SaDPZzWl9DGZt9wqG1cKFYOCcgDGa81pQSM4JGeteLmeWV8RiKWKwtVQqQUo3ceZOM+VtNc0dbxi079NU0zalVjGLhJXTt5bf8Oew6Re6bqPxQNnb3ivZWOhPYtdDo2yPDOPUDJ/KsfwX4auPCmvDxNrV5Yx6ZYJJJDLFcq/2pipVQgByc571yHg3Wo9B1K4upYHmWWzmtwqkDBdcA/hWJ/CBngV8nT4RxUZ18HSrctCdKnTk3FNyS5+ezuuWT5tW01rotDreLhaM2ryTb9Nrep6l4V1jV9T8Dpp3hu7soNWtL2WWS1nSImaKQ7soZARkEnpWb4/u9bh0Gx03Xdctp72W486XT7eGELAo4VmaMD5jnp6VwdtDNcXMcFvG0k0jBI1Ucsx4AFd/N4I8N6EkcfjDxQbW/kUM1pZx+Y0YP8AePP8qWJybLsnzGNeTi3KcqkYxoqdVt7++ry5E3e/KmtFz20EsRUq0+XytvZfd3/qxn/FGeCf4n3M0M0UsRlgw6OGXhVzyOKm8b+Ir7SviRrl5ol9GonkVTIipIrKFHTII/KmeIvBFnF4ffxF4X1hdY0yI7bgFNssPuR6fgKy9P8ADsVz4C1PxIbl0ksrmOFYQo2sGIGc9utdGXUMoeFwznPnhSgsO4yhvKTp25otXTvFaNW1vexNSpV5pWVm3zaP1/zNz4eX15rfiTWmvLiOS/vtHuIIy22PzHKYVRjAqrer9j+FLabcPGl5Drz+ZD5gLDESjOAeme9cYODxxSd89/WvYnw1H64q9OajBOm1FR2dNNJJ3tZp7W0tv0M1iXycrWuuvqdol9Da/DTRGWSN5rfXJJzDuG7AUEZHXBxXba1c+L9X1k6l4b1bSX0O6KyLPLHbZtgQNwk3ruyOfWvJ/DFjY6lrttZ6jfLYWspIkuGxhBj3qpfRxwXtzbwTebCkrIkg6OoJAb8RXkY3hTD4nFtRlF1Fzy/eUvaR5asr6JtLmi46NPa9000awxcox2002dnojp9e8U6rZ+MNQvdM1w3rsFgN41tGPNVQBwu3AGemB0rW8CX39vL4pGt6rb2899p6QrNLtjUtvAUYAHfGcCvO60/Dug6hr9zPb6ckTSQQNO/mOFAReuPfmvRzHh3L6eXOF40nGMF7XlgmlBxa2SVrxWmkV0XQzp4mp7S+++l31O08O6PdeCbLWNa12W1hklsZLSzt0uFkad5MDICk/KMdaiv9LuPGfhbw/NoclvNd6bafYrq1eZY3XaflcbiMgivPiScZJNAJByCQfaofDWJdf688QvrPMmpcnuWUXDl5Oe9rSbvz35uttB/WY8vs+X3fXXe972/Q9Ol1iw8L6p4L0uW6iuW0d5Jb+SFt6RtKcFQR12jJ4qGy8FXNp4yXWrjULBdBiuvtf28XSFWjDbgAAc7u2MV5tS9sc49KyXCdajB/VsRyynGUajcL83NOU24rmXK1Kc7fEknZp2H9bTfvR0Wq17JL57I9K0/xQ66N471nTbtbO5vLyJ7f5gJNjO+So9cHqOlZXjKW08TeHbXxXFLDHqkWLbVINwDSMB8syjvkcHH9K4mjvXRheEcNg8UsXh5cs1JO9teRU4U3TfeLUFJdpWdtNZljJThySWn63bv+Jc0OeO11qxuZm2xRXMcjnGcKGBNdz4li8FeKfENzrUfiX+y1kk/0iGa2YtJjjen1AHB6GvOqK+gxGD9rUVWM3GSVtLbP1TOJo9Fg8aaSnxC069jili0bT7Y2Vu23LqpUjzMeuT+VR6VH4V0TxXba5eeK21YpceZGkMLbgSfvSM3QDPIHJrz6iud5TTS5YSaTjyvbVa9Wm76u9g5T1fwq2jw6/wCNrhrxdS0yayeaR4AQdjvkqM9wDWVoC+D/AArfHxAniEavNCrNZWkduyNvIwC5PTGa5TQNcl0iy1W1jt0lGo2ptnLEgoM5yKyKxhlUnOopTajKy6e8lFLXTT5WFyna+DdR0670jxNpurapFp8+q+XIk8qEpuDMzZx9aqapqmnn4f6Xo8VwJrq11GaWRNpAKHoc+9crRXZ/Z8Paupd7qVtLXUeXtfYdjvrix8G6hcw6rpHidfDymNfOtGikLxuBztIPP61bHjHRpfihDrTyypYQWZthO8ZLykIQGIHPJrzaisXlMJJqpOUtHFXtonvra7+dw5Tpvh1q1jo/i6PUNQmMVsIplLBC3LIQOBz1NO+G+r2GjeMU1HUZjFbCOZS4QtyykDgc1y9FdNbBU6vtOZv31yv0V9vvG0KetelavY3Pij4U6BcaPC11Po5e3u4Ixl1B6NjvwB+ftXmlXtH1fVNHuTcaXf3FnKRgtE+Nw9x0P41w5xl1bF+xrYeSVSlLmjfZ6OLTtrZpvVbOxtSmo3UtmdBa+C5ovB2peIdca500Q7Us4njw1w56jB5A6fr6VveLdPu/FPw+8N6xo8L3bafAbS7hiG542GOcDnHH6iuF1vXdZ1uRH1bUrm8KfcEj5C/QdBTdF1rVtFmabSdRuLN2+95T4DfUdDXmVcozSs4YqdWPt4Tcoqz5FFx5XC/xarXmte/S2haqU1eKWjXz9TvfBen3fhfwP4k1zWYXsxe2v2O0ilG15WbOSAee/wChqhbf8kFu/wDsMp/6CK5LWtb1fWpVl1bUbi8ZPu+a+Qv0HQVVF5eCxNiLqcWhfzDB5h8st/e29M+9TDh7E1JPEYia9pKrCo7X5UoJJRV9Xp1dtXsP28VpFaWa+87n4Jf8hXXP+wPP/Sm/Cf8A5F3xj/2CT/WuJs7y8smdrO6ntmkQo5ikKFlPVTjqPaktby7tY5Y7W6ngSZNkqxyFRIvowHUexrfH5BUxUsVJTS9r7K3l7N3f39BQrKKjptf8Tt/hj/yKHjb/ALBn/wAVS6J/yQ7xD/2EYP8A0JK4m1vr20hnhtbqaGK4TZMiOQJF9GHcU1Ly8Sykskup1tZGDPCJCI2I6Er0JpYnIKlbEVKvOrSq0qnyp8t16vl0CNZKKVujX3ncfAf/AJHWb/rwm/kKx/hR/wAlC0P/AK+B/I1gWN5eWMxmsrqe1lKlS8MhRsHqMjtTLW4ntZ0uLWaSCaM5SSNirKfUEciujE5LOtUxk1Jfv6cYLyspq7/8C/AmNVJRVtnf8je13/kpd7/2GG/9HV6Lcadp+p/H6+h1GCO4WO2EsMEn3ZJBGuAfXucV4288z3BuXmkadn3mQsSxbOc565z3qZ9R1CTUBqEl9dPeAhhcNKxkBHQ7s5rkx/DtfExiqdXlaoyp3V73lya+nu+upUK6juutz0mw1j4lan4ijsY7abSbZZ185IrUQRRRhucvjpj35qn8SoZo/jNHNJFIkcl1bGN2UhXA25we9clq3izxJqtqLXUNbvbiD/nm0mFP1x1/Gq+r69rGri2/tPUri6+zDEJkbJTp0P4D8q4sDw1iaGLjXUKVOPJKDUE/tWaldpczutnay6tlzrxcbXb1vqdn8QbW5i+Mvny28yQyX8HlyMhCv93oehrci1K2039oe/8AtbiOK5P2cuTgAtEuP1AH415rqniXX9US2XUNWurkWrb4C7co3qD1z71n3t1c3t091eXEtxPIcvJIxZmPTkmnS4VrVsNChippWoSovlu93G0ldLpG7XcHiEpNxXW50OpeBfE1v4hk0iPSbqVzKVjlWM+Wy54bd0AxzXT/ABCuLdfHfhfRYJVmbSUt7eZ1ORv3DI/DA/OuPh8aeLIbIWUfiC/WALtC+byB6A9f1rDWWVZxOsjiUNvDhjuDdc565rshlGY4qtCrj5w/dxko8qerkuVylfbTaKvvuQ6sIpqCep1Xxj/5KXrX/XVP/RaVpfE3/kTfA/8A2D5P5pXC3dzcXlw9zd3EtxO5y8krlmbjHJPJp1zeXlzDDDcXU80cClYUkkLLGPRQeg47V00MknShgIua/wBnVn5/u3DTtq7idZNz0+L/ADuQUUUV9GYBRRRQAUUUUAFFFFABRRRQAUUUUAFFFFABRRRQAUUUUAFFFFABRRRQAUUUUAFFFFABRXXeDPCNtr+ganqU+pfYvsMibmcAxhDyzHvkAHAHU1raT4O8K+JrW5t/DOtXp1G2QPtvIgiSLnGeOg/lXm1s1w9GUoyv7rs3Z2V7bv5kuSR53RXoeieFfBGq6h/YNr4hvpNUIISbyQIHcDkL3I4NYHhjwpc6x4qn0SS4S3Fr5jXMxGQiIcEiqjmdBqbldcqu7prTuHMjm60/DGi3niHWYdJsWiW4lDFTISF4GTyAa6+w8P8Aw71TUE0mw8Qaot5I3lxTSQDy3b8qx/Dfhea5+IH/AAjFxeSWsqSSRtPD1G0E5H1rOWZU5U6lrwlGN/ei9u9uqDmOZuImguJYHxujdkbHTIODUddX4L8KL4j13U9MN1KklrDK8TAD946sFAOegOa09K8O+BZ9Qj0ObxDfPqUjCLz4oR9n83ptBPJGeM96urmdGlJwd20k3ZN2XcOZHDWtvcXVwlvawyTTOcJGi5Zj7CmzRyQyvFKjJIjFWVhgqR1Br0L4faNZaP8AE/8As3VL2Vb6zuNtqIo8pMdp+8f4RjmsrxfpNlqPjp9P8PXNxeXd3dSLOs0ewRyFzkA91HPPtUxzOEsQ6dvd5VK9nb79rW699A5tTj6K9AuPDvgDTbw6TqniS+a/U7JpoIR5MT+n4VieIPCc+i+KrTSLi4EtvePGYLmMcPGzYyPcVdHM6FWXKrrS6umrpdVfcFJHNUV6DrXhHwp4Z1aa18Qa1etlv9Hhtog0nl/33PQZOcAelY/j3wxa6ELC+0u+a+0zUYzJbyMuGGOx/OlQzOhWlGMb+9s7NJ9dGCkjlqK9An8K+FPD9paL4r1e9GoXMQm+z2kQIiU9Mmsrxt4YsdK02w1rRdRe+0u+LLG0ibXRh2P6/lRSzOhVmoxvronZ2fow5kcpRXey+C9FsNE0rXdX1me3sbu2EjokYaVpT0RB6YySTUGveF9Dl8JyeJfDGpXNxb28ojuYLlAHQnvx9RSjmuHlJJXs3a9na97WuHMjiaK7Lw94V0seHl8R+KNSlsbCVyltFCm6WcjqR7U7XvCujyeGpfEfhXU57y0t3CXUNwm2SLPQ/Sq/tOh7T2eu9r2dr9r7X/XQOZHF0V2eieFdJh8PQ+IPFepzWNpcsRaQQJulmA6t7Cna34T0mfw7N4g8J6pLfWtsQLq3nTbLCPX3FH9p0Pacmu9r2fLftfbfT10DmRxVFFFegUd58CrSG48drcTKHFlay3Cg/wB4YA/9CNcdrN7PqOrXd/dOXmnmZ3Y+pNdF8Jdbt9C8bWtxeMFtZ1a2mY9FV+hPtkCofHfhHVPD2uXERtZpbJ5C9tcIhZHQnI5Hf2r5KlVhQ4jre3dnOnDkv1UXLnS87tNrtZnQ03QXL0buZ+geItT0O2v7axkj8m/i8q4SRAwZee3rya7n4fJpbfCXxA2smU2MV7FJIkRw0m3aQgPbJwM+9U/AXhm1tPD2r+J/FWnf6DDblLSO4BUySnoQOD1wB9ah0L/kiHiP/sIW/wD6EleTnmIwmPc6WGVmq9CMpxtrLmjs11grJ9tDWjGULOXZ6Gn4V/4RLxqL3RF8KwaPdJbPNbXNvKWIK/3s9f61kfC7QdH1vTPEEmsDYlrbJIs4zmEZJYgdzgd6k+BP/I6Tf9eE38hS/DH/AJEzxv8A9gz+jVzZlGrgVjsNhqs4xX1dx96UnFzm1Kzk29bLS9vvKp2nySkv5vwQ/Rv+ET8T+OdF0rT/AA8bLTwXSUNKd9wMZBYjnPHrUXgbwxpeqeMNcjvYZZbHShNKLWJjulCuQqZ69qofB3/ko+kf9dG/9BNXvDun+Irjxh4h1DwzfR297YSzymMk7pk3tlQuCG6dD6iunM41MHUxOFo4h04qjC0pSk7OVSabctWm9ubdaW2RNO0lGTjfV/ki1Y6x4A1x7jTNT8N2/h0eW3kXkUjMyOOgYAf41a+Bl5p8d1qlo+mJLcrZzSNdeYQXjGP3e30PrVzwhrsnjfWk0PxN4Us7oSKwkvIrcxSQkDqT2/MVmfCa3jtvGniK0tpPOiisLqONx/GA2Afxrx8wjBZdjsHVjOEoxhLldV1I7tXjK/NrbWMrLRNI0g/fhJWfyscJrl1ZXupyXOn6cunWzBdtushcJgYPJ55PNUaK1fCUNhc+JLC11NS1pPKIpMNgjdwDn2JFfqiUcNRsrtRXdt6Lu3dv1d2ec3fUyqK7b/hFbWLwdftMj/23FNK8Q3HHkxSLGwx7kk59BWgPCumx3mqSW+nNf/2WsFsbY3HlrLcsuZGZsggDkYB7Vxyzagr76O3Tul1fdr8SeZHA2Nnc30/kWkLTS7GfavXaoyT+AFV69R0TRbGz8QaXqH2U6b9qtruO7s0nEvlbYj8ynJOCCcA9xXNwQaBrujak1lpZ0u506NZ0dZ2kEsW4KwcN/EAc5GBU080jOTtF8umumjba117rpfvsHMclVq4sL23EPnW0i+dD58fy53R/3uO3Brt/EOh6Xa6ddtaeHZZ9PSENa6vaXJmZnwMGVc7VU85GARU3hmGx02+hb7Gbg3Phme4fzJm67H3KMdAwGPbtUyzWLp+0hHvpp2v30+evkHMecUV3OiaBB/wjlvrS6Cmqy308gjge7MUcESNjrkFmJz+ArE8caTa6RrKRWeVgmgScRNIHaEsOYyRwSDXTSx9KrVdKO+vbpv1v969AvqYNFFFdxQUUqqzMFUZYnAHvXp2t3GlfD2O10e10Ky1PV2hWW9ubtN4Ut/Ao7f8A6q83HZg8NOFKnBznO9ldLRbtt7JXXzaGlc8wor0PxHa6R4i8Dv4u0zS4tLv7KdYr23iH7pwcYYD8R+uarfE/TtPbTNB8SaRZwWlrqFrtljhQKqzL14H4/wDfNcuHzyFWpCnKDjKUpRd7e7KKvbzutU1uNwOForutTsLDRfhRYyT2Vu+raxOZUleMGSKFf7p6jOB/30alh8S+G/Dmh6fb6HpFhquoyRB765vIS2xz/AoPb6cU/wC151It4ei5+9KK2S93eTeyV7pdW9g5e7OAor0fxrbWOrfDu08VjQ4dIv8A7X5EiwIUSVTn5sfh1+tTmPw9o3w08P6/c6Na3moO0qRo6ALK28/NJjlgoHA96xXEEXShJUnzSm6fLdaSSb3va2m4+TzPMaK9Ogu9N8aeBtdnutDsLHUNKiWaGe0j2bgc8EfgfzqpoFvpPhXwNB4p1LTINT1HUJWjsYLgZjjUdWI7nj+VP+3rRlGdJqqpKHLdO7a5lZ7W5dW3tZhyeZ55RXr3gS68O+Mrm+l1Dw7p1tqVpau4EMY8qZCMZKn+JTjn3rmfAOk6VBoOp+L9ctPtttYuIba1P3Zpj/e9hkfrUriBR9rGrScZw5Vy6O7n8KT2d++nnsw5PM4eup8A+H7HXYtca9aZTY6dJcxeWwGXXpnIORXTeHPEGi+L9Uj8Pa54X060S7zHbXFnHseF8cc1H8OrCTS9Q8b6bK257XTLiIsO+0kZrmzHOK31atTlB0qsVF7p3TkldNfNMairo43TYPD7+F9SnvbuaPWEZPsUKg7JFJG7Py44Ge4rGrs/DWnWM/wt8TahNaRSXdvLAIZmX5owXUHB7Zrb0C1tfD/w2tPE1r4fg1rULud1keeMyJbKCQPlHTp1966Kmbww0qqSlKTqKCTaSu4KVk+kba63d790LlueY0V2vibXfDfiDwv576Zb6Z4himAAtYisc0ffPbP19K10Gg6L8MNC16fQ7S91J5ZUiEiDa53H5pMcttA4B9a2qZzUp04OdCSnKfJy6b2buns46b/5C5PM8zor1uzvPDniDwNdeJ9Y8N2aXWkzhfLtR5aXBIG1Wx/DkjP0qDw7qGm+NtD1zTr7w/plnNZ2TXNrNaQhChHb+X1rlfEVSMZznh2lTkozd1o3bb+bRpvbcfJ5nldFAor6cgKKKKACiiigAooooAKKKKACiiigAooooAKKKKACiiigAooooAKKKKACiiigAooooAKKKKACiiigAooooAKKKKAO98IcfCbxf/vwf+hCj4Kca1rP/YHn/mtc9pXiKXT/AAvqugrapImosjNKXIMe054Hejwf4il8N3l3cRWsdybm0e2Idyu0MR83H0rw6+CrTo4mKWs3dfdFfoyGty58KP8Akoui/wDXc/8AoDVq6d4eh1zxn4luL6+lstPsJJZrmSIfOy7jwPyNcp4Y1Z9C1+z1eOBZ3tnLiNmwG4I6/jWv4f8AGVxpXiHUdSaxhuLbUtwurRz8rKxzgH2zV43D4l1Z1KG7gktt+Zt7+W3S4NPob3hHUfBMXirTYNH8O389w9yqR3F3c/dOfvBB6Ve0D/k4a5/6+pv/AEXWDF4z0bSbtLvwz4Vt7G43AtNPM0zBc8queFyOM0k3jaxj8dweK9O0MwygMbiJ5yRK7AjdntxXn1MHiJyqONOXvU5R96Sbv56uy7W+dhWZo/CpmXxX4nZTgiwuiD6HfXFeFP8AkaNJ/wCv2H/0MVo+GfEV1ouoalqEOn/aBqEUtuQxICmQ54IHJ9qxdOuH0/VLa78vc9tMkmxuMlWBwfTpXqU8NUVStK3xKKXyTRVtWekSf8nCr/19j/0XUXw+aIfG298zG4z3Yjz/AHsn+ma5d/Fk7ePV8WfY41lEwlMAclemCM/Sl8ReIrO48Rwa54f02TSbpJDNIxmMm+UnO7ngD2rgeX15Q9k425qShfSyavvr+VybM09Q1LwGl9cJdeFNV89ZWEub853ZOf1q74n1UX+q+EbddEvdLhtmjW3+0tuMkZdcEHqelQz+N/Dd9cDUtV8FW9xqfBaRJiscjDuy9/1rndb8UX+seJodcvFjLwOhigXhEVTkIPb3qqGEqznFypyXKn8U76tW91Xf3uw0jS+MbM3xH1XcScMgHsNi1o+MYnn+H3giCP78iui/UkAVynizWZPEHiC61iW3S3e4IJjViwXCgdT9Ks6r4luL7Q9F0sW6Qf2SD5cquSXJOckdq6YYOtGlhY21hv5e41+fYLOyOl8QaX4L8K3g07WF1XW9TRFM2yURRoSMgZ6/zqf4gXNpd/Cvw/PY6eNPtjeSCOAOX2gBucnrmqOoeNtB1jZe674RivNUVArTJctGkmOhZR1qHWPHNvrXhVtH1TRIjLE5aykt38tLfjAG0dcDI964KeGxblRnUhJyi/ebkrbNe6r2tr2Tt3FZ6Fj4mM3/AAiPgtMnb/Z5OPf5ab4X/wCSP+Kf+vmL+lc/4j8RS61pmkWMlqkK6ZbmBWVyTIOOT6dKNN8RS2PhTU/D62qPHfyJI0xcgptxwB36V2RwVZYSFO2qnf5c9/yHZ2Ok+JwLeEPBskP/AB6/YWAI6b/lz+PX9a5XSrLXLjRdSuNP+0DT4FBvdku1CO24Z+b9a1/DfjGOz0Q6DrmkxaxpYffFG77XiP8AstS+IvGEF1oR0HQdHj0fTXcPMocvJKR03N6dPyow8MVQisOqd1zN8ztazlfa979Nt9bgrrQ67xxeeGbfRfDDavot5fxNpqfZ3gufLVRgZXHc9KzNG13QrfQ9cXw/4T1VYprQxXcrXPmJGpBwTnp3rF8P+MobfQ10HX9Hi1jTo2LQKz7JIT6K3pSeIPGMFxobaDoGjxaPp0jBpwrl5JiOgZvSuOnl1WKVCUJNc2/O+W173te9/K2/UXL0ORHSiiivqDQK6fQ/H3izRrRbSz1ZzboMJHMgkCj0Gelc1EjyypFGpZ3YKoHcngCuhsfA/iu9u7i1t9GnMtuwWXcVUKcZxknGcEV52ZUMBiKfJjowlHe07Neuo41HB3i7FXxJ4n17xEyHV9RluFQ5SPhUU+oUcVTi1TUYdJm0mO6kSxuHEksGBtdhjB9ewo1rSdS0a8NnqlnLazYztcdR6g9CPpWz4pu9Tu5dCGpaSlgsVtGkBC48+PI+c+tTToYSlTp0aFOPs90lZJNappd79VtuDqSbvcxtI1TUdHuzdabdSWk5QoXQDO09RzRYapqFha3drZ3ckEN5H5dwi4xIvofzrqPjUiR+Pp1jRUH2eHhRgfdrPj8B+LpNN/tBdDuDBt3dV3keuzO79KmFbB1qMa9eMV7RRettbapa72e3boJTdlqYmk6heaVqEV/p87QXMRykgAJXjHeptP1rVNP1c6tZXssF6zMzSocFixycjoQfSmX2lahYi0N3ayQ/a4xJBu/jU9CK0YvB/iWSW8jXSZg1km+4LEKEGN3UnBOOcDmt6ywUk5VeV8ys721V9nfdXe212NTa6mhqfxG8ZahZNaz6qY4pBtcwxLGzDuMgZrC8P61qWgaiuoaVcmC4Clc4BBB6gg9RWhr13qc3hPQ7e60pbazhEn2a6C4Nxk85PfFNsvB3ia8uY7e30idnkhWdSSAuxujFicDNcOHwOWYbDTpexp04Sumko2aWmvR+ae2w3Wm3zSepn69q19rmqS6lqMiyXMoAdlQKOBgcD2FUUZkYMrFWU5BHY1vSeDfE8esLpLaPc/a2XeqjBUr67s4x75qDxF4Y13w+I21fT5LdJThH3Kyk+mVJGa78PWwdOMKFGUUre6k1strLsS5Xd2zck8fTSeLbbXX0yIpDam3e18z5ZA2SxJxxljnpWXp3iJN+pw6vZte2epS+dMiybHSQEkOrYPIyRyORUXh/wn4h1+JptJ0yW4iU4MhIRM+mWIBqLxD4c1vw+6Lq+ny22/7jHDKx9AwyK54UcAp+xi1zWStfXR3XW+j17k6bGpZeKbHS9Xs7rStDijtrSKVFjlk3STM4wWkfHP06YqKbX9LtdMurXQ9He0kvSv2mSefzcIrBvLQYGFJAznnHFZ/h/wAPa1r8rx6Rp8t0U++wwFX6scAVPfeEfEllPcQ3Wk3EbW0JuJTwQIx1bIOCPpTlSwManLKS5lbRy13urq+urvqGhpjxRpFtJeX2l6HJaahdwPC6i4/0dN4wxVAPrgE4FQaf4ohhv7KW4sHeCDS302VElwzqwYFgccH5ulYekaZqGrXq2em2kt1O3OyMZwPU+grU13wb4m0O1+1alpMsUHeRWV1X6lScfjRKhgYS9lOS5n0cte2l3cLIdZa3pT6Uuk6tplxdWlvM8lm8VwEljDHlCcEEHr25zWXrl9FqOotcW9jDYwBVSOCLoqqMDJ/iPqe9UaMiuynhqdObnHf1dtd9NtR2CinwKskyRtIsaswUueignqal1KCK11C4tobqO7iikKpPHwsgH8Q9jWvtI8/J1tf+nsO2lyO2l8m5imxny3DY+hzXsvxI8SeL7O6tdW8OzGXRL23SSJ47dZAjY5BODg/57V47p0MV1fQW811HaxySBHnflYwTyx9hWzpPivxB4baaz0fWpFtlkYLgBo25+8oYHGeteBnGWLG4inOMIzlBP3Zp8rUrdbOzTWmj66alxdkdT4nv/Gk3w/a+8QapHBb3soijsntgkso67unA4z/+unfD+1/4S7wFf+Ey6i5tLqO6tix6IzYf8ufzFcg9xr/jLWUjuLyS9uzG7J5rgKqqpY47DgGs7StU1DSbg3OmX09nMV2l4X2kr6VzLJ5PCSw9NwhWUlUXKrKLvpoldppNXau9R82t+h0vxa1OK/8AFr2VqwFlpka2cGOgC/eP5/yFdZ40v7/wWNN07wnpFvDbyWqSG+FqJZJnPX5sf5zXkru0jtI7FmYlmJPJJ6muh0nxz4r0vT1sLHWp47dRtRSFbYPQEgkVpicjmqOHpUlGcaaacZNpSul7zsnqnd6prVgp6s7fxh/wkVz8GkuPEPnyXsmorJh1wyR4O3IA+X1/GsTxf/ySHwh/11uP/QjXO2vi7xJbW97bx6tO0d9n7SJMOXJGCckHHHHFZk+o39xYW+nzXk0lpbEmCFmysZPXA7VngcjxFCUFLlSjUc/dulZxcbJW0s3prquwOaO1+Gv/ACJXjb/rxj/m9WdVtJ/EXwg0SfS42uJdIleG6hjG51B6Ngc+h/GuBs9Rv7O2uba0vJoIbpQk6I2BIo7N69TXb/D6wupNDe98J6+1n4hjkKz2csqok0fYqG4P4+9Z5rg5YWpLG86T9pGSvey9zkak1snr73TQIu+hpfBDRL+CbVtYureS3gNjJBF5ilTIxwTgHqAB+tO+Geo6o3w61nT/AA7Iq6za3IuUj2hmkjIAOAep4P6etXUude0Cy1bxB401aKW/lsns7C0WdXbL4ydqcDoP1rybTL+90y8S80+6ltrhPuyRtg1wUcDUzmWJqScXd03G13BuF21fTmWtm7bt22Kb5bHpfhTXfiXr2q/Y1uzZxxgtPcT2YVIQB3yOvtUHw+uZrzU/G9zPcrdSyaXcFp1XaJOvzAds1yuseOfFerWRs77WZ3t2GGRQqbh6HaBmsfT9Rv8ATxOtjeTWwuIzFMI2xvQ9VPqK9BcP1J0aseSnTclFJQWmjTbcrJu9trWRPPqjs/Cf/JHfF3/Xa2/9DWl0SLxf4Z8JWfiLw/qTXFleOfOtoozIImHHzqeO3Ue1cZb6nf2+m3OmwXcsdnclTPCD8shByM/TFXfD3ijX/D4ddI1Oa2RzloxhkJ9dpyM11YjKcQ1W5OSSnPm5ZK6a5Ixs9HZ3V00mJSWh32pyN4n+G+ra14i0O30++tGT7JeJCYmnJPIwev8ALn2rH8U/8ka8K/8AX1P/ADauY8Q+Jte8QbBq+pTXKIcqhwqA+u0YGaoz6jfz6fBp815NJZ27FoYWbKIT1IHassHkdeiqfM0lGpz8qbaiuRx5Yt67u+yW9kNzR2vhv/ki3iX/AK/of/ZaX4M/6zxL/wBgeSuKh1G/h06bToryZLOdg8sCt8jsOhI/AUadqV/pxm+wXk1t58Zil8tsb0PVT7V0V8nqVMPiaSkr1ZKS8tI7/wDgIubVFQdKKKK+hICiiigAooooAKKKKACiiigAooooAKKKKACiiigAooooAKKKKACiiigAooooAKKKKACiiigAooooAKKKKACiiigAooooAKKKKAClHUZ4HekooA9H8RLDHpng7TtL1idN4ikiQ221Cxc/viM/eBOMH86x38Nm+vfEl9qWspENMvtlzMYMmXc7hmCg9crwvv1p97e2b3ngopdQsLaCJZyHH7oiXJDenHrU2rX1k2m+OI1vIGe51WOSBRIMyqJZCWX1GCOR6185SValFRg3dveyvrUs+nb/ADIRk634fsodLsNV0fU2u7O7na2PnxeU8UgwcNyRjBBzWlD4T0K6v5NFsfExuNWRGIC22bd3UZKq4P69Kh0640p/Buj2WoXEfljXHkuYg/ziEogLY644PNdnpE81h4uXfqHhzTtFdnjtUtWi3TKQQgJHzemSxFLE4vEUoOKk7rmttrZ6fZd/RJaa3BtnA6R4es7jw2df1DVPsdql2bZ0WHe5O0MNozyTn8MZqa88I+ZqWjw6LfC9ttXRmt5ZE8sptOH3jnGMH8qL94rb4fHSpLiA3kWtOzRJKGO3ygNwx1GeM9K2ND1vTbCLwc1xdR7IoLyC62NuaASsyhiByOGz9K6KtfFRTqU23rJJWVrKLa6X3S6+QXZj3Xh3RJbG+fRvEBvLqwQySxS2/lLKgOGMZzzj0PWkg8PaRaWFnP4h1t7Ce+jEsMMVsZSkZOA7nIwDg8CnXPhW002yv7zVdYsniWMixWzuVke4kJ+XjnC45NdM2o6jrWm6XcaHqOhxLFaR293DepCHhdOC2XGSpGDx71nVxVRRXs6jcb6ydlbTa/K1v5eVwucB4j0m40PVpdPuHSQoFZJE+7IjDKsPYg1e8PaFaXmk3es6pqD2en2siQkxQ+ZI7tyABkYGO5q7r/ia+tfE11Pp2rR3wEaQfaWtUCuFH8K4wACTg9xVvwfdapdQ6leadr1rb6rLMplsrkRrDcx4+9hvlJB7YrpqV8SsKpSaTtHXXyvo4+76tO3VId3Yz4/DNldeJtK0zTdajurXUyuycR/PFk4IdM8EfWqGgaL/AGrqd5Z/aPK+zW08+7Znd5Sk4xnjOK6+4vNH03xp4XvbhtNgvopN2qNYf6hDu+U8cZx1xUehaVDoGravealrGlqk1jdx2gjulczF0bB46DHr1JArn+v1VTeru46aat3aey10t8tbIVzHt/DOlQaBp2taxrjWsF8reXFFb+ZJuBwe+MAYOffFTQeBnn8QJp0OqQta3Fi17a3mwhJIwO4z8uO/XFaF9ojaz4F8LLbX1nDdxwzfubiYRb0L8spPHBHI9619Cl0467Y6DHqEU0Wm6FdQ3N3EdyB3+Ztp7hc1hUx1eMJShNtrnurLRJuz28kt3e/kK7OQl8OaTdaXe3Gg649/cWEfm3EMlsYt8YOC6HJyB6HtSxeG9Hs7OyfxBrj2F1fRiaKGK2Mnlxn7rSHIxn0Har+j6dH4V0/VtSv9U06c3FjLaWcVtcCRpjINu7A6KBzzTtb0xPFq6bqmn6np0IWyit7yO5uFja3aMbScHqpAB4rf61Pn5faP2d/ist7bbW+dt9B3M+08FXD65qulXV/BbNp9t9pMxBMciZXDZ7Da2fwxWlpmleFT4Y8QyRapLcLCYNlw9h88fJ+7k5+Y8H29anvtb0u61bxOYLyPyBoa2VtI7bfPZCg+XPXOCR7CsfwfGt34V8R6dHPbx3MyQPGksoTeEYlsE+gqJTxFSlz1ZONnDolu4tvb/huoa2Od0f8A5C9l/wBfEf8A6EK7v44a3qEnjCTTI7iWG1tUUqkbFQzkZLHHU9B+FcJo/wDyF7L/AK+I/wD0IV6r8T9K8N674tnWTX4NH1K3VY51ulPlyrjKsp9cHGK1x1SnTx9KdSN0oy6XtrHXT7vmD3RiavdTeIPg1FqGoMZrzTL/AOzpM/LMhAOCe/UflUfxP/5k/wD7BkX8xVfxtq2i2fha08H+Hro3sMUpnu7vbgSyeg9v8BUPj7VtO1D/AIRr7FdJN9ksI4p9oPyMCMg5Fc+Eoz9pTkotRcqjStsmtPS71t5gkdhqdhb6h8fbeK5QPHFbRzlT0YpHkfrivPdf8Ta1c+KrnVRqFxHPHcN5O2QgRgNwAPTiui8ReLbWH4rQeI9Hk+220ccStsVhvG3DgAgGk1jQvBd5qMutQ+LYLfT5XM0lmYz9oUk5KKv1/Ks8Glh/ZyxEHZ04paN2et1a2jenrYS03LXxhuTeaj4VvCoQz2KSFQMAEuDTfjbrupJ4ql0i3upbe0jhRmjiYqJGZcktjrxgc+lHxluLd9U8MyRRmCIWCOIz1jUtkA/hXP8AxU1Sw1nxpc3+mXAuLZ4olWQKVyQgB4IB60ZXh1P6tJw0UZ/J8yt87XCK2NHxp/yTHwd9J/51d+Leo3kemeGdNiuHjtm0uKZkRsbmxgE464A4+prG8U6pp934B8M6fb3KyXVoJvtEYBzHk8Z7UfEnVtO1Y6D/AGfcif7LpccE2FYbJATleQM/hW2Gw8nUouUdpVXttduz+fQEtje8Wa1qQ+EPhxBdyhrp3jmfcdzomcKT1x0/KqkVxNdfA66W4laXyNTRYi5yVBxwPzP51meItW066+Hfh3S7e5D3lpLK08W1gUBzjkjB/A0WmracnwqvtFa5Av5L9JUh2tkoMZOcY/WlTwrjRjaFn7W+3Tmevpb8AtoasFh4w1vwdplqTZ6Po1sp8qWa48gTZ/ibJye/51f8QWjWvwcltptat9YeHUkxLC5dYsj7gY9eufxqDXP7D8Z6No0y+JrPSZrC0W3mtbvIAI/iXHXPt7U5W8KyfDu/8Nad4giSeG4Fy090pjW5YDkRjrjgAd65HOTcG42tO7ioPTXdy1vfy79gK3i25n0P4b+GtK06R7dNQia6unjO0yk4IBI7c/oKs/DfV7278DeK9NuppJo7fT5JIS5yUBVgVBPbocVT0670XxT4MsND1nUl0jUNNLC0uZ1PlSxn+En24/IVt+F7XQ9J8H+LLLT9RXU7gae7XN3GpEQyrBY1z17kmjEOEMNKjUg/ac972fWejvttpv5CexW8E2E8XwrubjTdSstMvdQvDDJdXE3lYjUfcVvU8/rVrwBp8+h6lLHqni3QrrSrmJo7m3N+H3ZHBAPGa5fwdqujXnhe78I+ILlrKCSYXFpd7dwikxjDD0P9TVq00vwb4Zhub/UNYsPEdyYitrZ26kpuPRnPbFPE0Z81elO95y0She60taWyt5tWsNrcx/A9vb/8LL021wk1uNREYzhldQxA+oxXR6J4gnvLHxRHc2OnS22m27XFjA1qmy3dZAoI4yevfOcVweh6nPpGtWurW8cTTW0olRXB2EjsQCOKlsNaurOHVYoo4WGpwmGbcD8qlw3y89cjvmtc2ySeNrSm4p6U0r9Gptyt2vHS/XY66VXkil6/kdXqN5LrfhTw9qmpJDLejV2tmmESoXjwpCttABxmr87W+m3nxDu4rG1ke0u4vsyvECsTGbaCB04znHTiuHi1y6j0ez0sRQmG0vDeI2DuLkAYPOMcVYvfE19df27uht1GtyrLcYB+Qq+8bOfX1zXFPIMRf2cYpU+Z6J2XL7aE7JdPcUtPkX7aO/X/AIDR1+mXT6/ZeFNS1WK3uLz+3fsry+SqmSL5TtYAAH8qg0C+sbOTX7Sz1Gx0bWW1J/Iurq3DRmEMR5anBCHPtXK6X4kvdPtNPtYobdksb/7dGWByz4AweenH196s2Hito7e9s9R0mz1Kyu7trwwSll8uU9SrA5HHH4VjXyDEJVKcYXp30inHb2jlblkuVqz+F2T2utBqtHR31/4B2eiXGr2fxIge6tNPtnu9NkZprMK8V3tjciVTjAJI5xisey1uex+Hza4lvaSapPrLxrcSW6nywYgSVGMDp6cZrIXxneL4hsdUSxs44LGBre3skBESRMCCvXOTk8561nahrb3GkNpENnBbWX21rxEUsWRim3bknkY9s0qPD1edWDrUY2apqVrWtF1Lxerezjdax0teyQOsknZ9/wBDqbLSI/FWn+F7pI0QxzvY6iyqBhEzIHbH+xu59q5LxVqEeqeIr6+giSKCSY+SiAALGOFHHsBXTeH7ybw38PtXma+t/M1hUitLdJQ0i9Q8hA5XC5HPrXDV6uSYef1uvNu9ODcYf9vPnn9zagu3IRVa5Uur3/Jf5/MKKKK+oOcKUEg5BIPqKSigBWZmOWYsfUnNJRRQAUUUUAFFORHckIjOR12jNb9/olrB4E0zXY3mNzd3csLoSNgVRxgYzn8a5cRjKWHlTjN6zlyr1s3+SZUYt3t0OeoopcH0P5V1EiUU4o4UOUYKehI4NCKzttRWZvRRk0rrcBtFKysrFWUqw6gjBpVR2OFRmOM4Ck0XVrgNopyI752IzY67QTitDQI9Gkluv7auLiGMWztbmEAlpv4FPB+Xrmsq1ZUoOdm7dErv7hpXdjNop0au52ojM2OijNIQQSCCCOoNa31sISinKjtnajNjrhScfWhUdgWVGYDqQMgUXQDaKKKYBRRRQAUUUUAFFFFABRRRQAUUUUAFFFFABRRRQAUUUUAFFFFABRRRQAUUUUAFFFFABRRRQAUUUUAFFFFABRRRQAUUVr+DLW3vvFmlWd3EJYJrpEkQk4ZSeRxXPi8RHC0J15LSCbdvJXKhFykorqZFFbfjmyt7Hxnq1hYwiKCG6aOKNcnaOwHeqVzo+r21v9pudKvoYP8AnpJbuq/mRiscNmNCvQpVubl9ok0m0nqk7euvQcqcoycexRoqSOGaSN5I4ndE++yqSF+p7UkUcksgjijaRz0VRkn8K7OeOuuxFhlFKysrFWUqwOCCMEGrOl6fe6pdi00+3e4nKswRMZwBknn2qalWnSg6k5JRWrbdkl3uNJt2RVoop0atJIsaDLMQAPUmrbtuI0NT1aS/0rTNPkhRE0+N0RgSS+5t3NHh7V5dGup54oUlM1tJbkMSMBxgnjvVXUbK606+lsb6BoLmFtskbYyp/CoFVmOFUk+wrnhChUo+5Zwlro9HfW9/O9wcbaMQDAooorpAKKKKAJrGYW99b3DAlYpUcgdSAQa1/HmtQeIfFF1q1vDJDFNtwkmNwwoHb6VhUVi6MHVVXqk18nb/ACFYKKKK2GXNF1G40nVrbUrTb51vIHXcMg+oPsRxXXXPiLwLe3rapeeFbwXjt5kkMV1iF37nHUA+lcLVz+y9Q/sj+1vskv2DzPK8/Hy7/T61w4rDUJyU6kuV7XUnG/lo1f8AqwrXLfi7XrnxHrUmpXMaRZUJFEn3Y0HRRWRRRXVSpQpQUIKyWwBRWx4P0KbxJ4gg0e3uI4JJg5DuCQNqlu30rNvrdrW9ntWYM0MjRkjoSDjP6VCxNJ1nQT95JNryd0n+DHbS5DRQTgE1veM/DVx4Zu7S3uLmK4NzbrcKYwRtB7HNE8RShVjSk/eley723+64WZg0UUVuB12ieKNLbw7F4f8AEmjvf2lu5e2mgk8uWLPUZ7jml1jxTpcfh2fQPDOky2FrdOrXU08u+WbHQewrkKK4P7Ooc/PZ73td2vve17b6+upNkFFFOjXzJFQcFmA/Ou5uxQ2itzxp4cuPDGunSZ7iO5kEavvjBAO7tzWfq2mahpNwLfUrSS1mZBIEcclT0Nc9DGUMRCE6ck1NXXmu6W42minRW94q8NXHh+30uaa5imGo2ouUCAjYCAcHPfmsGqw+JpYmmqtJ3i+vo7fmJqxPaWl1ds62tvLOyLuYRqWIX1/UVb1TQ9Z0lIpNU0u7tI5fuNLGVDfSui+ErXianrDaeGN2NJnMO0ZO7jGPf0pPCk15ceD/ABSuoSTSWSwxSKZSSBceYNuM/wAR5z7V5WJzOtSrzjFLli4J78z53bTtb5320KUdDC1PTfM8QPp+kafqHzbfKt5kzNkqCcge+SPbFQarouraVPHBqWm3VpLJ9xZYyN309a9I1hpo9b8cz2JYagmn2vlMn31jKJ5pXv0xWBoT3E3w6uvt7O8UWr2v2EyEnDknzAue2NucVx4bOK0qUKllyr2aabfM3OMXdPsubXTWzd1YpxRzo8M+IPss90NFvvIgJWWTyThCOufpUGkaLq2sM66Xpt1emMZfyYy23616AL+8l+PU6PcylFu5YAu47fL2EbcdMVUuX0iD4e6It1JrEcElxcNKdP2BTMH/AIy3cLjH40lnWKtCLguaag1ZN25lJ2avrbl7q9/LU5EcJ9hvft/9n/ZJ/te/Z5Gw793pjrU+raJrGkNGuqabdWZk+55sZXd9K9PtLm2m1ae6ktdYgvYfDf7uV/LN5Mu7/Wrg43bD35wK5wXmnN4G1W3sYNeurVriAia9MXlwS7uq4OcsMg4p0c9r1ZxXs1a8U/8At52une1l0Wreq0YciORu9H1WztWurrT7mCBZfJaSSMhQ+M7friqNdh8Xb67uPHGoWstxI0EDIsUW47VGxTwOmck81x9e1luIq4nC061VJOSTsuiauRJWdgoooruEFB6UUGgD0vxHrV14H0nRtF8PeTazz2SXl5dGFXeV36LlgeBirXiHxF5ngvwl4iW0ginj1KSS4SOMBJHXAY7enzD9TWRNfeGPFuiaYutavJo2q6dALZpTbmWOeJfu9CMEVX8a634duPB+leH9Ca5YafcSEvNHtMoI/wBZ7ZJPHYYr8voZXCrWw1Oph5e2VSftZ8rs4uM1dz2kndcqTfKtNDvlUaUmpaWVvw6GzL4ZtZPjGG2p/ZDKNXLY+Tycbz+G7io/BGp2+pav401u8soriE2Ek4gZfl2hvlX24Aqxc64IPgra3MkWzUrpW0uKY/ea3V9xx7Y4rkfBWsWOlad4igvGkV7/AE17eDahbLnpn0HvToYPF47AV/aJuVPloRtu1TqLnmrfzaX7coOUYzVuuv3rRHUeC/EepeJ4Nd0jXDb3Vp/Zc9xFH5CIIXQZXZtAwKpeA7nxJH4Wkh8KaHsu2uC1xqsgTbtxwgLjC1ifD/WLHRbzU5b5nVbjTJ7aPYhbLuMDPoPetey1DQda8BaboOoa5Jolxp0rsQYGkjuAxzn5T94e9dWY5asLVq0qWHXsZSpu3JKUF7sry9nC3Pqopra7TexMJ8yTctdeuv3s0fiZBfTeANL1HXGsJ9XW9eF57Uo2U25CsU+Uke1T/EHxTqPh3xJZWuiLbWYNnbyXDCBSZyV6MSOgHGBisjWb3wnN8Of7C0vU51uLG7a4T7RAQbssuCVA4Qex9Pesj4iazY634ihvtPaRoUs4ISXQqdyLg8VjlGU/WKlKjiaLdODr6Sg4xtJwcPdd0k1dxWtvVaOpUsm4vXTr6nY+PPFF94d8dLY6DBaafbsYZrlEgQ/aHkALbiRnGDjAxU72NnD8U/F8MNrCkX9jTSrHsG1WaJGJA7ckn8a4n4ga1Ya14z/tSxeRrbZAuXQqcoqg8fga6CTxdoknj3xBrCzTC0vtKe2gYxEEyGNFAI7cqea5lklehgaLpUWpyoNT0d3PmpNKXVy+K19Ur20K9qnN3el9PxLXgdr5/AFvD4Lu9Og177Q5vlmKCeRf4AhcYxWH45uNUuNd0dde0L+ztTjKJPNtCi6+cYbAGPyqHSI/Buq+GrS1vb46Dq9qzeZc+Q0qXKHpnB4Iqx4w1/SpNP0DQ9PvrnU4tLmMkl9OhUvlgdqg87QP6V34fCyp5vKVOi3JzqXcoSjKKalr7VPknB6KMHqk11iRKV6er7df06PzOj8V+K9R0f4pNpOlx2ttZfaoUuIlgQ/aC4XcWJGehwMdMUzUvFF7o/xS/sDSYLSz0lL5IZLVIE2y7yN5YkZyc/hXIeLtb0/UviRLrtq8jWTXMMgZkIbaoTPH4GjW9b0+7+JsmvwvIbFr9JwxQhtgIzx+FYYThqk6NBVMPq8O+a6/5ee7bm/vq8rX1Wthyru7tL7X4f5FHx5bQWfjXWbW2jWOGO8kVEUcKN3QViVr+M7+31TxZqmpWbM1vc3LyRllwSpPGR2rIr77K41I4Kiqt+blje+97K9/O5x1Lc7sFFFFdxIUUUUAFFFFABRRRQAUUUUAFFFFABRRRQAUUUUAFFFFABRRRQAUUUUAFFFFABRRRQAUUUUAFFFFABRRRQAVu/D7/kedE/6/Y/51hVseCrmCz8XaTdXUqwwRXcbySN0VQeSa83OYSnl2IjFXbhL/ANJZpRdqkfVHXtf3Gm/GbWrqy0V9XvBcSrbwqMlHOPnxg9K6zwJD8Rj4niPii9QadOHWe1up4mLgqflWMEkc/TisHw7r+jj4geLsarFZjVo5I7HUQflRj0Oe3rn2qPwdpOk+F/GVlqniDxbpt1KJCsKWkzTZZgRudiAFUZr8Xzmj7XB1KE6EY1Vh6cY81KdSpO1O9qeqjT5ZOzaTafvStZHtUZWmpKWnM+qSWvXvcpfDOa2i8c6v4Zmwljqyz2e3sGBbYfqOQPrR8MrFvD954h8RahHg6FA8KA97hsqAP8965zxH5mg+OZrq1vbW6eK6+1RTW0m9DltwGfX1Fd58btSsbfRLOw02MwtrUg1S7U9TlQFz+I/8dr3s1p1a+Lo4Wgm6eYQgpPt7Ozm319+k+X1SOek1GDlLem3b57fc9TgfCGiyeKPEEkVzd/Z4VSS6vbkjOyNeWbHrk/rXc/DW38GzeKJJtAudViuba1mIS92FbhChBKlQNpGQcHPFcp8L76yt9YvtP1C4S1h1SwlshO5wsbtgqT7ZGPxrpvh74XuPDHiJ9Q1+/wBOtIxbSxWwF2jeezKeRg8DHOT7CtuNcS3HG4arXlTtTXsoR2ndPm0s+b+Vr7Efe0vcWCjrCSjfXV9u3p+pynh/RNHj8OHxH4kuLtLN5jb2tva7RLO4GWOW4CirGqaFpSWWmeJPDtzcy6dNerbyxXOPNglHOCRwQRnBrd8Farq158P4NG8N6haW2r2N07tbzrFm4ifnKmQEZBzxVfxje61Bpul6fr/iCC5vZL1ZprGCOEJAqnAZnQD5jnpnpWv9p5lUzedKVVKXtJR5OZ39kk7P2apWSatJVOe3NpfXlF7KmqKdui1t19b/ACtb/Mv/ABCs/BMXj6/i1u91V7u6lDO9qEEVsCAAGyCWPc49aTwPoll4d8eavpWoSXM0sdhM0EsO0JJA0eSxz/EQRjtnNM8d+D5vEXjW91PRtS0240+eQefObtALcgANuBPTjIIzmp9P1Wx1b4sXa2NxG8A0uSwtpXYKJmWLaDk+pzivnKdaVTIlh6OInNfVm6qf/LuUVDlWy5NOZcvWKv5vpcbV+aUUve081rf16anl999j+1yf2eJxa5/dedjft/2scZrul8E6Fa+FtI8SavrM9tZ3UO+ZEQNI7nokY/PJPSuFv7O40+8lsbtAk8LbJFDA4P1HFd78Qif+FY+CVzx5DHH4V+o5nVqOWEpYeq1GcrOSs248knu7rW17/M8ZLe6LMfgPwzr2ijWfDOuXEFpBJtvft4GYlAyTwBzjnHf1pmieE/AviUXGneH9Y1UapFEXja5jURy47gAZx+Oeai8FEj4PeL8HH72MfoKq/An/AJKHB/17TfyrxK7xtPD4yosTL9w3y7fyqXvae9vb0KVrrTc57wr4cvvEHiFdHttscgLedI33YlU/MxrrP7C+GK3n9kt4k1M3e7yzdhF8jf09OmffHvV/4Pm2XUPGMk6yttt33CLHmbNz7tvvWAJvhWV/48PFOMf89Yv8a6cVjcTicbUop1FGCjb2ajvJXu7/AHJbb3EkkjI8VeGLrw74lTR7yQSJIyGKZBxJGxwGH6/lXV+IvBPhXwrqkg8QaxfG1fH2WC2RTPIMDczdlUHj3qn8Qtdsdav/AA4ljYalarZosQN7GFaRNybSCDz0PPvR8e3ZviHMrMSFtogo9Byf61VHEZhi6mFo1pum5Qm52sm+VxSa3s3vp0bXoNJXIPGXhPR7bwzbeKPDWoz3WmSy+VIlwB5kbfgB34xiuthtfCB+ECQy6pqK6Wb8M8wgHmCbHK49Peuei/5IDN/2Fl/nR/zQM/8AYX/pXDXjXxFKnTqVpPkxHInpe3RvTddH941ZdOhl+B/CdnrVvqOr6pqDWOi6ef3syrl2J6Afhj16itvS/C/gDxLcNpvh7WdVg1IoTCLtF2SED2A/nWV4P8MWt34XuvEGva1Pp2jRy+XshBZpnGOMdPQV0/wxufA0fjWyt9C07Vpbx94W5u5FCp8pJIUeoGOfWts3xtaP1mrQq1G6d7KKShFpXak3pJ9XZ6LRK4RS0ujnfg1DJbfFO0tpRiSLz0Ye4jYGuT8Qf8h7Uf8Ar6l/9DNdx8Nf+S2N/wBfF1/6C9c9bT+H7fxZqreIrK7u7YzSiNLeQKwfzOp9sZr06WIlHM6lXlcn7Km7Ld+9Pa7X5kte7bzOZf7h+le0/E7SNCkudK1fxJqc1tZiwjhigtVDTzNjJxngAAjk15x4tuvCNxZRr4d0vULOcOTK1xKGBXHQYPXNdL8dnZtX0RCxKrpkeB6ZrHHupjcdg+XmpX9pfbmtaO26V+/bzCOiZV8ReE/D83hCTxR4T1K6ntreQR3MF0BvQnHoB6j169aoeCfCUGrafda5rWof2botodskwGWkb+6o/EevWtbwn/yRfxX/ANfEX80rZtX8OxfBTRv7dh1GWze7fcLJlVvN3PjdntiuKrmOLw1GeHjOUn7ZU1KyclFxUtNk3uk2NRTd/IyrPwn4K8SrLaeE9bvo9TRC0cN+oAmx6EAf57Vy3hPwxe694pXQQfs0qs3nswz5Sr97j17V1PhzVfh3puuWl/pem+KZLyF90Sho33HHTaDk8VU07SpPGnxD1i5srifSLMF7id5BtkiTjIIB65963pYzFYZV1Oc401C6lUSbjK9tl8S2aXfQLJ2LX9j/AAtW+/sttd1k3G/yzchF8rdnH93pn/8AXXM+LvD0vhjxZ/ZMkwnVWR45QMbkY8Ejsa3Ek+GenXaCGHW9alRxhmZYonOfzx+FWfjjz8RYCBgfZoOPxp4DE16ePhR5qjhOEm/aJLVcusVo1vqmktgaXLct/FePSpviwqazc3FvZ/Zo90kCbmDYOOPrUnx4h0L7ckxvLr+1hawiODyx5RjyeS3rjNZvx1/5KP8A9sIf60348/8AI32//YOh/rXDlFBynlkudr909Fa2nJ5db6+itYcn8R0vjjSNHudC8M6p4g1OSzsINMijEcC7ppnKqcKDwAB1JrmdX8J+Gr/wjd+IvCOpXsi2JH2q3vAN4HrwBj1755qb4xOx0nwhHuO0aUjAe5VP8BTfh3/yTbxt/wBe6/yNTgY4nDZZSxcK0vjS5dOWzqcrTVrve9737A7OVrHO+CNXh0ebVJpLiSCWXT5Yrd0Bz5hxt5HTp1qrrPiXXNYto7bUdRlnhRt4TAVS394gDk+5rIor7b6hh/bvESinJ21aWltNOxld2saUeu6xHrH9sR6hOt/gAzhvmIAC4PqMACnax4g1jV5IX1C+kl8g5iUAKqH1CjgGsuitVhMPzqfs1dKydldLsvIV2XRqmpLqx1YXswvy5kNxn5yx6nNWNF8Ra1o6Spp1/JDHK250IDKzeuCCM+9ZVFFTC0KkeScE1orNLZbfd07Bdmgda1Y6x/bH9oXH9obt32jf8+fr/Spta8Ra1rKRx6jfyTRxNuSMAKob+9gADPvWTQelH1TD80Z8ivHROyul2XYLsnv7y6v7yS8vbh7i4kOXkc5ZjjHP4CoK6++8O3V9qV693e6fZrZWNvPK6RFU8tlUDgcluRn1NNfwlp8cdldSeJ7RbG/+W1m+zyFncHaQU6qAepJ71zwx+HjGMVptok30vZWXbp2FzHJUV0EXhtYr/U7fVtVtdPi02TyppCDIXbOAEQct0z7VK/hGd9VsrWx1C2ubW9t2uo7shkRYlzvZweVxg1q8dQW8vPZ22vvttrbcLo5qiulm8NQDSbjWNM1u11C2tZYo3/ctG29mwAVbt3z3q1qfhue51LW7zUNQsLKOwuES5aOJgg3DjYo57Yx71P8AaFG+/wCDvfTS1r9UK6OQqW0m+z3cNwI45DE4fZIMq2DnBHcVvT+Fsajp0Nvq1nLZ6hE00V5JmJFVc7twPIIx078Ul54esV05dSsdfgu7Fbhbe4l+zOjQlgSDtPLDg9KbxlCa5W9/J+as9NHurPW4+Yr+K/Et94imtzdR21tBbIY7e2to9kUYPXAyeTWLXda/ottYeKtes9EkszBDYPJJFLEzeSoVcqpb+LuG7ZrNtvCURWzt77XLSx1G9jWS3tJI3PDfc3uOEJ7fWuTBV8HhsPGFGPLC10rO+ur0/Fv53HKbk+ZnL0V0Vr4XYadPqGqahDpsFveNaTB42d1kA6BR949fyNUfEmjto17FD9qiu4Z4VngnjBAdG6HB5B4PFd8MXRnPki9fn+ewrmXRRRXQMKKKKACiiigAooooAKKKKACiiigAooooAKKKKACiiigAooooAKKKKACiiigAooooAKKKKACiiigAooooAKKKKACiiigAooooAKKKKACiiigAooooAKKKKANnwjdaBZ6k03iHTbi/tgn7uKCTYQ+QQTyMjGRj3pfGniCfxN4hn1WaMQq4CRRA5EaKMBf8+tYtFecsqw/176+7upy8qu20k7X5VeyvZXaV3ZGntZez9n0Cg89eaKK9EzCiiigAHSit3SfCusajZw3sMEQhmfbCJZ0jaYg8hFYgt+FXdZ8K3EnivVtP0mBI7WxYeY88wRIgQMbmY9Sc8da8+WaYSNV03NXSbeq0s0tfO7sPlZy1dP4n8SWureEvD+jQ288cumRlJHfG18j+HBz+dLong2+ufFdtouolLdZozMJUmQh0wcMhzhuR29/Sqdj4V1i7SWRFtI4o5jB5st3GkbyYztVicN1HTiuavisvrVYTnUV6dpJ3095SivXqNKVi3oHiW107wNrnh+W3nefUXVo5FxsTAHXv2qL4c+ILbwz4nj1a7t5p4lieMpFjdlh78VialZXWnX01jewtDcQttkQ9jV/RfDuqatbtc2scKQK/liWedIlZ/wC6CxGT9KdfCYD6vWdSSUK2snfR3SWj80lsCbuvIteFvE9x4e8UPrFrGJI5XcTQOeJI2OSp9+ldK1/8KHvP7UOnawsm7zDYjHlbuuM56e2cVyNn4a1i51C7sRaiGWz/AOPpp5FjSHnHzMTj6etaGh+GZI/FcGl63b/u5beSZCkgKyKEYqyspwRkdq4sfQy+cpVlVcZqOvJKzlFK6uuumz313HFy7EPi7xRP4j8Tx6tcQiGGEosECnPlxqcgfXrTviP4htvE/iiXVrS3mgieJECS43ZA9uKbeaEZrHw6ml2skt7qMEjOobO5hIRnngAAfSqes+HdU0qCO4uI4ZIHfyxLbzLKm/8AukqTg+1dOFhl0KlL2doygpQir9L2el9buO+/4ifNqaKeJLVfhrJ4W+zz/aWvRcebxs2jt65rV8K+IfDD+BZfC/iQahEn2v7RHLaqGJOBxz07/nWDe+Etcs7GS7mt4gIVDzxLOjSwqehdAcqOR9O9aV54TbTZbItbjURc6W1yyJdIDHIFYlhg8quAffkVx4mnldSm4RqfFNzvGSvzJXdm9Fp30KXMWfCfifQU8M3XhTxJa3UmmvOZoJ7f/WRnPcfh/Or/AIf8U+CvCetQXGhabf3m5ts93dkb0jPURqOM9OT24rlbDwjrl5DbTRwQIl0ga2MtzGnnZ6Bcnk8dKg0zw7qt+90scMcK2j+XO9xKsSRvnG0liBnIPFKvl2V1nW5qz5ZfHFTtG70u13b+TfQFKWmh0dn4k8OaJ8S08RaWmoXVgRI8iSKqyeY4YELn+EZHX3rjtTuFutSurpFKrNM8gB6gFif61NrWj6jo08cGpW5gklj8xF3BsrkjPB9jT/Dui3uvX7WNgEM6wvKFY43BRkge9ephcPhMPH61Cd/dUeZu94xvbXbq9SJN9TNblSK6j4ieJLXxNf2Nxa288C21osDCXGSR3GD0qKLwldTanNZwalpssVtAJru7Wb9xAM4wzY5OeMCodY8Oz6ZbW2oRXlpqOnzS+WtxbOWUOP4WBGQcVU5YStiKdRv343tv9pa/NpaX1EpdC1oviS1sfAWs+HpLeZ59QkR45VI2KFK9e/arXgnxZY6fpN14d8Q2L3+i3Tb9qHDwv/eX8hUnizw/LqXxF1my09La1t7ciSWRyI4YIwi5JPYZNY2t+HJ9P09NSt76z1KwaTyjPauSEfrtYEAg+lcX1bL8VTcZaOq1Pd3UrKzT6OyVgVTY62w8R+A/CzSah4ZsdRvdUKFYXvOEhz396wvAfi7+w9fvL3U4XvbbUY2jvFB+ZgxyWH454rk6K2jkOF9nUhUcpuokm5Nt2WyT6Weqt11K52d3JqHw50mcaho9jqmo3aHdBBeELDG3Yt3YD0pPiV4i8PeJLix1mxF8mpgIlzC6gRqqgn5T3Of0rhaKKWRUYV4YhznKcbq7le6fR9LeiTv1DndrHTfEbxJbeJvFB1ezt5oI/KRAk2N2V+la/wARtf8ACviaxi1K3/tGLWkhjh8p1HlbQecnueuK4KitIZNh6fsPZtx9jpGz6aXT7p2Qcz1Oo8c+JLXxBaaJDbW88J06yW2kMmMOwAGRjtx3o8L+JLXSfCniDR5reeSXU4gkTpjahAP3s8/lWBpljd6lfxWNjC01zMcRxgjLHGe/0qCRGjkaNxhlYqw9COtUstwnsFg18MWpWvr8XMn3tzL9A5ne42iiivUJCiirelade6pdG1sLdp5gjSFVIHyqMk8+gqJzjTi5TdkurAqUUUVYBQelFFAHc6xrOlzLrojvEY3Ol2kMOAfndNm5enbBrI1C/s5NA8L26Tq0tm05uFwf3e6YMM/Uc8VztFcNLAU6aSTejv8A+S8v5fiKx6E2oaPd6r4iurK70pNQnvhJaXF/FujMHO7buBAbOOo6VefVrC4l05ZdYjvlk0u5067mghIaEtk+ZsA/1Y45x0ry+rWmX93pl7He2M7Qzx52sOevBBB4IPpXLUyiLXuyd0tL2/ltva/n69Bcp2FpY2el+BtbC6ra30j3Nrua2JMagPkckDLHBOOwFM8Uaxpt1a+KI7e8SRrzULeW3AB/eIoO4jjtkda53Vtf1LVLVLW4eFLdX8zyoIEiQvjG4hQMn61lVdHL5OTqVpe9e/8A6T5L+Vf1qCXc7jRdQ0GSHw/b6hNbO1tZ3SYnQtFFOz5jMgxyv51LrN9HP4J1DTbrXtLuLxbiK4SC1jEcYQBgQhCgM3I4rgqKp5ZDnU+Z6O/T+Zy7abhynf61qGljxT4h1CPUraWDUtLcQFCSd5VQEYY4bg1Fef2Lrmrad4gl121soo4YBeW8obzkaJQuEAHzZCjH1rhaKI5bGCXLNppWvpta3byXzDlOs8Ta5Z6toN6UcJcXOtyXggIOVjZCAc9Pas/xZe2t5Ho4tZhIYNNjhlwCNrgtkc/UVh0VvSwVOly8vS/46DSCiiiuwYUUUUAFFFFABRRRQAUUUUAFFFFABRRRQAUUUUAFFFFABRRRQAUUUUAFFFFABRRRQAUUUUAFFFFABRRRQAUUVM1rcrbC5a3mEDHAkKHafx6VLko2u9wIaKmhtbqYEw2s8oC7jsjJ49eO1I9tcJbrcNbyrCxwshQhSfY9KXtIXtdXCzIqKmFrcm2NyLeYwA4MoQ7Afr0pscE8gzHDI4wWyqE8Dqfwo9pDXULMjoqZbW6aATrbTtEzbQ4jJUn0zUr2sP8AZ8E0U0klzJI6vAIj8oGMEN3zzx2xUutBNK/W3f7+23UdmVKKmktrmKFJpLeZIn+47IQrfQ96Ba3TQrOtrOYmO1XEZ2k+gNV7WFr3QrMhopalW1uWtjdLbTGAHBlCHYD9elOUox3YENFa93oVxHpemXtuJbpr6KSQxxxEmMK+3tWVsfaW2NhTgnHAPvWVHE0q6bpyvZtfNNp/imNxa3G0U8RyHbiNzuBK/KeR6ipFtLppkhW2nMrgMqCM7mB7gVo5xW7FYgorV0PRpNRvLu1ld7Z7a1luGDIckoM7cds1n3FvcW+37RbzQ7xuXzEK5HqM1lDFUp1HSjL3lZ/ft6j5Xa5FRWhoui6trUzw6Tp9xeOgy/lJkKPc9BTb3R9UstTXTLvT7mC9dgqQvGQzEnAwO+fao+vYX2zoe0jzpXcbq6Xdre3mP2crc1tDq7vT5dfsPDt9p15aJBZWiW9yJLhYzasjkliCc4IOcjrWnqUFhqeueJ7q28jV7k3kfk2r3nlRSx7eZeCN+DgYzxnNeepp98+pf2alpM175hi8gId+/wDu49a6DRvBeo6l4U1TWI7W8MtpIiQxLFkS/NiT/vnBzXzWPjhcDCNStiVGN0o/9xKiau1JNptWuraXbejZrThObtGP9JHUjy4/Fvgu4ZtOihS1kt3+zTAwxSAyfJkk/wB5eT1J61jado8cPhu3AsbHUL2K4lW8S9vtsVkQRg7AwzkclufSuYs/D+tXkQlttLupYzA1wHEZ2+WpILZ6YyD+VO0Xw3r2tQvNpek3V3Ehwzxp8ufTPc+1U6GFw8HJ4uMVGyk27W96bSb5018T66teqEozdkovU6Lx3fQWXje/un07TtThuo4XhZ2LJtEajK7WHcEc+lRCzk8R+D9KtdLa1WexuLj7RbPMse0SMCsg3HlcDGe2K5U2N6L/APs82k4vN/l+R5Z8zd6beua0tW8K+I9Js/tmo6NeW1vkAyOnyrn1x0/Gut0sJhoYej9YjGorcl38VouOkebW6f2euolGbu+XQ6Iwf2hpOu+HrXWY9R1D7ZbzrNLKF+1KiFWVWY87SRjnkDNXdOmttN1Dw5pN3eWxubGzu/tDCZSkRkVise7OMj09TiuK0Tw7rmtrI+k6Xc3iRnDtGnyg+memfatTwToMd34rm0nWrOZDFa3DtC+UZXRCRnv1rgzBYOhRr89dS9nFylGPLzr3ORu11ZW1SstettC4U5ycbLf7jf8ADepafAnh+Gae0LS6Pd2o82TCRyO52hyDlQemeOtRXFz/AGFpkMd7puj6dHLqMEr2ttM00jrG2TJ99go7e+a5S98MeIbLTBqV3o15DaEAmV4yAAehPcfjWRXXh8twmLk6lCspxvrZ31UnK2jsmubqm9NLES5oaSVjt9e0e6j1TXddbW4ILC4E0kM8NwGa7DnKxbQc85wc9MVo25jR9IvmmgFu3hiS2D+av+tCPlCM5B5HHvXm9Fdc8onUpqE6myt8NtOW3ffrfbskRzHXandQvceDQLmNlt7aEPhwREfOJOfT15rT1mIa/purabpdxbSXUOuz3RiMyqJomGA6knDYx+RzXn1auka09hZy2M2n2N/ayOJPKuYyQrgY3AqQRx74pV8rnBRnRd5Rd185Xfa+76r1Q1LubPxJj8g+H7drhLhotIiUyI25Thm6HuPeo/hkxXWtQZW2kaTdkH0PlGsPW9UudWvftVysSbY1ijjiXakaKMKqjsBVKunD4GawKw9R6tO/zdyJanXeC4X1Pwjr+h2WG1CYwTwxZAaZYydyr6nkHHtU8tldaD8Pbiz1aI211qGoRPb28n3wqA7nI7DtXFozIwZGKsDkEHBFLNLLNIZJpHkc9WdiT+ZrSeClKo3ze65KTVtbpLrfbRdCbHrVzKkvi3xtpcVnbX17ciF4LadiFnCAFkBBBzyCBntXPa//AGhYeCrmG60LTdDjvbiNRbjzPPlKc7wGY4UdM+9cIrMrBlYhgcgg8inzTTTv5k0skr9NzsWP5muajlXspR966XLffeKS726J7P8AySiR0UUV7JYVv+BdBj8Q601rPO8FtDA9xM0a7nKIMkKO5NYFdJ8OrW4uvEBWw1n+ytQSF3tJDgCWQD/Vkk4GfxrgzSpKng6koT5Wk9bXt57P8nbccdyfUrPwZd6Ld3OjXl/ZXtqVIt74qftCk4O3b0I64qW00Tw9pOg2OqeKJdQkm1FTJbWtntBWIHG9i3r2FdPqcOqXPhfWJ/HmkadayxQZsrtVjS4knzwo2H5hWTq+k3vjDw14fvdBjS7msbMWN3bLIokjZTw2CRwR3r5ijmDlGMJ1XGnz2lLmUkvcukqllo3u3Zp+71Ro4+RJ4X0jT9N+KHh2TSNQF7Y3gM0LMR5iZRgUcDoRUdhoPg/VvEk/h6O91Q6nLLIsd4FUQGUZO3b129s1J4a0ez8O/Enw5Z/b0mvApe+AdTHDIUbCBh6DrWX8OXRPirZO7qqi9kJYnA/i71NV1JqriKVaTcaKae3M1KpZvTXb0d722BdFbqQeHvD+m/2Ld6/4iubiLT7ef7NFFbAeZcS9wCeAAKXXNB0i48ODxF4ZmvHt45xb3VrdAeZCzfdII4INamm2reJfAdzoOnvG2p2Opvdpbs4UzxsCDtzwSM0slrN4P8AXlnq2yPUtUvIHjtA4Z0jiO4s2OmTxXTLHVfrD/ev2vtElT0s4aa23ty3lzd9L9BW02IL7Q/CHh6SDTfEV1qk2pPGslwbMKI7bcMgc8sQCM1o+ENDbw98Sp7Hz1uYW0uea3nAwJI2jyppnjXwxqnirxD/wkHh9Ir2x1JI38wTKPIYIFZXycjGK1bO+sZPiVBZ211FNFpugvZGcMNsjpHzg/XivMrYypVwbSqucpU5OpH+WVl0+zZ3jbrv0uUlrschoWhaJB4SXxL4ge/lgluTbwwWYUHIGSzMeB7Cs3xXY6HbSWtxoGoPdWtzFvMUuPNt2zyrY4rpvA0HiaHwsLzwpqKXrvOUvdKkRGCDs+1zzkY6f0qv8ULa1hs9IluLGx0/XZUkN/bWZGxRkbCQCQrHngV62Hxs/7UdOVXmvKSsnskm7Sg0mkraTTd3boyWvd2OGooor6wzCiiigAooooAKKKKACirejWMmqavZ6bC6xyXU6QqzdFLHAJ/Om6paPp+pXNjIyu9vK0TMvQlTjIrH29P2vsb+9a9vK9r/eOztcrUUUVsIKKKKACitTSNFn1LS9V1CKaNE02FZpFbOXDNjArLrGniKdSc4Rd3F2fk2k/wAmmNppJhRRRWwgooooAKKKKACiiigAooooAKKKKACiiigAooooAKKKKACiiigAooooAKKKKACiiigAooooAKKKKALGmrC+o2qXJAgaZBKT/d3DP6Zr1jUb2OPxZrFlIfEF1axwzI9gYY1tFgCnaVy2AoGCD1/GvH605tf1ubTBpkurXj2YAXyWlJXA6D6e1fOZ3kk8xqwnGSsk079LtO60eqt0cXt7ysbUqqgmdhbarqVjZ+BLezvJreN8l1jbG/8AfkYb1GM8H1NLfaje3y+O7S6uZJbaFd0UJPyRFZwF2r0XA44rgjd3X7j/AEmb/R/9R85/dc5+X0554o+2XeZz9qnzc/6/94f3vOfm/vc881z/AOrMOf2nu8173tr/ABfab+mhXt9Lf1tY9durqC08aQWFm+vz2aQIsNhDDH9jltzHk8k4KkZJY965DUNTubL4dabb2FxJbW91fXaybDhmjyuEJ9Oeneucj1/W49MOlpqt4tkVK+SJTt2nt9PbpVJ553t0t2mkaGMlkjLEqpPUgdBmufL+FpUJQ9s1JRcfPm5YzV3olduV+rVvielnPEXvb+tj1mxutbh+Lun6bYtONGRIhBAoPkfZ/KB3Y6dec9c1meEzgeEj1/4nt1178LWfpvjOwsILaW3/ALaR7VAYtP8AtAa0EoXAbJ+bbn5tvTNcdFqF/EIhFeXEYhkMkWyQjY56suOhPrXnYTh7E14yhKCp2hGN7ayajVi5O3X3029VvaTNJVorrf8Apf5HW2eqX2qeHfF0eo3cs8KeTIiOcrEfPAyo/h444rqLG61yL4v2+m2jTjR0VRDAufIFuIsqwHTrznrmvJUuLiOOaOOeVEnAEqhyBJg5G4d+eea7ax8aWFjDBLa/20slvH+5sGuA1oku3G7J+bbk7tvr3rbOchqxjUWHpKamppKytFyhTin5O8HZ2tZu7XVUqy05na1vzZzDjQ/sExmfURqO5sBVTyfvce/Su31q68SQ+NV0vQVL6d9iRba2f/j1e3MILM3IXH3iTnrXmv15NaKa9rSaWdLTVbxbIjb5AlO3Hpj09ule7mGT1K84yi1PSStPVLm5dUl/LbRaaN+8jGFVL/gHTX2sanp3hPwlDp95NaqfNkYwttLETYGSOoHp71f8VxM0HjpYYjhdUt3ZUXoMtzgdsmvPZLi4kiiiknlaOEERKXJEeTk7R2554q3Z63rFney31rqd3Fczf62USndJ/vHv+Nc0+HpwaqUXHmTlLa171Y1FdrXRJq+tr7Fe2Wz/AK0seg6FHNZ6p4JWeErIukXT+XIvYtKRke4I/OsXSdU1e58I6/rEV5czav59vHJOpJljtzuyFI5C7goOPYVysmq6pJcrcyalePOgYLIZmLKGzuAOeM5OfrTNM1G/0u5+06deTWs2Nu+JypI9D6is1w5PllObi5vle2mlWVRx6uz5kvldp7D9utun/Asd7oF7ry6vFqOrpGLoaBcPbysAZZEAO1pM9/TOMgCsa8vr3Uvhl5uoXU13JFrAWN5mLMoMJJAJ7E84rnbjVNSuLyW8m1C6kuZUKSSmU7mUjBUn0x26VALif7KbXzpPIL+YYtx2bsY3Y6ZxxmuihkHLUjWaipJwei2UXK6Xl71unotiXW0sdlqE09j8I9FXT5HhS8vp2vGjJBZ14RWI/wBnnFaumSy3vhnwReag7SXUWvfZ4JHOWaEMpxnqQDXIeHfFF9o1nNYC3s76wmcO9rdxeZHvHRh6H6U3XPE+qate2lzI0Vstlj7HDbRiOODByNqjvkDmvErcOY2rUdHkio+0qVPaX1anGaUbWvdcyi9bckVbXRdMcTBLmu9krelv8vvOl0dHf48hVUkjWJGIA7BmJP5U2ymmTwN432TSLt1CHbhyMZmOcVTk+ImtfbV1C3stJtdRJBlvIrUCWXHZj6HHOMZrK0bxPeabBqdubWzu4NSO64iuI9y7gSQw9CCaxeR5pWhGdSlFOEcOlHmvf2VTnk72SV18P42H7eknZPfm6d1ZG74u1O+t/h54Ssba5lhhltJXlWNivmESEANjqBzx7mtjxd/YNtpXhuyuNc1jT4U0yKaGOytw0bMxJZ924ZbP5YrzzUNWvL6wsLG4ZDDYRtHAFXBCltxye/Na2keMr+x0uHTbmx03VLa3JNst9biQw56hT6e3StMRwxi6dGjKglzQqVZtRcU37SU2neUZLmSaWq2bSfdRxUG2pbNJfdbszsLmW51bxtpV9ol1cWN1baQZLrUdRtQpaNVI87aM5JU9fWofDbaMdD8Vw2Gt6tqsraVI8jXEWyHgjDAFid2fUCuQj8Ya4viZvEDXEcl26GJ0eMGIxkY8vZ0247Vft/H2oWrTR2mk6NbWc8bRz2kVqBHKCOrHqcdueK83EcK5pGhGhSimlGna0orWE3NxbcOZpXtCzjFdUjWOKpOTk31f4q3e3ruyz42uLix8JeEbSxmlgs5LA3DeUxUPOW+YnHUitbwZqGvT+PrHUtatxFcjRJWgkKYM0axHY7c8k+veuV0bxhfafpw02ax07UrJJDJDDewCQQsTzs7ge1QyeLtbk8Qya600Ru3haAfuxsSNl27VXsMdK9Crw5jquErYJ0Yaqtao3rL2rbSta639+99la/TNYmCnGfM+mnp/WhtfDy+vbseKhdXU04m0S5kkEjlgzAcHnvzXD1f0fVrzSftf2Nox9rtntZdybsxv1x6H3qhX1mAy6WFxuIrJJQnyWS/uxs7r7vkclSpzQjHqrhRRRXsmIVe03TZr6K8kjZUFrbNcNuz8yggYHvzT/DUdrN4i06G+2/ZXuo1l3HA2lhnPtXcveeIriDxlb6pDItrb2kiorRbVgPmAKqccDb2HUc15GY5hPDyVOCV9Hdu28lHRW1evl07lRjc89vbdbe4EUdxFcgorb4SSMkA7fqM4PuKg74716UZmstZ1OaO1vFT+y7JWu7JFaa1zGnzBT1DdDjmmywX0OqapqSTJeaodGjuLGUWvlzbSwVnMfP7wLnn8a44Z67JSj0Vtd21HeyskubXrZXUbD5Dz60t1mkkSS4ittkbPmUkbiBnaPc9BUABIJAJA6+1d5p8mrXkoutbt4/NfQ7wxysuJZUCnDOPbkA9xWktxr8N/4Qs9Pt2On3VhbCZFhBjnB4k8zjnC+vSqqZ1OnJx5U3Z/a00vez5ddv8AhrMOU89n06aHRrXVGdDFcyyRIo+8Cm3Of++hVMgjGQRnnmvSdKtdLkvPD9qwSTTxrV+sIOCrgbfLHPByQv1qDWLt77QpheQ6tqEyahCsL6hbRwiOQt80QIYnDDgjGBgVNPO5c6g4Xu/Syc5RXS2ltbteV2Dgee4OASCAenvV3W9Nm0nUprGdld4SoZkzt5AP9a7nxi93qOk6yyzXkEdpMjzWF9aqBbHdtCwSLxjnGMDIFT6nqd7c+L9b0eWTNgNLl/0faNm5YAwfH97IznrUwzurO01BWSk5K76cj35dXaXo97hyI84u4EgWArcwzebEJGEZz5ZJPyt78frUJBU8ggivTNDW4V4HsbdJboeEi8SmMNlxLwcdzWB4jlvb3wPp9/rW9tQ+3SRQSyriSSAICc9yA/APua6MPm7qVVTcVa9t9db20ttp3/ITjocpJLLLjzZZJMdNzE4/OiOSSNt0cjofVWIP6UyivcsrWsSB5680dqKKYCqzKwZWKsOhBwRSu7yMWdmdj1LHJptFK2twHpJIisqSOqt94KxAP1plFFFgHxySRtujkdG9VYg/pWh4Z01tc8SWGltIVN3OsbP1IB6n64zWZV/w/qUuj65ZarCoZ7WZZQp/iweR+IzXNjY1nh6n1f8Aicr5fW2n4lQtzLm2O1Gs+GD4p/4Rw+E9OGkfafsnn4P2r723zPMz1zzin6Noei6Pb+Mv7ZsV1D+xp41g3EqXO8hRkdAeM+1Q/wDFBjxH/wAJP/bVyYfP+1f2X9lPm+Znds3527d3f0q54V1Kx1bRPHGpa6JY7a9lhaUwjc0ReQ7SB32kj8q/OMTz0sPzUFVjC1JTvzqTm6sE+Xm1cnHmUnHR3WrO2Nm9bX1tttYzoX0rxd4a1hl0Ow0vVNLt/tcUlkhRJYgQGVl9RkYNa9t4dvdF0LSjpXgqLX7q8t1ubq6uYTKibukaDPGB1PvWGbzw74b8N6paaPqz6vqWqRC3aUW5iSCHOW69WOBT5b7QPE+k6Z/aeuzaLqVhbi1kJhaSOeNSdrDaRhua3r0cS/4KmsL7TaUaknbkX2U41OTnvp31tyiTj1tzW8u/3Xsal94WsLf4g+FvM0lrK11fD3GnTciFxkMn+70Ipnh650C/8aN4R/4RnTjp0sstutwyn7SGUN8+/PHI6DpWPa6x4b07x7ot7py3K6Zp7J51xIC0k7AHdJtzxn0FUvC2s2Gn/EWHW7p5FslupZSyoS21g2OPxFaSy3G1cLP2jqOUaD5Pii+fmqOOik/fS5Vq3Lvqxc8FJWtvr6aFXTfCuu6t9ok0nTpbuGGZoi6kDkfU1taPaWPh3whJ4g1HS7fUdQmvms7aC5G6KLYPnZlH3jniuQuZi11NJG7hHkZhgkcE11Ggajo2o+En8Ma5eyaeYro3VneCIyKrEYZHA5wfWvfzenjXRi6j5qXNHmUIyU+XW92pNy1tdRSfLfcxpuF9Ny9pmoaDqvifwreWGnx6bqn9oxpeW9uhEDDeNrr6H1FasOpaJefEqbw23hnTprK6vngkuJVJuWck5cPnjnoAOBWIuoeFNF1Lw9DpsjXn2K+W5v8AUvIKmQBh8iL1wAKz9L1qwt/ibFr0jyCxXUWuCwQ7thYnp689K8KplbxKqVKcKiiqU+S7knzc0nHqn25FLVK2hsqnLZNrdX/r8yzZaTYp4T8XyPAkk9hdQRW8rD5kBdwcfUAVW0mxs5fhxrmoSW8bXUF7bJFKR8yKwbIH1q/4f1bQ7iDxPpGp3sljBq0yzW915RcIUdmAZRzghqS91Dw3p3gXUPDunX019eT3UUzXHkFI3254UHkADueua7JVsYqs6DjPmlVpSTtK3Jalze9sldSTV773VtSUo2T02f36lzxQ+h6FoGkRW2g2k9/qejxPLPLkiIlfvKP75OTn6U7XbrRfBmpQeHh4b03U2hijOoXF2paSR2ALBD/CBniuf8a6vZapDoS2TuzWWlxW025CuJFHIHqPetzVbjwl4svLfXNT1ybSrzykW/tjamTzWUY3RsOOQO9csMFOjSoyxkajhL2jnbnb5rr2d1H3klHmtbROzetmPnu3y2vpbb5l3wrJ4dhj8cT2UM1zows4pI4XJRmG7Ownrjdxn0rOafTfEXgTWryTQdN0680poWhlsozHuV2IKsMnPTrUP/CRaEsfi2OztWsbfUbaKGwgVM/cbqx7E9fqazNA1ays/CHiLTLhnFxfrAIAEJB2MxbJ7cEVVPLK96mJUZqfPQtdu/Lakp3s+Vu3MpvVaPsDqLSN1az/AFt/wDsbXw7e6LoOltpXgqLX7q8t1ubq5uYTKibukaDPGB1PvVfVfCujQeNvDjahZvo9hqsfmXNnK+BBIOCm7spOPzrOlvtA8T6Rpn9p65Noupafbi1kJhaSOeNSdrDaRhuTVGe+8Hr4qsFWxubrRLeMRXDyMwkuGI5lxnjnBA9q5MNhsx9pNzlNVLVeblhPW6fLaUp8jd7OHKtLWfKrlSlCy2tp/W1/U3/FELWlhqNtrvgG306Dy2+wXunxfcf+Es4OGU9680r0jSdU8P8Ahi11GS28V3WswXFtJDDpv2d1QlhgGTccDHsK83HSvoeF1UjGrCUWo3Vm1OKemto1LyjbS+rTb01uY4i2n/A/QKKKK+qOcKKKKACiiigAooooAKKKKACiiigAooooAKKKKACiiigAooooAKKKKACiiigDV0Lw7reul/7J02e7Ef32QYVT6EnjNT6do91Y+MNO0vWbCSFmuolkhmXG5SwH4g1v+ObifTfB3hTS7GV4LWex+2S+WxXzJWPJJHXHSqmn61quraj4Uh1GAvHZ3iRQXbI26UeYvyljw2MV84sdjMRSlWSiqb50t1JcvMk73s7tbJK193YuyTsZ/i3S2Pj3VdK0myZtt7JHBbwoTgA8AAVDrXhXxFotsLrU9IubaAnHmEAqD6EjOPxr0ewjt4de+IeptqA064juDCl55RcwK7nLADnJ4FZnhS48PaS1/DdeNjqdle20kU1q1lL8xI4bJJwQe9edSz3EQpqNOPNyRhdcs5OTcYt2klyrR9b3e9lqU4I4TTvD+taits1jplzcLcuyQsiZDlfvc+3en6b4c1zUtQn0+x02e4uLdisyoBiMg4OT0H511cuqX2m/BnSlsbiS3a51CeOR4ztbaOcZ6gE9ai1i4uNO+E2hJZTSR/2pdXE15IjENIyNtUE9enOK7/7Uxk5WiormqSpx3+zzNyevaLslu+qJ5UcxqHh3XNP843ul3MAgdEkLpgKW+7z79qp6lY3mm3j2d/byW1xHjfHIMEZGR+ldzBqF5e/BDUYrqWSUW2pRRxO5yQpAO3PsSfzq7eaT/wAJld+DtXABF3GLXUG/umDlifqoP6VMM8q0ZS+tJKMZTi2r7xipp691zadHZXDkXQ861HT77TnjjvrWW3eWMSosgwWQ9D9K0fBGhSeIfElpp4hnkt2kX7S0P3o484LZPTFaPiC+0zxN46v7rUtSbTrEkpBIIDLhE+VF2jnkDNT+F7fS7H4iaAmi6zJqMT3UfmP5DQ4O/wC7g9RXTXx9b6jLmTjV5HL4Zcqdr25trr13BJXMvXvC+qWHiC802HTrsiISTRhlyzQKT8/096p3ug6zZGyW6024ie+G62Qr80g9l69xXeeCriSP4o+Ip2YyGG2vWUOdw+U5A57e1c74JvPFGr+MobyxukuNRVHk869YtHCuPmY56YHpXNSzPFxUufltThGTburtp272V1q9fQOVFO+8E+K7Gya8utDu44EXc7YBKj1IByKr2JX/AIRHUf8AiRmc+fFjUccW/wDsZ/2q9A+HlvYW3jH5vGbarezxTB4IY5DHIdjE7nbgjv064rnNK4+E/ikDgDUbf/0KsYZvWqSdKqk7SpWaU4fHO20nd2tvs9rbj5UYdh4V8RX0yRWukXUjPEsynbgFG+62Txg4OKLbTL/SPFFpZ6pos006zKTYuvM4z90eufaul+Juo3kejeFtPinkjg/smKZlRiu5jkZOOuAOPqa1LiaW51L4Z3FxI0kzxqGdjlmxIAMnvTeb4qVGNSpGPJNTVle65VJ3vfry9Emr7hyq5wV7p99fanqctlpE0McE7GS3RCfswZyAh+h+X8Kl1Xwn4k0uw+3aho91b23GZGUEL/vY+7+Ndxo95Pp958Sry2bZNEzlG7qTM4yPcZrG+G93dTaV4ut5riWWJtHlkKu5Ybh0PPeqWbYuNOc4RjyU+RO923zKLet9Lc27vfy3DlRzWheHdc1zzDpOmz3ax/fZAAqn0yeM1FqOi6tp0TTX2nXNtGkxhZpEKgPjO3645rq/G9xPpvgvwnpdjK8FrcWJvJvLYr5krHkkjripvEN/d6h8F9HlvJHlkj1N4lkc5ZlVWxk98dPwraGa4uUqdW0fZzm4Ja8ytzK972d+Xa2ndi5UcXpel6hqjyJp9pLcvGAzrGMkAnA4+pqxrfh3WdFhjm1KxaGKQ7VkDq6k+mVJAPt1rf8AhjHey2viWPTt/wBqbSmEYT7xO4cD3xmrHguJ7Pwrqb61FJFpr31mI1nUgNIJcvtB/wBnOa7a+PqU6s0rWi4q3V81ttfPtrboZNmAfCHiRdO+3nSZvJ8vzCNy7wn97Zndj3xWXdWN3a21rc3EDJDdIXgc4w4BwcfjXfwWmtj41/aHjuNovjK8xB2fZupO7pt2VHoFlbeKtNm0pWUR6XqpuVYngWkjHzPwGAfxNZLM5wSnUs42i210Ur+b6216q+iFzHHR6BrMmoQaemnzNdTxLNHGMZ8sjIY+gxzzinar4e1nS54Ib6xeNrhtsJDK6yHOMBlJBP412mh6rBrc/jK9a1ubiSeGPybe2k2Sm2VsFVOD0ATIA9arwywxeGbS3tdDvrOym1iBopLy7DkSL12JtBwQeT06Uf2hiFPllFaWT9Wr/wA3S+1nez1C7MjQ/BGtXes2Npf2c1pBcTNGzll3KFOGIUnJx+tZOs6FqWlmaS5tXWCO4MHmbgRuxkA4PXGDXV+fNP8AHXM0jvs1hkXcc4UMQAPwFV/C9tLq8viHwmQVmu2Nxah+MTRufX1Un9KI42vB+0qNcvLFtW2Tbu9+i39OgXZyNzY3dta211cQNHDdKWgY/wAYBwSPxqtXRfEG7hn8QtZ2rA2emxLZQY6EIME/i241L4F8KjxOmpqLv7NJZwLKhbGw5bB3E9ABk/hXbLHwoYX6ziPdWnyu9PzVy4ps5iiutk8M6VqniOx0TwpqkmoNIh+03E0ZSNCOrD/ZxWlb+GvAt9f/ANi2Pii8/tFm8uOeS3At5JP7oPXGe9c1TPMNTSclLa7XLK6W15K10tHvqVyM4Ciuq8P+Dbi88RalpmqXK2EOlRvLfTY3bEX+6O+eo9qvv4b8Jappd9N4b127N5ZRGUw30axiZR12n19qqrneEpz5Lt7XaTaXNtdpWV/y12DkZw1XbnVtUuYEguNSvJYkXYqPMxAX0xnpW34T8M2l/pNzr2uag2naPbuI96JukmkP8KCrmoeFtEvtAu9Z8J6rcXYsRuu7W6jCSon98Y6iprZrglX9nNN8rtzcrcVJ9Oa1k9V162YKLsctbalqNtdC6t7+6in2hPMSUhtoGAM+nA4pP7Qv/t/2/wC23P2vOfP8078/73Wuk8OeG9Gbw4fEPiTVZrOzaYwwQ26B5ZWHU89B/hTvEXhrRV8Mf8JJ4b1S4u7OO4FvcRXMWySNiOOnXt+dJ5lgvb+y5Xdvkvyvlv8Ay81reXa+m4crsczcahf3Fy91Pe3Ms7qUeRpCWZT1BPp7Vpan4kv7iC2t7S5urSCOxitZY0mIWTYCNxA9c1v6d4M0ZfDml+Ita1x7KwuUfzgI9zlw2FRAOTkAkntiqmh+F9KubG+1/VNUmstBguDDbuse6a4bsFX6dawlmOWzvLluoPl+F25r25Vpq7rZXtuPlkcl50vlpH5smyMlkXccKT1IHY8CtfxPF4hhSxOu3NxKs8AmtvNn8z5D3HJxWtr/AIY0d/DEviPwxqdxeWlvIIrqG5jCSwk9Dx1FdP4103Q5NK8Nah4g1Oe2txpccUUFtGHmlbqTzwFGRzWVbOqHtqLhG93JNcr500r2S3TfXy121BQdmea3mq6pe26W95qN3cQx/cSSVmUfgarm5uDK0xuJjI6lWfedzAjBBPcY4rpfGnhvT9L03Tta0TUJL3TL/cqGVNskbr1Uj/PSuVr2MDWw+JoqpQVo6q1rWadmmujutSWmnqa2i61Np63u5ppHnsWtImEhBhyysCPQDHQetUtQv77UJhNfXk91IBtDSyFiB6c120ngvQdN0PS9c1zXLiC0vrVJBFFEGleQjJVR/dA7n1rN8VeF9PttAh8SeHdSk1DSnk8qXzU2ywP2DD/PavNw+aZdOupU07yfLzcrtzLTl5mrX0+b8ynGVjkqK9Am8FaBpen2Gqa7r8ttaXlmsscaRbpXlPVQB/COOT61Q0PwtpK+Hx4i8TapNY2E0pjtIoI9005HUgHoK2jn2DlB1IttXsvder10jpq1Z3tt1FyM46tC/wBH1Cx02x1G6hCW18rNbtuB3AHB4HT8a3vEXhfTV8PDxH4a1OW/05ZRFcJNHslgY9MjuKr+IdHmtfC/hy8F9c3Rv0fZbvysRDYwn1q4ZrSrOn7OVrycWmmndRbt0s9L66W9UHLY5miu8ufC3hPQTFZeKNevI9TkRXlhs4A62+egYnqfpWT4l8I3el65Y6fZTJqEOpBWsJ4xgTBjgfQjIzRQzrCV5qMW1dNptNKSW7Tas+/prsDg0czT4o5Jn2RRvI2M7UUk4/Cu9m8K+CdP1FdD1TxNeDVciOWSGAGCKQ/wknnr1rY+GOhW+gfEW+03ULuUalbwyrEsceY5YimS+eoOMYFcWJ4kw9PD1K1OMm4x5knGS5l3V1tqrvpe+w1TdzyeirutR6bDqDx6RdT3VmANkk0exycc5H1zVKvoKc1OKklv30f3EBWhZaveWej3+lQ+X9nv9nnZXLfIcjB7c1n0VNWjTrRUaiurp/NO6fyaTGm1sbng3w9P4j1KS1j81Y44XkeRI920gEqD9SMVUt9C1m4uHt4dMupJUmEDosZJWQgkKfQ4B/Ktj4Xsy+KCFYgGzuM4P/TM1Nod5dWvw01yS3nkjklv7eNnViG2lXzz15xWM6lSM2l5fiznlOSk7eX4mLYeHNcv5riGz0u4ma3cpNtXhGHYnpmpNM0yS38RJp+raRfzOobfaRArKflJBHt3+grXgiitvBlhNrmsaglndTyy21pZxruLA4Z3ckenTmuoG0/EbwyyRzoDo/AnOZMeXJjce5xWdTESV+1n36ef9epEqrV/n+B5vp2i6tqCRvZafcTpIzKjonykqAW56cZH51bsNIuLPxLBp+s6PfyseWtIgRLIMHG3/PatKa5nh+FFjDDK6JNqs3mBTjcBGhArotBkeXXvh/JK7O5sZQWY5JAeQDn6U6leaTfTVfcn/kOdWST+f4Hn+n6PquoKj2On3E6O5jVkTILAZIz7Ag03UdL1LTr0WV9ZTwXDY2xsvLZ6Y9fwroTczwfChI4ZWjWbWZBJtONwESnH510fh5jPceCpJW825XTrz7OX5JkVn8sc+hAxTniJxvK2mv4Jv9Byqyjr01/A4a78L+IrVQ1xo15GCjPkxngKMnPpgc81j13Hw4uNUlvfECzS3EkbaXctc72Jw+04Jz3zn9a4etqU5OTjLpbY0hJttPoFFFFbmgUUUUAFFFFABRRRQAUUUUAFFFFABRRRQAUUUUAFFFFABRRRQAUUUUAFFFFABRRRQAUUUUAFFFFABRRRQB1uleJ9Lm0C30TxPpEuoW9mzG0mgm8uWIHkrnuM03WPFyXOo6N9g00Wel6PIr21p5mSx3BiWbHU49K5SivLWT4RVHU5X1druycr3aV7Ju71S6vuyuZnV2XjKSDxTq2qyafHPZasz/a7GR8qyMc43Y6jscVYk8U6Dpun3kPhbQZ7K6vYjDLc3Vx5rRxnqqDtn1rjKKUslwcpJ8rtorXdny7cyvZ287+Yc7Nq8103Hg+w8PfZdotLmS487zM7946bccY9c10nhiWYeAmj1nRG1nQPtZ8s202Li0lxyeBwp964Gr+j61q2jyNJpWo3Nmz/AHvKcjd9RU43LFUoezopJ83Nq2tW7tpp3i7vdelrApa6nfeIruGP4RyW8OknSbW51FBYwSEmWRVGXkYnk5P4cCm+Fr7UvDfwq1ua7he3+1TiGwEilW3uuHZc9tvf2rmNRs/EWt+HJfFmpagby2gnFsTNMWkDHHQYxjkVlaprGq6okKalqFxdLAu2JZHyEHsK8bC5XTxNCWHjOMkqt6mrdpLlfLd6t7czeur01NJXi02umhQq/wCHtRbSNdsdUWMSm1nSbYTjdtOcZqhRX1tWnGrBwmrpqz+ZidkfFul2fii+1nSdJuFS+tJoZYp7gZDydWBAPA9KyPBWvN4c1f7YbVbuCSFoLiFm2742GCM9jWJWvc+HtQt/C1t4kkMP2K5nMEYDnfuGeox04PevJrYXL8NTVGs7KraGrd5WTsr33te3UuKnK7XTU6PRPF3hnw/q8d7onhqcA5WZ7m63uEIwVj7A+5+lZNx4hso9B1rRNPsJo7bULuOeJpZQWiC84PHOa5uitIZNhYz9o7t+7q5Sd+V3ju+jFzs2vFGunW00tfsvkfYLFLT7+7ftJO7oMdenNXl8WfvvDDmw40JdvEv+v+bd6fL+tcvRWzyzCunGny6RvbV/aTT69U2LmZ0q+Ktp8T4scjXiesv+ozIX9Pm647VU8M66dFg1WP7L5/8AaFk9pnft8vd/F0OfpxWLRT/s3DckqfLpK19X9lJLr0SX3BzM9DsJj/wgmmp4l0CXV9KDv9gubKfEsBz80b4HAz0zUvxAuwPhtodm2nLpfmXkkttZ870gUEBmJ5JJOcnrXFaNr+t6MrrpWqXVmrnLLFIQCfXFVtS1C+1K6N1qF3NdTkYMkrljivIhkdT63GrJrljNzVnLd3+y3yp63bW/ZXZXPoaXhfV4tKstZRmmSa7tBFA0fVXDg5z26dao6rq+qar5f9pahc3fl/cEshYL9Ko0V70cPTVR1Lav/K2hnY0jr2tnTf7NOrXhs9u3yfOO3b6fT26VTtrm5ti5triaAyIUfy3K7lPVTjqPaoaKuNKEU0orUCayurmyuUubO4lt5kOVkjYqw/EVY1HVtU1K4juL/ULm5lj/ANW0khJT6en4VRopunBy5mte4EwuroXv237RN9q3+Z528792c7s9c+9dH4e8Q29nf3PiDUp7281tUZbXOChYrtDu3XjPSuWorOthqdaPLJeXy7ejBoVizMWYksTkk9zXc/DEldB8YFTg/wBlH+Zrhav6XrGoaZb3tvZTCOO9i8m4BQNvT05HH4Vy5phJ4vCujC1247+Uk/yRUXZnX/A6WNfFN5C0aySz6fKkKMcb24O3PuKZpWsaXNrdvYWXw7sRqHnBY4/tEoZXB7+mCK4qyubiyu4rq0meGeJg0ciHBUjvXXS/EzxO8LbWsIrl12tdx2irOR/vf/WryMxymvPFTr0o83OktZzhZq+r5fiWu2/3lxkrWNZNS8V/8J14i1qx02yaa3i26naeYJY2jAwR6t07UmhweEvHT3Vlb6DJompJbvMs1tKXhyo/iU9K4nQde1XQ9UOpaddtHcNkOWG4SA9QwPWtrVPiD4gvrCayjFjYRTjbMbO2WJpB6E9awxGTYuMksNFRaUUpqUotWVvejqprsn00fcFJdTo9NvLKD4OWks2hwazFaajItxG8jKImIOH+X64/Gq+ga55mia5eaD4L0+zt1s2ivLgXT4CMOg3cE+1cf4Y8Sat4dmkk0ydVSYbZoZEDxyD3U1b8R+M9b1yxWwuGtrayDbjb2kIiRm9SB1onkVb204cqlCc+a7nNWTd2uRaN9ne2ze2pzqxsW+m+HdA8FaXr2r6bPq91qTP5UXnmKGJVOOSOprU1G8S++C2o3EGiW2k239pRCFIA2JBxliWOWOeM+1cp4f8AGms6Nph0yIWd1ZbiyQ3cAlVGPUrnpUx8feIpLa9tbiW2ube7TYYZYFKRAAgeWowFxmlXyrH1KynJKTjUUk3OVuVSukoW5U0tL/5gpKxoeMmP/CsPB654/fnHvmn6uj3XwW0WW1BeOzvplugv8LNnaT+Bxn3rkb3WNQvNKstLuJg9pZbvs6bANm7ryBk/jVvwx4m1fw68v9nTJ5UwxNBKgeOT6qa7HlWIp4eHJZzhUlNK7s03LS9tHaXZ6+QuZXE0/RdTufC+pa1DMItPtmRJQzkeaxPAUdGIrofiwT9m8LDPA0ePH51ieJvF2seILaO0vHghs4m3LbW0Qij3euB1NZ+r6xqGrLaLfziUWkIghwgXag6Dgc/jW9PCYytiKWIr8q5XJ2Wtk4pLWyu76vbsthXVrI6vXGC/CTwyxUOBfTkqeh9qy9X8SaXe6dNaweEdJspJAAs8JfenPUZOKyLjV9QuNGttHmmDWVq7SQx7ANrN1OcZP41QrTCZVGCbrbqc5Kza+KTkr2tf53By7HofxPtbo+DPBl8FY2q6asTMOiuQDz6ZH8qi0KOSz+DPiC4u1KQ3lzElqG43uOpH+e1aninxNqnh/RPCK2EkLwTaMnnW88YkicjGCVPf3riPFPinWPEhiXUZoxBCP3UEKBI0+iivDyzDYzFYWnScYqmqjlzXd7RqN25bb3W99vMuTSZ0HxWY/YfCi54GkJgfjTvHKPdfDjwhfW4LWkEMkEpXokmec+mcGuS1fWNQ1ZLRL6YSrZwiCABAu1B24HP41e8M+LNZ8Pwy29lLDJazHMltcRCSJj64PQ/SvQhlWJoYeh7OznSlJ2u0mpcyavbR2l230J5k2zf8Ixva/CnxZeXQK210YIYN3SSQNk49cZFXNSmht9A+HU9xjykkZnJ6AeaK5fXvEmu+KprWxuHj8sOFt7WBBFEGPAwPX3NbvxNt303wv4V0a7aMX1rbyGeJXDGPLZAOK4amEn9bpKu0p1Zyk0ney9k4eV9ld2td2KT0djT+JOr6Tp3jO/h1DwVZXcruHW5knkBnUgYbjj249Kt22p3Efi/wRBqeiWuj2kRZrWJJy5COMLuB5X5sda5HTPiF4isrGGzc2V6kA2wPd2yyvGO2GPP51z+s6tqOsam+pajdPPdOR854xjoAB0A9qWH4erSpxoVopKMXHm55yveLimovSOjd9+y7g5rcueLLG+h8Z6hYzQyG7e8cKuOXLNwR65yK7X4e6Vf6L8V5NO1O4S4uo7CUuyyF8ZTIGT3FYdv8SvE8UEas1jPPGu2O6mtVaZR/vVh6T4i1bTfEP9vQXJe/JYvJKN2/d1Deua7K+DzLFYOeGqRjH3HFWbd5OyT2XKtNtXr5CTincyB0oq9rupzaxqcmoTw20MkgAKW8exBgY4FUa+lpuUoJzVn1W9vmZhRRRVgW9I1G80m/jvrCYw3EedrYB4IwQQeop9zqt/cRXULz4huphPNEiBVZxnBwBxjJ6VRoqXCLd7ak8qvexsaV4m1rTLH7FZ3YFvuLqjxq+xj3XcDg/SnSeKtekltJpNQd57QMsMzKDIAwIILEZPU9fWsWip9jTvflQuSN72LD3t02nR6e07G0jkaVIuMByACfyAqzb63qtvNZTQ3sivYIUtTgfulJJIHHqT19azqKpwi+g+Vdiy19dtpy6cZ2NospmEXGA5GC35AVe0jU86hpiard3YsbJiIzAQHgBJYlf+BHNZFFJwTVgcU0ejXniZbay1CSfxPHq8s9tJBbwQWpi5cbTJKSBkhc+vNec0UVFKjGle39fcTCmobBRRRWxoFFFFABRRRQAUUUUAFFFFABRRRQAUUUUAFFFFABRRRQAUUUUAFFFFABRRRQAUUUUAFFFFABRRRQAUUUUAFFFFABXod34B0fStO0zV9c8RNa6fe2kcwCQ7pmkYZKIozwARlj6ivPK9E+MTH+yvBy5OBo8ZA99q18hxFXxjzDA4PD1nTjVdTmaUW7RhzK3Mmk79bM68PGHs5zlG9rW+8mvPhzo7afbeILDxQn/COupae5njxJHg42hR94k8Y4wap6j4M8P3fhK917wrr1xfCw5uYLmHYwX1HA+vvU94x/4Z/shk4Ortn/AMepvwx/5EXxv/15J/7PXx8cZnFDBVcZLGyk6GIVJLlhaUPaxg+e0buTUt042stL3b7OSjKahyL3o366O19DCttDnk+HF14gGpyrBFerAbPB2MSB83XGefTtWpo3gzR4fDdrr/izXX0y3vc/ZYYIt8ki/wB7v/KrGn/8kE1L/sLJ/JKk0/xNod14X03QPHGh33lWin7FeQZVtn0OM8Y9QeK7sXmWb1oV44Zy5Y4mUZezUPaKmoJ+4pKzfM1d6ytsRCnRTjzdYp63te/X+rGZ4u8H2Fj4dg8S+HtXOqaVJL5LmRNkkT+4/ToO1S6F4N0lfDNv4i8V642mWl2xFrFDHvllA79/5VP4i8J6W3hK48QeEdeuL7TLeQC6tZwVeInHPYHqO34mpdK8TaLN4T0/w9420K9a1tsmyvIMqwX2zjPXtntxUvM8yr5ZBYOvUquNVxqWhGNeMEm+XlmlFzV43ajrHVLqHsqUar54paaatxv6rp+pn+K/B2nWnhqPxN4b1htT0sy+TL5keySJj0z+nYdRVG+0OeH4dWGvtqUrwz3jQraEHYhG75hzjPHp3ra17wnpM3hK717wfr1zeafbMDd2lwNrx5xz2B7dvxp2sY/4URouen9qPn8nrbCZ1XdHCwjiHUf1nklzwUaijySlyTTS95ae9FK6tbrdToRvJuNvdvo7rdar/Ir6N4J0yHw7Br/i7W20m1uv+PWGKPfLKPXHOB+FR+JfBdlD4dPiTwxrH9raZG2y4DptlgPqR6cjsOtaXx33jUdAWPP2QaVH5Hp1Ocfhto+EWW8LeNEnz9k/s8Fs/d34fH4//Wrjp5rmqymHETxLfNNXpWjyckqihyr3ebmSd+bm+LS1i3Spe2eH5em+t72vftYyvCngf+3vCc+uDUo7RYLvypjKP3ccQUM0hPXjPTvWnpngfwp4ghubXwx4oubnVIIzIIri32JKB128Z/n1pNFkdPgFrAViN+qKrY7jEfH6VD8Av+SjW/8A17y/+g08yx2bvB5pmEMXKP1ac+SKUOVqMYytO8W2ne2jVt9WFKnR56VNwvzJXevXscCylWKsMEHBHvSVLdf8fU3/AF0b+dRV+rRd4pnksKKKKoArS8P6Nea5evZ2PleakLTHzH2jaoyeTWbXReA7m3tb3U2uJ44Q+l3MaF2C7mKYCjPc+lcGaVq1DCVKlH40tNL6+hVNJySZO3gu4FnFqH9t6KdNdjG159oPlpIP4D8u7PPYEVX/AOER1Ya9daQ7W0bWsQnnuXlxAkRAIct6EEY780TXNufhlBZieM3I1iSQw7hvCGBQGx1xkYzXVX19p+pXmt6PDqVpHJqOl2K28zSgRmSJVJjLdATyOe4r5qrmOZ4dvmldXkr8uyU4Lm03tGUpPo+XS2t+hQpv+vJnJ3nhTUo57BbKS21OLUJDFbT2khZHcdVOQCCOvIHHNbmleEY7W016e5vNK1MWemTFlt5i7W8wxtJBA9DyMitHw3e2PhG30jTtUvbd7iTU2uZ/IlEotYzCYgSVyM5OcDsKo6PpCeHrDxG1/rWmH7Tpc0FosN2rm5JwQQAeOnAPOTXFic2xlaMqftLLTlajrV99p2ttyxS20d+b4dCo04rW3/A0Maz8G6hcQ2wa+022vLuMSWtlPPtnlU/dIGMDPYEjNTw6BJeeFdMt7WxH9q3GrTWpJ+VsKi/KSegByfzrrLq8XVdTstasW8MR2PkwtLc3YXz7VkUAgqSGYgrxgc8Vk2urQ3lvpso12Cwu2165uDc7BmMMo2uyZ4Vjwe3JqI5xmVdKcrJp3as/dlyz92SirtKyuviur9VZ+ypr+vQ5rWPDU+n6a2oQ6lpuo28Uohna0lLGJznAYED0PIyKwq77xZb2h8OXdxrFroVrq/mp9kfTJgTcAn5y6KSoXHIPHNcDX1WRY2pjMPKVR3adr2Vnono07SWtr2XZq6Zz1oqMtByKzuqIpZmOAAMkn0rZv/CfiWwsDf3mi3cNsBlpGT7o9SOo/GovB93LYeKNOvYbJ714JxIIEXLPjk4Hrjn8K7S0jt9V1HUZ/Cnii7XUbyKXzdP1GE7pFIJdA3KkgZxx2rfG4yrQqJJLltdtpvr5fD6tNGDdjidN8Pa5qQgNjpdzcCcMYmReGCkBjn2JFR3ml3+larFZ6rp08Mu9SYXGC656A+/TIrqtavL62+Enh+3t5JIoJrmcTFCRkg/KpPp1OPapDNNffD7w9dX7tJPb619ntpHOWaL5SRnuAf5VksdW+KSXK5Sj1vpez/Db536BdnM6vp81zruox6do1xaRwEyNaHLNboCBgnr1I/OrEOkXWmRalDq/h+6ef7EJYiTt+zAtxKwHbqMGu3t7iW0+JPjm6hOJYrG4dDjOGDJg/ga5rwXc3F3pPi+a6uJZ5W0nl5HLMf3i9zWMcbVlSvZcqUOrv71ut+n4iuVdR8H31p4Lste+zXe+V3M6so2xRDGx/XnNc/fWV3Y3ZtLy3kgnGMxuMEZ5FdRrUsh+Feg5kfm/ugfmPIwvFL8VVZ/iLOiqSzCAADqTsWt8JiqznyVGndz/APJZJL8xpnNvpWpJqv8AZTWM4vt237Psy+euMVc1fwt4i0m0+16lo91bQZAMjKCoPvjpXb6tDqb/ABb8QXGm30Gni3hd7m7mTcIotgDEDrn0xVfw/wD2QnhrxXBp+s6jqbnTS8hmh8uIYYcjLEk+/HesHmlXlhNJaqLas38Xnst9L3uLmOcvdNsovAeiamlvm7uL2aOVgxy6qRgY6CtDS/Cv/CQ+L9RtYNKvdKs4I3fyQdzQuEyiEn1Ipl7/AMkz8M/9hO4/mK6ZXdfjVrwVmANrcEgHqfJrGtiqsIVOV6r2jT16SXTb07Bdnmt/pOqafCJb6xnt08wxbnXA3gZK/UVC9jeJp8eoPbyLaSOY0lI+VmHUCup8J+ZrfgvXNBO6W5h26jaA8sWX5XA+oI/WmfEiRbKTTPDMLDy9JtQsuOhnf5nP6gfhXpQxk3X+rtLmTd/8Nk7/AHtL7x31scmzMwAZmYAYGTnAptaN5pbW+g2GqmYMt3JKgTHK7Mc5981QdHTG9HXPTcpGa74TjNe75r7tGMbRT/Lk2lvLfC9TtOB9aREdyQiM5HXaCcVV0MQEg5BIPrQzMzFmYsT1JOTWjpulteaTqWoCYItisbFSud+5tv4YqvqNvDb3skNpci8iXG2ZUKhsgdjz14rNVYSm4rdf8B/qhFWinOrI211ZT6MMGh0dMb0Zc9NwxmtLjG0U4xyBBIY3CHoxU4P40COQoXEblB1YKcD8aLoBtFFFMAooooAKKKKACiiigAooooAKKKKACiiigAooooAKKKKACiiigAooooAKKKKACiiigAooooAKKKKACiiigAooooAKKKKACiiigAooooAKKKKACiiigAooooAKKKKACul8a+Jo/ENposMdm9udNsltWLOG8wgAbh6dK5qiuKvl9CviKWJqRvOnfld3pzKz9dO5cakoxcVszpZ/E0Unw6g8K/Y3EkV4bnz942kHPGOvejwr4mj0XQNe0x7N5m1SBYldXAEeM8kd+tc1RXFLh/ASoVMO4e7OftGrvWfMpX3/AJknbbpaxaxFRSUr6pW+Wx0tt4kgi+HN14WNrIZpr0XAm3DaAAOMdc8VuWHjDw3qvhmx0TxlpV5O2njbbXVo4D7emCCR2x+Qrz6iuXFcK5fiU9JRk5uopRk4yU2uVtNPS60a2fYuGLqR9LW26HceIvF2ix+GJvDPhPSp7KyuZA91Pcvullx26nHQVY0vxh4d1HwvZaB4x0q7uFsMi1urRwJFX0IJHbj8BXn9FYvg7LXh1RXMpKfPz88vac7VnLnve7WltraWH9cq819NrWtpb0O613xdodv4YuPDfhHSriztbtg13cXL7pZQO2MnFZV94kguPh5YeGBayCa2u2uGmLDawO7jHX+KuaorpwvC+X4eEIpNuM/ac0pNyc7cvNJt3emltrWsiZYqpJv0t8jvtK8Y6FqPhy10LxppVzeJZcWt3auBKi/3TkjPp+A4qLxF4x0mPwy/hnwjpc1hYTtuupp23Sz+x64/OuGornhwdlkcQqyUuVS51Dnl7NTvfmUL2vfXsnra5TxlVx5dNrXtrb1OktPEsUHw9vPCxtHaS4vBcifeNqgBRjH/AAGm/DzxHH4V8TR6xLavdKkbp5auFJ3DGcmudor0amQ4GphsRhpQ9yu25q71ckk9b3WiW1jNYiopRlfWOw+ZvMmeTGNzFsfU0yiivXSsrIxCiiimAUUUUAFFFaFhpNze6TqGowNGY7AI0yE/PtZtoYDuAetY1q9OhHnqSsrpfNtJL5tpDjFydkZ9Fblh4X1W+h0t7ZYmfU3kW3jLYban3nbsF9/Y0/VfC89ppz6hZ6lp+q20UixTtZSMxidugYEA4PQEZFcLzvAKqqPtVzN2+fM42b2V5JxV92mldo09hUtzWMCiupm8E6hFDMn2/TX1GCEzzacsxM6IBk8Y25A5IBzTNN8HXF5bWTzavpVlcagoaztriVhJMCcA8AgZPAyRWH+smV+z9p7ZW+fZu6VrtWTfMvdsm72H9Wq3tY5miuqj8NWy+CdT1O6vLeHULO+WDymkbKgK+UwBgsSuR7A0t54b1DUNaeHyNN0yK3sYbi4lDlYIoygw7Hk7mz0HfpULiPAuc481lBtNvTVcm3WV+dWt106q7+rVLLTf/g/5HPaVf3Wl6lb6hZSeVcW7h42xnB/wrpJvHM4+0TWGh6Rp99cKyy3kER8zDfe25OFJqpL4P1D+0NNt7W6sr2DU5DHa3UEhMTMOqnIBBHoRRe+Erq30y8vI9R066ksMG8toZS0kAJxk8YODwcE4qKuaZPiJw56iblZLfrLltLt7y5bS2lpuS8NU193b/h/+Cb7682lfDnw9A1pZahbzyXPn21ym4Ehl2njlSMnn3rmte8T32rXNkzQW1rbWJBtbWBNsUeDnp3JxyauS+Cb+OGSN9S03+0Yrf7S+necfPVNu49tucc4zmuWrTK5ZfiXKph5KbTbvr9ptprumtFJaNLRkToyp/EjdfxTqTavq2p+XbCbVYXhuBsO0KxBO3ng8D1qnpGr3OmWmo21usbJf2/2eUuCSFyDx78VnUV6yw1JR5VHTT8NvuIsbcfiCT/hFf+EfnsLW4iSRpIJnB8yFmxuxjjtWlN45vJlhnm0rTJdUgjEceoNETKABgHGcbh64rkqllt7iGKKaWCWOOUExuyEBwOpB7/hWM8Hhm1zRV23973++2q2fUOU3oPGGqR+JLvXJI7WaS8jMV1A8ZMUqEAFSM+3rVu08cS2fnwWug6TBp9zGY57RIztlz3Zs7jjt25NcjRRPL8NPeHRL7tvu6PdBZGlLrV3Jo1lpLLCLazneeLCnduY5OTnkVoQ+LtQj8XzeJmgtnuJwyyxFT5bKy7SOuelc/GjySLHGjO7EKqqMkk9gKmWxvWupLVbO4a4jBLxCJi6gdcjGRinUo4ZJqaWzv6N6/e9xqN+h23w63QeIJvGTLaabpVoJC8aSjk7OIlUncc5FcTqV5NqGoXF9cHMtxI0jn3JzUHb2qSC3uJ1kaCCWVYl3yFELBF9TjoPelDDxo1ZVpPdJeiWyvfV3e/oJLU9C8IW8Nxp3hdZoUm8uS/ljicZDyIm5AR3+YDis3T9V1LxB4a8RLrk73aWtulxBJKBmCXzAAqnsCC3y+1c4t7rNtZWEiyXMNvbytJZyBNqq+RuKtjk8DvU+seJtZ1a1+y3lynkF/MdIoljEj/3m2gbj9a4VgZyqOUWnrv1jabbtpu72e23UTi7ndSavfL8T7PRo5RHp0iQxzWyqPLlDQjcWHc89T7VRhuLbRfCOkva63caM91JPJNJb2vmGVlkKhWbI4CgfL71xJ1jUzq6asbt/tybds2BkbRgcYx0FWdI8SaxpcD29rcoYXk8zy5YlkUP/AHgGBwfpUPKpqMVG2ijdd2lK97p909U9hcp12tNayW3imW1t5IPMtbJ5VeDyt0hcbmCdg3X8asazdSac3jG6tFSOdGshE+0ZjJABZfQ4zzXATaxqkzXrTXssjXxU3JbBMmDkZ+h9KW71rVLoXYnu2cXhQ3A2j95s+7njt7VUcrnopNNafh7Py/uv8A5T0DQSutS+F7/WGF1crb3reZIm9pGi5jDD+PB7d6z7rUrfVPDmpx3Op3/iB0aJ4DJZbPs7mQDG7Pyqwyu3pXGQ6tqUK2aw3kkYsXZ7bbgGJmOSQffFamuav4nv9Lja/SeKxeQSB0tfJjkfsxKgBjUvLZxqp3Vr6dLe85aadnbRr5oOU67Vr241j+1rPTdUaNhav5uhahalRbqgy3lkfKGXBweDSaTqMsyaPpVjqUmj3f2VIhpd5ak2t4WHD5XrvznLVy174k8VXOmzLcSSiFkWOe4FsFd1I4DyAZII9+aWPxB4u03SrdT58NuqeXbXEtoNyr6JIVzj6Gsf7Nqez5Fy+Wq3t/h1+7mt9oXLoc7cxvDcywyKFeN2VlHQEHBFR1bi0/Urm3e8isbuaEEl5lhZlHrlsYqwmh3z+HH15UJtkuBARsbPKlt/TG3jGc9a991oR+KS7fMu5mUVf1CyRb1otO+1XMQCfM0BVtzAcY+vA9ar3dpdWkwgurWe3lIyEljKt+Rqo1IytZ7gQUVaudPv7X/j5sbqD5d/7yFl+X15HT3qtTjJSV0xiUVZu7C+s0R7uyubdJOUaWJlDfTI5pRpuoGGSYWF2Yov9Y/kttT6nHFL2kLXuIq0VZtbC+umVbWyuZywJURRM2QOpGBUcVvcS3Ito4JXnJ2iNUJbPpjrT5466gRUVPNZ3kN19lmtLiK4/wCeTxkP+R5rR0rw7quow3U0VrMi29q1yC8T/vVBAwmByTn9DUTrU4R5pS0C5j0U945EVWeN1V87SVIDY649akFpdGQxi1nLggFRGcgnoMe9XzLuMgorRtNP2aqlnq8d5ZKVJYfZ2Mg4JHynnrU8mg3VvpumapdB1s76RlysbFowrAZPGOc5Hris5YinFpN77ee+33MVzHoq69hJNqc9ppkN1eBHYIFhbzCoPUqORUC21y119lW3mNxu2+UEO/PpjrmrVSL6gQ0VNeWt1ZzeTeW01vLjOyWMo2Poahqk01dDCiiimAUUUUAFFFFABRRRQAUUUUAFFFFABRRRQAUUUUAFFFFABRRRQAUUUUAFFFFABRRRQAUUUUAFFFFABRRRQAUUUUAFFFFABRRRQAUUUUAFFFFABRUtrbz3UwhtoXmkIJCIMkgDJ/Srq6FrTX8Vgul3ZupoxLHD5Z3Mh6Nj0rKdelTdpyS66vp3Cxm0Veu9I1Sz1BdPutPuYbtyAkLRne2emB3p2r6Jq+j+X/amm3NmJPuGVMBvpUrE0W4pTV5barX07hZmfRWndeH9ctdOXUbnSbyKzYAiZ4iFweh9qpy2tzEYfMgkTz1DRZX74JwCPXmnDEUqivCSfo0FmQV0PgC+trTXja38qxWGoQSWdy7nCqrjhj9GCn8Kz7fRNYuLlra30y6lmSTymRYySr4ztPocA06w8P65qFvLcWOk3lxFCSsjxxEhSOorhzFYXF4Wph6tRJSVr3V1fZrzvqvNF05OElJLY6+DWtLi8dCwF8iaTBpsmkW92OUXdGVMvHYuSc++ag02GLwfoeptqF7YXNxfPbxwW1rcLNuVJVkaQ44AwuBnnJrktJ0fVdWleLTNPubt4xlxEhO36+lJBpGqTamdMh0+5e9BIaARneMdcjtXgz4dwq/c+3tFKnzrS79nJzUm/s80neTtr0s9To+tS3trrb56f8Mdhr+j2d34g1XxK3iGzj0q5Mt1DJDcA3Ds4JEXl/eBycHPbNaWiLptg+g32mHw7FYqkEl7e3cgkuVlyPMUITkEHphffNed6ppmoaVdfZtSsprSfG7ZKm0ketVKU+GJ4rCwovFOUEuVaKzjy8quk7Sl1u7xv9gaxSjJyUdf1/r/AIc7/XIVk0TxbaJdWbTLrEd6FFwnzw7JPmXn5vvDgc1e1C80/Vf7X0OHUrSKa+07TzbzPKBG0kK/NEW6AnPfuK8yoq/9Uk0uas7ppp22kvZNO13dc1JO3ZtX6h9b8v61/wAz0rQp7Hw6fDWj3upWT3MesNf3TxzBo7ZCgQAuOMnGTXO+H7y1itPFizXMSG5snWEM4BlYzKcL6nGTXL0V0UeGYR9pKdRuU+VydktY1HU0XRXdra6Ldu7Jlim7WWi/ysequtndqW8Q3vh/VdGFr+71Pesd8MJ8q7VO4uDgYIP1ryodKKK6skyR5Upr2nMpWsrcsVa+qitE3f3uVRTsrRRFev7W2gUUUV7xgFep6r4e/tjwB4Su7nU7PS7C2tZFluLhuNzPwqqOWJwfyryyvQPHkd0fhh4KlAY2qxTKxHQOW4z+AOPxr4ziqNaeMy6FGp7OTqyXNZO37mpeyel2tFe6v0ex2YRpQqOSvp+qMPxb4RuND0+21W3v7XVNLuSVju7Y/KGH8LDsap+K9BuPDt/BZ3M8UzTWsdyGjBACvnA578V0ml+ZF8ENaa6yIJtRiFpu7uMbyPwFM+NQI8R6cxBAOkW2D68NXLlOd4+eZQwFeamoyrRcrJc3IqUovTRNc7jK1k2noti61CmqbqRVtE/S9/8AIyj4f1DSr/w5PDdw+fqflz2rBT+6YuAu7PXBxXVeCY7+H4ra7FqlwlxfLaXYnlQYV22jJApfE0MtvqXw6hmQpItvBlT1GZQat6J/yWzxP/1wvP8A0EV8zmWbVswy2tOrytyoVndJX92typX7Wtps3qdVKiqdVJfzR/K5w3hDwpdeIILq8a8ttO02zA+0XlycIpPRR6mu18MeG10nwz4s1Cy1ey1awm0iSITW5IKOOdrKeQcc1isJJPgTH9lyVi1km8C9gVO0n2yV/SpPhhHdf8Ih41lAb7J/ZhUnsZMHH44zXdn+Lx+NwmKruuo06deFP2fKtVGpBXcvi5m3zKztays73M8PCnCcY8uri3f5P8DD1iHWE8BaHPdXkUmmPPOLSBVw0bA/OScc5rTu/h//AGZLGdc8RabptvNGjwSOGYy7hk4Uc4GQCTxSeJf+SReFf+vq6/8AQqk+Ncjt4nskZiVTTLcKPT5c134THY7EYilhMPUVKM6mK5nGMb/u6tk1dNczv7zad7tvXUznTpxi5yV7KPXujF8TeE9S0TXLbSt0d614qPaSW5ys6scDH41s3Hw8aKY6aPEukvrgXP8AZwc7i2M7A/Td7V1mntAvjL4bm5xs/szAz/eKsF/8exXm0kGpf8J21uyy/wBo/wBpYx/F5nmdf61ll2dZrmSjS9uqcqdNzcuVe+1UqQ1T2ivZ3ly2fvKzRVSjSpa8t7u2+2if366ehD4t0O48Oa9Po9zNHNLCFLPGDtORnv8AWsmu1+Nv/JStS+kf/oAriq+x4cxtbH5RhcVXd5zpwk+mrimzixMFTrShHZNmh4bjtpfEWmxXu37M93Esu7ptLDOfbFdPql74rm1/xJZ/vJYBHOtxBOf3MUKngqCcKQANuK4itW88Ra5eaeNPutUupbXABjZ8hgOgPcge9dmJw0qlRTST0tr01vdf0umpztHaXt41x4z8LaPezkaUbeyaSAnCOxUcsO5zgc06XUVkn8RRXD+Ib/NtP9qt7mNFhhI+63LfLtOMYrzq5urm5kSS4uJZXRFRGdiSqr0A9hV+/wDEWu39iLK81W6nt+Mo78Njpn1x71xPKn7qTWis/vvdabv5bLUXKd9oZuLHxH4c0281bVZrlY4PLtLGIJbpG3zAMc/NwfmOPxrB1K4uY/AWqwRzzJEPEBi2K5ChPLc7cemecetYEfiTXo7OOzj1a7SCLGxRJjaAcgA9ce3SmS69rEqXqSahKyXxDXKnGJCO5Hr70U8tqxnzSt0/B37eb7+rvcLHeavd3FlJ4tuLWQxTCwsVV16rkICQexwTzSeFJpb+y8NT3cjXV5Gb8WrTHexkWPdGuT1w3IHrXnk2pahN5/m3s7+eqrNlz+8C/dB9cYGKn0bUhb3lmL9rqaxt5C6xRTFChPVkPZuh/CpllUlQcb+9+PwctvvDl0On0S91q88EeKjqc11PCscXzTkkrIZBkAnpwOR7CovBcfh6Txlpa6eL133SMFvAm0yCNjGBj/bA603XvFME+i3llDqWq6lNebFaS8RUWKNW3EAKTlicZPtXHxu8ciyRsyOpBVlOCD6itKGEnVp1brk5r2S2+FLbTr6Akdno15q+oaJ4pXXJrma3S08w/aCSI7nzFC7c9DywwO1b2uX3iKP4q6daW7XQtn+zqkC58qSJlG8sOhBG7JNcBqviDWtVt1t9Q1O5uYlO4I7cE+p9T7mtfxL4y1K61K7/ALL1K9gsJ1VREW2kDaAw9gcdjWNTL6sqt+WOqlp0V1Fdt9Oy7eYWNrxXcX+n+DtPXQ5p4LH+0btfMtyQeJTsXI5x1wK0NYe6h03VtRtw0fiBtIsWumQYlQMT5rcchiAme/NchH4pu7Hw9pVjpN5c2txbGbz9v3WDPuX64+nFY8GsapBqbapFqFyt65JefzDvbPXJ70qeW1ZR1SVnJ+cvevr5O3n00DlO+8LS3N1a+ErrVGkluhrEkdu8xJd4AgJBJ5K7s1meH9a1e7uPFM0uo3TOmlTmMLIQExIgG0DpgdMVy93rmr3eoRahcalcvdQ/6qXfgx/7uOn4VFpmp6hpl213YXckE7KVZ1PLA9QfWt/7MdpNpXe3Ze85W2217fIOU3ddhmn8KeFfLjkkLrOg2gnLeb0+tdP4gubrTpfGslvI0M6rZx71PzJnaDg9jjIz71wVjr+tWNm9nZ6lcwwOSxRW4BPUj0P0qvNqOoTCcTXtxILjb526QnzNv3d3rjtTll9SckpNcqbfreal+luo7HoPhq4nvF8IXF1M88w+3R+ZI25toXgZPPc1lm6un8OeCo3uJ2ja+nDKXJU7Zk25Ht29K5K31LULcQCC9njFvu8kK5Hl7vvY9M96fHq+pR6cmnx3sq2scomSMHhXHO4elL+zZKfMrb//ACf/AMmvuDlPQtQktbXR9buPtOpWry69MlzLYKDJtAyiscghc7vqRSPqTx6lDe/2bq8p/sQrdXWUS78ovhZwATyBheeSPzrgrDXdYsbue7tNRuIprgkzMGz5hznLA8Hn1pE1zWE1U6qupXQvm4M/mHcR6H29ulZLKZ6ptP7+yVtP83000Fym54zjmm8P6Vfx6vc6jp/mywwfbIdk8bDDMCcncvIwc1yVXtW1bUtWlSTUr2a5ZBhN54Uew6CqNerhKMqNJRlvrt5v0X32VykFFFFdIwooooAKKKKACiiigAooooAKKKKACiiigAooooAKKKKACiiigAooooAKKKKACiiigAooooAKKKKACius8KeH9Lk0K58SeI7i4h0yGQQxR24HmXEnXAz0ArW0/wAL+E9d0rVNW0e71GFLG1d3tJyu9X6qdwHKHB98151XM6NKTTTsnZu2l+1/mTzI89ortvDfhfRLrwaviTV9QuLSGK7aO42YJZMcKgx94k/SmaN4e0HVrzVtY+03ll4Z0/aSzgGdyeiDtkn+YpyzOinPf3dHp1vay7t32DmRxlFd5baB4T8TWl3H4Xk1K11O2iMyW94ysLhR1AI6Gsi80Gz/AOFfWfiO0kmaf7W1teIxBVDjKkcZGRj86cMxpSai007pWa1Tauvk7aP5BzHNUo5OB1ruNc8FWth8OrTxBHPM1+RFJcwkjakcmdpxjI/h7+tQLoOhab4d0DVdYkvzNqUrs0cDKNsS8AgEdc4/CpjmdCceaF3q47dUr/kHMjmhpd8NVi0ua2ktruR1QRzqUILYxkHkdaTW9NuNI1a50y72efbvsk2HIz7GvR/iR/Zf/C1LLyBd/wBpfarb7QXK+Vs2rt2989M5qLx1B4Ls/G2ojXZNTu7q4n8yQWhVUt1IGAc8s2OfxrjoZtOo6bcH70OayV3e6/ASkeY0V0Hj3QYvDviBrG2uGuLZ4kmgdh8xRhkZ965+vYoVoV6cakNnqUnc6j4WMyeOLF1+8qykcekbVqeCrj7b4c8SyXQ1G/vpPIMgt5sTvDlt+CQSVztyB2rlrXT7pdFn1qG4MIt7hLcqpKvl1JyCO2BVK0ubqznS5tZ5reUfdkjYqfwIryMXl8cbOrKEtfcXo4Sc7X31uti07HpdjcX0D+GotO0S6MsbXMltHf3Y86SEphlXCgqOpX36VVgtLEWFjfb9WsdKi1q3+1WGpgMjFjyyNgE4AOfauCnvr+5vPts15cy3K4PnNIS649+orRvBq2q6BLrN/qk11HbXCW4SaRmOWBORnjtXDLJpUnFuajd2b1bu5SdtW0/i0ejTu+tlXMdfpsGtxfELXbjWFuVsPJujeSSg+U0RRvL5PBGdmKzdS02+vj4Ma1tZpo2solEiqSoKytuyegx3rlJ9U1SaxSzn1C7ktF+5E8rFOPbpTYdU1GGyeyh1C6jtW+9CspCH8K3hlGIjJVFKKkko2SdrKMlf1127JK/UXMjv/Fd1dWmleMPs00kJk16NHZGIJXa2Rn0qlrEGt3H/AAiUnh5Lp4BZRC3aAEqlxuPmbscA5657Vw7T3EodGnmk8xt7guTub1Pqfep7PU9Ts7aSCzv7u3gk++kcrKp+uKdPJZ0YR5HFyT6rR+4ofp9111uHNc7+dY38HSx3lte6hOusXB1E6VKqjzeNrMApyv3sdqsXNzff2lcxtoN1Mi6HFDfwm8H2wxb8q+VGd4GMjHTGa820+/1DT5GmsLy4tWIwzQyFcj3xSQX99DffbIby4S7Jz5qyHeSffqaxeQSvL3k1q18S1bT2TSVraW8u2r5zpPHFl5GjaLdQ3WpGzkWVLe01BAJYAGBOCOqEng+xrkq0ok1XxBqDh55bu5WF5WaeXJCIpZuT6AHiqmnWdzqF7BZWULTXE7hI0XqxNexg4rC0HCrNXjdt7WTbev8Am97Nsh6vQgort2+HN6xmtbTXNGvNVhQtJp8M+ZRjqB2JHpXOwaHdzeGrzXg8a29pcJbyIxO/c3TArHD55l+JV6dVPWK6rWWkd1tLo9n0ZcqM47oyqcysoBZWAIyCR1rS07RLq+0HU9YikiEGneX5qsTube2Biu7v9Ph1ST4e2tzcWkMR05Wb7S2FkAkHyD1J6AVhmGfUMHUjD4leSlbeLjTdTa2rat944UXJX/rex5hRXeeJvBv2r4h3mj6Nd6Yok82ZIYnOLdU52MAOG9q5Xwzo9z4g1u20mzeNJ7gkI0hIUYUtzj6VthM7weJw31lSslBTd/sxabu/uf3ClSlGXLbyM2iuj8O+DtW121urixa32WtwsEvmPtC5zlyegUAcmnW3g+8vPENzpOn31jdRWqCSe+WTFvGuOSW/SqnneXwnUhKqk4K8vLbf1urd+gKlNpO25zVdVpPjzXbCwt9NZbK80+CPyxaXNuHjYZzkg98nrRrHgu5tdIm1bTdW07WrO3IFw1nJloc92U9veuVrKVPK8/o2nGNWMX1WsZW7Ozi7PTZ63RSlVoPR2O1ml8XfEV1trOxh+yWK/Jb26rDBDn68ZNMi8fa1b2MOnXtjpV9LYjyree7tRJJCBxgE8HGP0rqPCen6R/wqXUoz4kW2juZ4muZxA/8Ao7cfuyBy31HHNcKnhzzPBt74kS9DR214LYR7Pvgnhs9uvSvnsNhspxPPha1CKpUpqMFySVpS3d+8m3ddtZXTNPbVU+ZS1e5HqfirW9Tv9Pvr+5We408gwOyDOd275vXmiDxTq8HiG816KSFb28V1mPlgqQ/3sDtTvBPh1vEuo3Fmt0LbybZ59xTdnb2qbwX4TufFFrqUlpcJHLZxo6ow4fcccnsB1zXs1qGS4WnOnOnCMYRUWuXRRnK9trWctX56szVWq3e7uV/CnijVPDck/wBhaGS3uF2z208e+KUe4NaOofEDXbq0uLGCOwsLCeFoXtLW2CR4b7xx/e960tL8DeH9WlfTdK8ZQ3OrqpIh+zMsTkdQrnr+Fc74X8L6lr/iB9HtwsMkJb7TJJ92EKcEn8eK46mH4exlepjK1KPPCzk5waf92VpJX2spWb6JlRrVoxUIydivJqmo6lpWm+Hf3bQW8zfZlC4bfIecn6mrHjmbXJNfaHxCsa39tEkLKgAAUD5enHQ11Ol+DNAm1q2g0Hxhb6hqNvOkjW7wmNZArAsEboTgGjxpop8RfGm80hbgW5uHH7wruxiMHp+FKhmOXxxq9nBRjCFSbbg4yV5RcmrpO0tW7LVryJbm42b7fhscvHq91rOpaLbapqK2UFkEt4bmOLmBAeGOCM4POc16fLD48l1RFkt9DMAYK/iJEiWRoO7b85BK+lefeI/CdnoOjvJfa7AdYDgDToxuZUJ6sexxzitJvBWj6VY2q+K/Fg0y5uYxKtpFA0pRT03Y6V42d4DAY6NKeHlFRXNGMXRc93zSlBRcZPe7vzU3o2r79FDEShfmv99vv3/zMT4l6rb61431PULRw9u0gWJx0ZVAGfxxWZq+jajpMVnJfweUt5D50B3A7k9eOlanjbws3h37Hc29/DqOnX0Ze2uYxjcB1BHryKf4w0fVLOHQFutSk1E3tor20Zz+6UkAIM+5r6jLKuGw2GwmHws17NR5VdO7UI28rNW965zVJSnOUpbvX7zmKltYZLm5it4V3SyuEQZ6knAru5/Avh7S5Y7HxF4xhsdTdQWgjtzIsZPQM3b9Kwtc8Mah4f8AF9vo0tyolkeNre5jzgqxwrj8f5V00M7wmJbhSlrZtXjJJpdU2lzJeVyHBoyNZ0280fU5tN1CLyrmAgSJuBwSAeo9iKp111/4avbr4mt4avtVNxdSTLG94ykliUBzgnPTAq5/wheg6fenT/EXiyKwvmchIY7cybBn5TI3RcjBx2zULO8NTp0/aS5pyipe7GTun1SSbt67dQ5GcLRW94p8L3+g+JRobFbqaTYbdohxKrcKQPrx+FdDc+BdC0100/WvGVtZaw6gm3EDPHGT0DuOla1M6wcIQnzXU1dcqcm13sk2kurYcjOAorp/G/g+68K22mteXKSzXiyFkQcJtIHB7g5zXMV2YTF0cZSVahLmi72fo7P8US007MKKKK6QCiiigAooooAKKKKACiiigAooooAKKKKACiiigAooooAKKKKACiiigAooooAKKKKACiiigAooooAKKKKACiiigAooooAKKKKACiiigAooooAKKKKACiiigDvWhk1P4MWy2KNK+m6g7XSIMsFbJDEenIqf4W2F0nhrxVqTxuls+ntEjEYDtyTj1x/WqXw6ST7FczaH4gGm6+rgLb3EirBcRenI5YHNb+q6nqmlaBrFx4n1u1u9UvrcWlnaW8quI1JyzELwP/rV8ripTXtMLBr3pp9ebVpvS1muvNfRGb7GASf+FJRj/qLn/wBBqbwtDJqnwq1/TLJTJeQXUV00S8s8YxnA74wa43+0r7+yhpX2qT7CJfNEHG3f/e+tLo+qaho98t7pt1JbXCjAdD1HofUV6k8BUdOai1zc/Ou26dmVY6/4MWs8fimTWJVaKxsLaV7iZhhVyuMZ9fapPhvGPEGleIfC3AN2q3VuCejo3OPwwKwde8Z+JNbs/seoakz255aNFCK31x1rJ0nUr/Sb1b3TbqS1uVBAkTqAeorOpga9dVKk2ozfLa12lyu61sur102FZs9UF0mt+NfFPhWNh5M+ni0tQegeADH67jXKfFS4QeKLTR4D+40m2htFH+0AC36muXs9U1Gz1T+1LW8livdzN56n5snqfxyahu7me7u5bu5laWeVy8kjdWYnJNGFyp0K8Z391RSt/esk39yBRsz0D4gg/wDC64eDzPaf+gpXO/FD/koGtf8AXyf5CoNW8W6/qkdml9fGQ2Th4H2KHVh0JOOfxrJv7y6v7yW8vJmnuJm3SSN1Y+prTAYKrR9m6lvdhy6eq12XYaVjr/jH/wAjHY/9gy3/APQao/DxRHcatfxwpNeWWmyT2iuoYCQFRvwepUEmsLU9RvtTnSbULqS5kSMRqz4yFHQU3TL+8029jvbC4e3uI/uuh5Hr+FN4Cp/Z/wBWur2t5Py9Hs/IqHu2O80+9uvEHgmEa2/mxvr1tC1yyhWZCDuBIHOMnntmtDUL6yk1TWtIur+e7s4opkGmx6VtW2CA7WVs/LtwDu71wGreItZ1SA297fM9vuDCFVVEBGcEKBgHk/nUl54q1+809rG41F3hdQkh2qHkUdAzAZYfU148shrylzLlim27J6Rvy6q8Hrp05elmac6Oo1fWtY0ez8KRaXGkaz6bCzhYVP2pskbWyOR2x71fu9M01L3VNJVVj09vE9pGyg4CqwO5fYDJHtXOX3jTULe10q30a+liS2sI4ZA0SnZKM5ZM5xwRyMVzZ1C+a2ltmupTFNMJ5FJzukGcMT1zyaKGT4iceayg9dVe79+6b0WsUtNXu9kDkjvLbUr/AFfXfEOh6rHH/ZsNtclYPKVVtPLz5bLgfLjAHvmjSIYLuz0jxlNEjRaVZSJdqQMNNDgQgj/a3p9cGuTv/FWv39i1ldai8kMgAl+VQ0oHQOwGW/E1PcarZWvgtdD06e5llu51ub4yJsRCq4Ea8ndzznjoKc8prQjGMUouTSajdrl5Wptuys2vxjHdhzI1YNZ1DTvAunXlnKsN1Pqk5knCKXIwhK5I6E9RW5qOoXE/i7xDorLCum/2dM4tkiVUDiMPv4H3t2Tn3rzVry6ayismnc20Uhkjj7Kxxk/oKmOr6m19NfG9lNzPGY5ZeMupGCD+HFdNXIlOUppRu+fXzck4vb7KTXlfQXOehx3Vro8fh6xtdWktoprOCZ7OPTBOt48g+fc2fmycrjtisy4vF0jw3rc+ixm1I1vy4HeMebCmxsqM/dPaub03xRr2m2K2dnqDxwx58rKKzRZ67CRlfwrNN7dmyeyNw5t3l85oycgvjG4++DWVHIqim/aNNXTf960r6pRWvq5ddbDcz0qw1C7TxNaXscgjnvPDLz3DogHmSLFIQx465ANYnwYl874hxSzsGuJYJ2jY95SpIP161zVprmrWt7bXkN44mtofIhLAELHgjZgjBGCevrVWG9uoNQXUIJjDcrL5qyR/KVbOcjHSitkE6mExGGTS9pT5E+3xWvptZr7rDhU5ZqXZl/w7BrsviqC30lpU1kzMEIbayvzuJJ6d85rpbZJ1+E3iZbg75k1iHzSDkbuMnI96q3HxH1+SKUxwaZb3kyFJb6G0VZ3B6/N6+9ZXhfxTqfh4XMdqLe4troAXFvcx+ZHJjoSPWsMXhM0xkPaSowjKDptJSu5ck+ZrmsrL+VW3u3a5pGVOLtd9fxNzwnDIPhR4wuChETPaordiRJkj8Mj86v61/rfhr/17Rf8Ao0VzWqeNNb1DT7nTSbW30+4VVNrbwKkaBW3fKOxyOT1NULnXtTuP7K82ZP8AiVIEtCEA2AHIz68jvWMckx1avLEVVGLlOUrJt2Toqmley1uteltrj9rBR5V2/W56J4f5+PetAcn/AEv/ANArmvgpDLL8SNM8tGIiEjycfdHlsMn8SB+NUr/xrq914itvEEUdnZahBnMlvDt80nqXH8WelW5PiLry3K3FhBpmmy798rWtoqmY/wC36jvjpmuOeTZr9UqUIU43q0I0neXwuKmr6Rd01K6t6PuUqtPmTb2d/wAi7pMkkfws8YeWxXdqMKNg9QW5FT+An01fhl4l+22l1dRi5gNzHbS+XIY+xzg/KDnNcZFrWoR6Pe6SkiC0vZlmnXYMllOQQe1O8N69qfh++N3pkwRnQpIjqGSRT1VlPBFehisgxFXDYiEWuadWFSOrV+VU9G0rptwdmr20fkRGtFSj6W/M7LwvqmhW9jrcnh/wzq8itYPHdtLfK8caHoxG0dD/AFrzkdBXTa7411bVNMfTEt7DTrKRg00NjbiISkf3scmuZr0sjy+rhnVrVo8sptfblN2Ssryl130SslbcitNSsl08rHe6F/yRXxD/ANf8P/stGnf8kO1X/sKRf0rAsfETWvgzUPDf2MOLydJjP5mCm3HG3HPT1q94M8WWuk6VfaHrGljUtKvGDvGr7XRh3B/AflXHiMBioxqzjC79tGaV1dxSje2tr6PR2JUlp6Gn8D0ZvEOpuFJVdMm3H0zij4XyPF4P8aSRsVYaaMEdvvUad490vQWlg8OeGxb2c8brP51wWmlJGFJbBwFyeO9c94b8RNouja1potBONUtvILmTb5fXnGDnr7VjXwWMxjxFR0uVTdKybje0ZXlezaWmtr7eegJpW1L3wh4+I2j/APXU/wDoJrp/DRddO+JTWufte6Tbt+9s3ybsVwPhLWD4f8RWesLbi4Ns5byi+3dwR1wcdfSr/h/xdeaL4qutctYUZLuSQz2znKujsSVJ9s9a6M3yzE4mtVnSjf3IWu93Cbly/NaX21CMkkih4QM6+KtJNru877ZFt29fvDP6Zr0of8nH/wDbT/2jXPp4z8L6ZcHUvD3hEWupn7ss0+9Is9Si+tZw8auPiIPGH9mru3Z+zedx9zb97H49K5sbh8bmNSrUVBwTozgruN3J2stG9Ozv3vbS7TUevUxtbFxfeLb5FJeea/kVST1JkIFdf4k0nwnoOofZPE+r61rOrJGvnJb4Cx8ZC7mOe9cLPeyPq8mpRDypGuDOoznaS24fWu11bxh4U1qUanrPhKWfVtoEjR3ZSKUgYywHNd2Po4uMqChGTgotPkcVK+ltW17u+z3sTFrUs/E+Wym8AeEpNNtXtLMrN5UTvvZV46nue9R/EprhI/BMlqjPcJpsbRKq5JYMCOO/NUfE3jSx8ReFItNvtG8m+tWP2OS3fbDEhI429+Bj9azfEXiqXUzoUlvbm0m0i3WJH37t7KQQ3Tjp0rgy7LsXBUFOnbklVvdp6S5nHW7bveze+90VKS1On1nWfBXiS/aXxVpmq6HrGAs8sIypIHUqeRx7Vl694fm0HxhoTDUm1Kyu3iltLhiclN44IPTGR+dW7/xl4R1u4XUfEHhGWbUtoEjwXO2OUgdSP/11h+IvF0+s+IbDUWs4re10/YtraRn5URTnGfU460svwmNpyjThTlCCjJSjKUZRTtoqbu5Wv3srdAbR19z/AMnHD/r8T/0UK4HxpI8njHWXkYs32+YZPs5A/QVpzeMC/wARv+EwXT+fOEotjL6IFxux7elc/q95/aGrXmoGPyzc3DzbM527mLYz3616GUZfXw9WlOpG1qMIPb4le6/rQmUk18z13VBE3xo8J+djb/ZsBGf722Tb+uK8v8aGc+LtYN1nzftku/P+8a1NX1++8U+LNIuLCBLG9hihtbf99kb0J2tuIGMk10XibXtIGsP/AMJN4HaXxFDhZDHMVhmYDhiB1B49a8zAUsRllWjzU+aXs+VxTjzK0m76tLld7Np6NIp2kmV/iuZz4S8FG5z5v2F92evRMfpivOq9I+Nl5cTweGre+CJfpZNNcRqMCMuRhcdsbSMV5vXr8L3/ALMg5K13N6bazk9PLsTU+IKKKK+gICiiigAooooAKKKKACiiigAooooAKKKKACiiigAooooAKKKKACiiigAooooAKKKKACiiigAooooAKKKKACiiigAooooAKKKKACiiigAooooAKKKKACiiigAoFFFABRRRQAUUUUAFFFFABRXS+B9Hi1mDXIzavc3MNgZLVEznzNwAwB161U1zwtr2i2iXeo2DRW7Ns8xXV1Df3SVJwfrXmrNsJ9alhJTSmmlZtJu6T0V7vcv2cuXmtoYtFXL3Tb6zvY7O6t2juJVR0QkZIcAqfxBFaCabPaafrsF5ossl1ZmNHn80AWbb8HcP4t33fat6mNoxjGUZJ81rWa1TajdXaurtbb7K7aTSgzDorqvFHh//AInulabodjJJNd6ZbTeUmWLSOmWPPT+Qq5aeDL3T9E1+61zTipt7ISWsqyBlEnmKCMqcZwehrzpcQ4GNGnUlOzna0brmfNJRWl+718ky/Yzu12OJore1HSLq7vrK10/Q5rWZ9OScxeZvMwCktMPQEDOPam6l4T8QadpZ1K709ktlIEjB1Yxk9N4Byv411wzXCPkjOpGMpbJyjd30VrN3v5EunLXQw6K3NO8JeItQ0walaabJJbNny23AGTHXYpOW/Co7fwzr0+svo8emym9jQSSRnA2KQDuY9AMEdfWq/tXA3nH20bwvze8tLb310t1uHs56aGPRWpr2g6tockS6naGETAtE4YMjgdcMODVGztri8uorW1heaeVgscaDLMT2FdFLFUa1L21OacO6aa+/YlxadmtSGitzW/CXiDRrL7ZqGnmO3DBHdZFcIx7NtJwfrWbfafeWP2b7XA0X2mFZ4ckfPGSQGH4g1nh8fhcTFSo1IyTulZp3a327DcJR3RVorYj8Ma/JqFxp8elzyXVsEaaJcFlD429++RS654Y1zRYYp9RsWjhlbYkiurru/u5UkA+1QszwUqkaarR5pbLmV3pfRX1019NQ9nO17GNRXSw+BPFkocro8oK5wrOoZ8DJ2jPzfhWXo+h6tq99JZafZSzTxAmUfdEYHUsTwPxqYZrgakZzhWi1HdqSsvXXQbpzVtDOorU1jw/rGkXcFrqFk8UlxjySCGWTJx8rDg81taH4B1661ezt9QsJ7S2mujBI+5Qy7T85AJ5xg1FfOsBQoqvOtHlabTutUt7a6/IFSm3ZI5GitDxDpc+jazc6dcIVaJztywJK5+U8cciur8IaTpdt4IuvFN5o763Ol19nS2DEJEMAl2xz3/lWtTMKUaEa8feUrWtbW+2u34kS93RnCUV1fiW78KanoEd5p2njSNXSbbJaRlmjkj/vAnoa1r638O+C9M06HUNEj1nV7y3W4m8+QrHArdFAHeoeYWjFezlzNtcul9N3e9redybnn1Fdn4s0fSb3w7YeKPDtq9pDc3H2W4sy+4RTdtpPY/4Voa0PC/guWDRrjw/FreoCJZL2aeZlVWYZ2IB0+tSszjJRUINyd/d0urb3u7aeut1YOY4vQLGLU9ZtrCe8jso5n2tPJ91OCcmq17CtveTQJKsqxyMgkXowBxkV3MOi+Fr/AMfaFDpbibS9SAaa0MhLQNg5Qnr6frWTott4ZtvE+qHXmYWNmZfItlJBnYNhUyOgojj05OSUvhT5ba7tffpbt1uFzlq29F0FtS8P6vqwuRGNNRGMZXPmbjjr2rsPDK+HPGct3pS+Eo9LdbZ5Ybu2lc+WVHAbPBzWX4I/5J34w/64w/8AoVZVsxm4SSi4yi4XTs9JSS6Nra4XOIoqVbe4ZQywSsp6EISDXZeD9M0B/A2ra1rNnJO9ldRhAjlWcEfcz2BJ5OM4rvxOKjh4czV9UtN7t2Q27HEUV6Xpcfg7xB4W1DWLrw//AGa+ksrulnM2LhT0UlumTxmq0CeHfE3g/W57bw/DpN9pcSzRPBKzB1Jxhs9elcX9qq75qclZpPbRu1uuu62FzHntFdtoem6LovhGHxNrmntqk97M0djZlyqYXq7Ec/hU13ZaD4m8Kajq2k6T/Y+paWFkngjctFNGTjIz0NaSzKCn8L5b8vNpa97d776Xta4cxwdbVjoLXXhHUfEAuQq2U8cJh28vv757V0wtPD3hHwzpt5q2kLrGranH56xSyFY4Yu3TqTWjeSaJc/CDWL7RbR7ET3cIuLUvvWJ1YfdJ5wQc1zV8zk+X2UXyuajzaWfvWfW/fWwuY4LWtLt9PstNuIdRhu2vIPNkjTrAf7rc9ay66vxdo+nWOleGJrdBbtf2YkuZCSQW3AbsfT0rTu9Y8E6deJpuleFYtbtlCq93JK4kmY9doHSt6eOl7OLhGU2+bstnbXVL06sdzgaK6j4m6JZ6D4pa009ZI7aWCO4SNzkx7gcrn2Irl67sPXjiKUasNmrjTuKrFWDKSCDkEdQa6+2+JHi2GBIzfQTNGMJLNbI8ij/eIz+dcfRWWKwGGxaSxFNSttdJlJtbFrU7+81O+lvtQuJLm5lOXkc5JqrRRXTCEYRUYqyQgoooqgCiiigAooooAKKKKACiiigAooooAKKKKACiiigAooooAKKKKACiiigAooooAKKKKACiiigAooooAKKKKACiiigAooooAKKKKACiiigAooooAKKKKACiiigAooooAKKKKACiiigAooooA7j4ULeuniZNO3/azpEgi2feJyOnvUXhBLmDwR4ua8SSOwa1RFEgIBuN424z/FjNcrYahfae7vY3k9qzgK5icqWAOQDj3ANXNa8Ra5rUUcWqancXUcZyqO3yg+uB1PvXzGLybE1sVUlFx5Kkqcm9eZezs9NLO9tNVy767G8asVFd1f8AE6jxhY3d18QNFS3t5JDNaWHlkKcMBGuTn0GDV7xB1+Jv/X1B/wClArjI/FHiGPS10xNYu1tFXasYf7q/3QeoHtnFU5NU1GQXgkvrh/tpDXW5yfOIOQW9eea5KWQYy1GFSUbUlFK19VGpCd3orNqFra2fV9LdaOtuv+TX6nqJEzaleR2Of7Sfwdbi12/eJ2rvC++3Nc14Kh1GPwH4xaSOZLI2kYwwIUy+YOme+K5RdV1Nb2C+XULkXVuqpDL5h3RqowoB7ADtVvVPE/iHU1ZL7WLuZHQxshfCspOSCBweQPyrOnw5i6VP2EZRcZOm23e6dNp2StqnbS7Vm29bg68W7+v4noOnyPD450KaNirp4U3KR2IgkINcl4Mkkfw54x3Ozb9MVmyep85Ofryawf7W1T7RHcDULkTRQfZ43EhBWLBGwH+7gkY96r291dW8U8VvcSxJOnlzKjECRc5wfUZANdVDh2pTpyi5K7VJf+C6jm/vvp5iddN7d/xVjtPiBDqMviTRH02OZ7drC1/s4xAlRhRnbjvvzmuh8S3F5b+NvFpl0ltT057S3TUkim2SopRcMp6nkHPGPWsLSdc0lNGtbWLxRrGjwKgF3YrCZhI38RifPyBh24rD1jxXqE3i+91/SriewedtqBG5EYAUK3Y8KM+9eJh8rxeJnHDumlGlCUU5Kcbv2lOSu1bVqDfNBySl713flNHUjH3r7v8AR/1qafiCx09PC2l6pY3OrNov25ojp94Qro2AzFGAwQRxnHWmeGby2/4S/S5vCGiXH2yJnYwXV2GEw2nIBwMHGa57Wtb1bWpEk1S/mujGMIHPyoPYDgVTtp5rW4juLaZ4Zo2DJIjYZSO4NfR0cmrSwUqVeV5tTVrycfevpK3Lz76yaUn66mLqrnulpodxJZ6ZqHh3XrnQTrOkNBEs17Z3TB4JgHxtD4ByCcgHJqt45tLm6/4RJbe3kl83RoI49qkhm8x+P1FYmseKPEGr2v2XUtWubiDO4xs2FY+pA6n602z8TeILPS/7MttWuorTBAjVuFB6gHqM+1cuHyfMKMo1eaLkpN2cm7JwUfj5eaTTV/eW2nNoinVg9P637Hpt/FfnxR8QIdPEn2v+yoFUR/e4jj3AY74zXIeFY7iL4feJmvEdLJjbrAJAQDceYPu577c5qp4d8SSWtl4gmvNRuv7SvLSOO2m3MXLqwx83bAH6Vl6v4i1rWTCuq6lcXUcTZRHPyqe5wOM+9efgMixtNSwslHki6N5a3fsoU/h0s03G265dd9i51ov3vX8bnXfEu311/idbNbx3TSMtt9hZASMbV+7/AMC3Z/GtPxptm0vxsmkfPKNWga8EPJMflgN07eZuzXO+K/HGqPr162g61eRafME2KMrg+WqtgHleQemK5fStW1LSrw3mnX09tOQQzo3LA9QfX8anAZDjquEws6ijGVKEFGOurUoTfPp7rXLbTms25eQTrQUpJdW/12OvsVmi+HGlLfK6l9eVrFZBg7MDeVz/AA5/XNT31xNcfHsNNI0hTWBGm452qrYAFcZqutatqt5Hd6hqE9xPHjy2ZvuY5+UDgfhUBv71tR/tJrqZrzzPN88uS+/Od2fWvUp8P1m6lSo4qU41VpeydRx2dlorauyu9bGbrLRLpb8CXxACuvagCCD9ql4I/wBo11vgux8TW/hmTXvCWpzyXKz+XdWEKbiB2Yqfvfl/KuP1bUb3Vb577ULhri4cANIwAJx06U2wvr2wl86xu57WTGC0UhUn8q9qWFrVMJCk7cySun70Xbdapaedkznnq3Y9I8VLd3/w8utU8WaPb6fqyXCLZSiIQyzg/e3L+dVvH+kah4oh0rxLoVrLqEE1nHDOkC73hlXggqOa4C/v77UJRLfXlxdOOjSyFiPzp2n6nqWnFjYX9za7vveTKVz+Vc1LLKtFRnTklJNu1ny2aV0tbra/r0IUTutZjk8J/DzTNH1ABdTuNSW/e3yC0Ua9A3oTgfrR8SvD2qa54gXxDoVnNqdhqUUbpJbrv2NtAKsB06d68+uZ5rmZpriaSaVvvO7FifxNWbDVtU0+No7HUru2RvvLFMyg/gKuGXVqUlVhJc/vXutHzW87q1lYLM7zQPD9v4c+I/hex+1GbUHHmXsQwRC5U4UEfjT/AAZZwzar4uvLfT7fUdYtWZrK3mUMCS7ZYKep6f5NecC4uFuPtAnlE2d3mbzuz656063urq2uRdW9zNDODkSI5DZ+tKrltWpF81S8nFK9u0nLo9ne1uwcp7H8PLjxxeazI/iDzbSx+zypHbSQrAJZCvG1MAnHNch4Rt7i18B+NLe5hkhmjjhV0dSGU7uhFclLq+qy3sd7LqV49zH9yVpmLr9DnioJ7u7nlllmuppHmOZWZyS5/wBr1rOGUzTlrFKXI7JWtyyv+PcOU2tO8a+KNPsYrGz1eaG3hXbHGAuFHp0rX0Qs3wh8RMeSb+Ak/lXD08SSCMxiRxGxyUDHBPuK762ApyX7tKL5lJ2W9ncdjtPBwP8AwrXxfx2g/wDQqPh3/wAip4y/7B6/+hGuLWSRUaNZHVG+8oYgN9R3oSSRFZUkdVcYYKxAYe/rWdTAOaqLm+KUZeluXT/yULHqeg6l4gu/hnYJ4SmJvtNkeO8tkRWkZCcqwB69e3vVXVrrxsngq/vvEmrSafHLiCGzlt1WS5z144KgetedWV3dWU4ns7ma3lHR4nKn8xTr+/vtQlEt9eXF04GA0shYj865VlHLVcko2cua7jeW97X9eu6X3i5TvvFelXvivwv4f1vQ7d742tktldQQjdJEydDt688/pUsmh3eh/BzV4tQXybue6gle3J+eJdwC7h2J5OK890/UdQ092ewvbi1ZuGMMhXP5Uye7up3kee5mlaU5kLyE7z7+tWsurpRpKa5IyUlpro723t8wsz0DxHBaXEfw+t9QbZaSWqLMScDaXGee1aniR/Hlr4huNK8OaUNL01G2wTW1qqJ5f99pSPz5ryiWaaVUWWWR1jG1AzEhR6D0q1LrGrS2YspNTvHtgMCJpmK4+mah5VP3dVJLm0krrWV72vutv8g5TsvjlbXK+JrS8dXkgksIUW4AykjDO7B79c/jXn9Wbm/vrm2htbi8nmgg4ijeQlU+gPSq1ejgMPLDYeNGTvy6FJWQUUUV1jCiiigAooooAKKKKACiiigAooooAKKKKACiiigAooooAKKKKACiiigAooooAKKKKACiiigAooooAKKKKACiiigAooooAKKKKACiiigAooooAKKKKACiiigAooooAKKKKACiiigAooooAKKKKACiiigAooooAKKKKACiiigAooooAfBsM8Yl3GPeN+3rjPOPermux2K61cR6THci03gQrOv7zGB1HrnNQ6X/AMhSz/6+I/8A0IV6nebbLxv478QrGkl5pkKta71yEdwo349QB+teJmOYvB1lZNvldleybcoRV9O8t+ivoyoxujyu7sry0Cm6tLi3Dfd82Mrn6ZqJ45I9u9GXcMrkYyPUV6D4H1nU/FH9r6Br15LqFtPYSzo053GGVBkMp7VUuLebxP8AD7Q5bceZe6dd/wBmv3PlyHMZPsDxULN6lKr7LEQSs0m09EpJuL1S6rla9GPl00OY8P6TNqutWGn7ZY0u5kj8wIThSwBYeuKt+MrCws/EE9ho9pfpFbAo/wBo+ZnZWILjA4XpXY3WqyW3xY0XR9LuXitNMeHTRsbAcAjzM+uWzn6UaHfXl98RvEzXl1LOYdOvYYy7Z2IG4Uewya4JZtifaLEuNoKnzct31el9N7W9NR8q2PM0R5CRGjOQMnaM4HrW/f6PaQeAtL1xDJ9quryaGTLfLtXpgetX/hP/AMhLV/8AsC3X/oNSXsay/Cjw5G0ixK+qTqXbooPc+1d+Mx81i4UY6JTjfzThN2/BCUdLnF1ZNhfC1+1myuRb/wDPUxNs/PGK27jStJ0a5sr5te07V4UuU863tw24oDknkYxx+tegyX2vajrs+p+FfE+nazZShtmjzSeXiMjHl+WcZx+FRjs7dHllSj7rT1lzRV1bS/Lo33lZAoHmmh+HrjVNF1XUo2dRp8aOEERbzdzBcA+2c1lW9vcXM3k29vLNL/cjQs35Cu88Eapq1h4Q8XRw3VxZtaRI8UasR5DmUBseh7Uw6jeeHfhppt3pMzW97rN1M11dJ/rNqHAQN2GealZnio16tPlTvNRhr3gpu+na7666bahyqxws8M0EphnikikHVHUqR+BqWC1m8zfNbXHkROonZYz8gJHX0PpXaandz+IfhrBrGqN52o6fqa2q3LD55I2UHax74Jq/8T9e1H/hOn0GCbyNOFxbtLEgA85zsYs56k5xj6CnDN69SrGgqa5vf5ve0XI47aa3Uk1t5hyrc4HXF08axcLpK3Ast+IBOP3mMd/eobqyvLRUa6tLiAP90yRlQ30zXrMVrCfiX4z1ZpbWK40+PfbS3P8Aq4pGwBIfp/WqmnXnmWepWPinxxpGrWN1bvtRpy7xzYyjJkcc1x0+IZKEeSF0owb1bk+aKelo2bSaerV32HyHmNpZXl4W+yWlxcbfveVGWx9cVC6sjlHUqwOCCMEGvSdA1EX3g3S9L8P+Kbfw/qFqXN1BMxi+0uTkN5mOeO1c38Sv7abxCsmvWdtBePAmZLc5S4A4EmQcEmvTwma1K2Llh5xUfi0bfNo7J2aSaa1vFu2lyXGyucxU9rZ3l0GNrazzhfvGOMtj64qA8Amu/wDGusal4ZuNN0PQryWwtrazimYwnaZpHGSzHvXq1Kkk1GK1f6GM5NNJbs4HBztwc5xip7myvLaNZLi0uIUf7rSRlQfoTXeeHNRh1jxRqfiabS4orix0p7oRYykkyrjzMY/Go/Aev6t4g1+XQ9cvJdQstRhlDpNyEYIWDL/dII7VjLETSb5dlrr+Rm6sld223ODjgmk2eXDI+9tq7VJ3H0HqafNaXcM4t5rWaOY9I3jIY/gea7eDUrrR/hTbvYyeVcNqssSzr99F287T2JwBn0pur6tqN18PtD1ea7lfUbfUpYorrP7wKFyBup+3m3tpdoftZX262KniTRdB0PWtM02eLUnUBHv5xj94GUHEY9RmuWliWW/kisY5pEMjCFNpLlc8ZA74r0zW769uPjJolrNdSyQQy27xxs2VRmjUsR9az4LmTQ/D3iXXrDCalLqzWaT4y0KZLHb6E56/SsaVeajG+raXXuzOFWSir6tpfic7o+gpNomv3N/DcQXOnwRyRIwKcs+DkEelYlrZ3d3u+y2s8+3lvLjLY+uK7zRde1LVvh54ng1Od7uS3hjaOeTlwpcZUnuMjNaesw3Wk2GlaXo/irTtDhjs45pEaUpJNIwyXbA5HpT+sTjJxktb/LZeQ/ayTae9/wBEeWLHI0nlrGxfONoHOfpUq2d41sbpbScwDrKIzsH49K9Ogm0+8+I3hW8hvrG9v5EdNQe0PyNIqnDfUg/pVDwZ4k1a9+JEWny3Tf2dPPJbmzA/ciP5gFC9Kp4qdm1HZX/Py8h+2la6WyueeQQzXEoigiklkPRUUsT+AouIJreUxXEMkMg6rIpUj8DXbW1zN4d+H0mpaU32e91DU5LdrhfvxxID8qntk1R/tq58UR6PpGrxmedL1Y/t7H5zGxA2E459etaqtJttL3V95aqNu9tDm4rK8lt2uIrS4eFfvSLGSo/HpVevWtevNTs/Esiad4y0bTbOyk8qGwMpVUReNrrtwSe9cJ8Qf7KPiy8k0WWCSzl2yKYT8gYj5gPxzU0MQ6js1ur/ANaCp1XN7GBRRRXWbhRRRQAUUUUAFFFFABRRRQAUUUUAFFFFABRRRQAUUUUAFFFKiPJIkUYzJIwRfqaTaSuwSuIeBzTRIhO1W3H0Xk/kK6rTtL0iOQx7o7u5QfOXYMR/wHoK04Jbby28iSHZH97YRhfy6VyPFdkaql3OHEVwelrdH/tg/wDhQYpx1tbofWB/8K7qCeG4j8yCVJU/vI2RUlT9Zn5D9mjzwyIDtZgp9DwacK7+REkXbIiuvowyKxdU03R2lWHzIrO7kH7vY23ce3y9DVLFP7SF7Psc1RSNuSbyHRvO3MpVVJ5HXp9Kak0bRiQNhScAnjP510qcXszOzH0UjMF6/hQGBOOQfQjFPmV7X1FZi0UUEgdSBVAFFFFABRRRQAUUUUAFFFFABRRRQAUUUUAFFFFABRRRQAUUUUAFFFFABRRRQAUUUUAFFFFABRRRQAUUUUAFFFFABRRRQBc0SGafWLOOCJ5XM6fKikn7w9K7fxN4gOg/FLxA0lql7ZXRNvd2zNgSIVXoexB6GuG0vUL7S7sXenXUtrOFKiSM4OD1FQTyyzzPNNI8krsWd3OSxPUk15WJy761ieerZw5HG2t9Wnfytyq1tb9rFKVkdc/iTw/pWmX1v4W0q9gur+Iwy3N3MHaOM9VQD19a1fhJdXmh6dr2s3Nsw02O0EiNKhCvOG/d7c8E5z09q85q7Nq2pzaZDpct9cPZQnMcBc7FP0/E1zYvJIVcPLDw1U2uZybbaVtn30sui39RT1uSaLqjWPiK01iZGuHhuVuHXdguQ2Tz71raF4pTTvGV5rklj51ve+ck9uX58uQ8gN6jiuYor0a+X4evze0j8UeV77f113EpNHbaf4o8OaEL6PQdEvCL21kt5Zbu4BdAy4AXAwADgnucDpWFd62s/g7T/D/2Yq1ncyTmbfkPv7Yxxj61jUVlSyrDU5+0s3K6d223dJpbvs2g5mWdMu5LDUba+jVHeCVZFVxlSQehHpXaJ4o8HQa3/wAJHbeHb9NUEhmWH7Sot1lPfgZxnnFcFRVYzLaGLfNUvs07Nq6e6dnqgUmjqvDniWzhbXY9ctbi4g1lf3xtmCujb9+RnjGaNE8RaWNDk8P69p1xeaas5ntZIZQk0DHrgnggjqK5WionlOGm5OzV2no2rOKsmrbO2mm63HzM6bxH4jsrnS7PQ9E0+Sy0q1lM5Esm+WaQ/wATEcdO1VvE+vrrXi99eFq0CtJG/kl9xGwKMZwOuPSsKitKGW4ei04rVKSu22/eacr922lq/kJybOvHjTb411PXP7PEtlqYaO6spH+/GQMjcO/GQaWXxB4Z03T7yLw3ot2l3eRGFp72VZPJQ9QgA6+5rj6Kx/sXCe7ZNJJKybs1Ha6vrbz32d0PnZ11rr3hq+0Ox0/xFo9201gpjiuLGRUMiE5w4I5I9azvGOvR65c2i2tn9jsbG3W2tYS+9gg7s3cmsKitKOV4elW9rG91dpNtpN72V7K//DCcnawV148RaBqljZp4m0q8nu7KIQpcWswQzRjorg+nqK5Ciu2pTjO1+hnKCludZ/wmtwvi0azHYwraCD7J9iz8ht8Y2E+uO/rU0PiPw7o8d1P4b0e8h1C4iaJZbqcOturddgHU47muNorN4an2/rzJ9jA2JtaWTwfb6B9nYNDeNcmbf97cuMYx+uaJtaWTwla6D9nIaC8e587fw25cbcY/XNY9Faeyj263+ZXJH9TqLnxVHP46s/Ev2JlS3aEmDzMltiheuO+PSl0fxPawy6taapp7Xek6nMZpIVk2vE+4kMp9RmuWoqHh6drW8vu2J9lG1rHYTeJ9FtPD2o6DoujzxW96i757icNKXDA5OBjAAxgeuaZH4g0HU9Ns7fxNpl5PcWUYhiubSYIzxjorg+nrXJUUvq0PO+97u4exidYvi6KPxdpusQaWkNlpyeXb2kb4OzBHLY5Y5yTiszw5rS6T4sg1xrYzLFO0vlB9pOc8Zx7+lY1FUqELNW3VvkP2cbW+R02ieIrFNNu9G1uwlu9Nnn+0J5Um2WCT1Ung8dRSa74is202z0nw/ZS2Nlaz/aN8rhpZZezMRwMY6VzVFHsIc3N/w33B7KN7na3HiTwrqV8usavoF2+p8NKkNwFgncfxMCMjOOQK5fXNRl1bVrjUZo443nfdsjXCoOwA9hVKiinRjTd0EacY7BRRRWxoFFFFABRRRQAUUUUAFFFFABRRRQAUUUUAFFFFABRRRQAVd0FQ2uWmegZj+IQ1SqfT51tdRtrhjhEk+Y+gIwT+tZVl7jKhuizqsj6Tr9xLEp/fISoA/vjA/wDHhWba3TW0NxbojKtxGIs+oyDu/wC+d35V1niDSpNRMMlvJGkiAqS+cFT9PcVW1Hw+07W4t5Y0RIVik3ZyQO4x9TXCnG1mbalCzvbqytrewsIV+0z/AL1yVycvyoA6fdAyTUjeIb5bd4ZFjS6WQLuKcY5yCPUECtHWdFe5uI7qymEEyADnIHHQgjoRVM+G5vsjZuI2umcNubO0DnPPUkk5z7Ulbr/Woxq6zrFvafaLqCIxyqPJcgDJPPY9MAn8qoyzXtxq1nNfDDuYTH8oXKeZweD9etdFdaT9o0aCxaULJCq7XAyNwGOnpgmsyHQb9biCa5u4GjgKcl2JVFOcDIoi0l9/5Ayjq/7vXL4rxsDuPqYwP5vVAR4in5zkxxxkj7nVj+iD86kvZprm8vbiPyys7jyyc/KoYEZ9c7RTJPMMDRJhSXDh8/dO3HTHP6VrGEnHVdvuIcknuNRTtAdixLlST3ACkD/x4/8AfIpxUAMBwAhcD0II5/XH40m1tmN244GSe5Hfjoev50KrfxH0zzknHTJ4/kK1dOWsbddyeZb3EbcsTHeSfLDZx0JFDJhp1f5yuVjJ4KkSKM0Mr5HRlAxjOMj0P8uMU5wzbjxliSwBx1bdwfqBUyhUkrNP+mNOKYq7goDHJxyfWihAwQBjk45PrRXWjIWiiimAUUUUAFFFFABRRRQAUUUUAFFFFABRRRQAUUUUAFFFFABRRRQAUUUUAFFFFABRRRQAUUUUAFFFFABRRRQAUUUUAFFFFABRRRQAUUUUAFFFFABRRRQAUUUUAFFFFABRRRQAUUUUAFFFFABRRRQAUUUUAFFFFABRRRQAUUUUAFFFFABRRRQAUUUUAFFFFABRRRQAUUUUAFFFFABRRRQAUUUUAFFFFABRRRQBZs7++swFt7lgg6RuN6j6Z5H4GtCPxHeqP3ltbye6sVz/ADrGorF0IPoUpyN8eJm76efwmH+FB8TN/Dp5/Gb/AOtWBRU/Voj9ozYk8R3zDEdvbx+5JbH8qz7y+vbwFbm5ZkPWNRtT8h1/HNV6KtUILoJzkFFFFakhRRRQAUUUUAFFFFAH/9k="/>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itle 1">
            <a:extLst>
              <a:ext uri="{FF2B5EF4-FFF2-40B4-BE49-F238E27FC236}">
                <a16:creationId xmlns:a16="http://schemas.microsoft.com/office/drawing/2014/main" id="{FDB30E1B-47D9-4E77-8A6D-4A5DD3811B9C}"/>
              </a:ext>
            </a:extLst>
          </p:cNvPr>
          <p:cNvSpPr>
            <a:spLocks noGrp="1"/>
          </p:cNvSpPr>
          <p:nvPr>
            <p:ph type="title"/>
          </p:nvPr>
        </p:nvSpPr>
        <p:spPr>
          <a:xfrm>
            <a:off x="370495" y="465138"/>
            <a:ext cx="8915400" cy="836889"/>
          </a:xfrm>
        </p:spPr>
        <p:txBody>
          <a:bodyPr>
            <a:normAutofit/>
          </a:bodyPr>
          <a:lstStyle/>
          <a:p>
            <a:pPr algn="ctr"/>
            <a:r>
              <a:rPr lang="en-US" dirty="0">
                <a:solidFill>
                  <a:srgbClr val="0070C0"/>
                </a:solidFill>
                <a:latin typeface="Tahoma" panose="020B0604030504040204" pitchFamily="34" charset="0"/>
                <a:ea typeface="Tahoma" panose="020B0604030504040204" pitchFamily="34" charset="0"/>
                <a:cs typeface="Tahoma" panose="020B0604030504040204" pitchFamily="34" charset="0"/>
              </a:rPr>
              <a:t>Ministry or Mission?</a:t>
            </a:r>
            <a:endParaRPr lang="en-GB"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Content Placeholder 3">
            <a:extLst>
              <a:ext uri="{FF2B5EF4-FFF2-40B4-BE49-F238E27FC236}">
                <a16:creationId xmlns:a16="http://schemas.microsoft.com/office/drawing/2014/main" id="{A43D08BE-1010-1DF0-AD40-CAD438F40151}"/>
              </a:ext>
            </a:extLst>
          </p:cNvPr>
          <p:cNvGraphicFramePr>
            <a:graphicFrameLocks/>
          </p:cNvGraphicFramePr>
          <p:nvPr>
            <p:extLst>
              <p:ext uri="{D42A27DB-BD31-4B8C-83A1-F6EECF244321}">
                <p14:modId xmlns:p14="http://schemas.microsoft.com/office/powerpoint/2010/main" val="1697956730"/>
              </p:ext>
            </p:extLst>
          </p:nvPr>
        </p:nvGraphicFramePr>
        <p:xfrm>
          <a:off x="495300" y="1603145"/>
          <a:ext cx="8915400" cy="45259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186A6ADF-0639-D252-5471-7E3A4022B02F}"/>
              </a:ext>
            </a:extLst>
          </p:cNvPr>
          <p:cNvGraphicFramePr>
            <a:graphicFrameLocks/>
          </p:cNvGraphicFramePr>
          <p:nvPr>
            <p:extLst>
              <p:ext uri="{D42A27DB-BD31-4B8C-83A1-F6EECF244321}">
                <p14:modId xmlns:p14="http://schemas.microsoft.com/office/powerpoint/2010/main" val="3018332354"/>
              </p:ext>
            </p:extLst>
          </p:nvPr>
        </p:nvGraphicFramePr>
        <p:xfrm>
          <a:off x="1045027" y="1186542"/>
          <a:ext cx="8719455" cy="48659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83772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IOCESE OF LLANDAFF_Diocesan Conference Finance Presentation ML" id="{B1B41657-2EEE-436E-B59B-A05851C41F0B}" vid="{88F6B4E2-58B0-4078-B4DF-E2B147BD17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IOCESE OF LLANDAFF_Diocesan Conference Finance Presentation ML" id="{B1B41657-2EEE-436E-B59B-A05851C41F0B}" vid="{3E60918C-F25C-4992-84A3-5F1740EDFAD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DIOCESE OF LLANDAFF_Diocesan Conference Finance Presentation</Template>
  <TotalTime>6150</TotalTime>
  <Words>2215</Words>
  <Application>Microsoft Office PowerPoint</Application>
  <PresentationFormat>A4 Paper (210x297 mm)</PresentationFormat>
  <Paragraphs>175</Paragraphs>
  <Slides>20</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-apple-system</vt:lpstr>
      <vt:lpstr>Arial</vt:lpstr>
      <vt:lpstr>Barlow Condensed</vt:lpstr>
      <vt:lpstr>Calibri</vt:lpstr>
      <vt:lpstr>DIN-Bold</vt:lpstr>
      <vt:lpstr>Gill Sans MT</vt:lpstr>
      <vt:lpstr>Helvetica Neue</vt:lpstr>
      <vt:lpstr>Segoe UI Historic</vt:lpstr>
      <vt:lpstr>Tahoma</vt:lpstr>
      <vt:lpstr>Office Theme</vt:lpstr>
      <vt:lpstr>Office Theme</vt:lpstr>
      <vt:lpstr>Resourcing for Mission</vt:lpstr>
      <vt:lpstr>We love because He first loved us</vt:lpstr>
      <vt:lpstr>Why Should I Give?</vt:lpstr>
      <vt:lpstr>How Much Should I Give?</vt:lpstr>
      <vt:lpstr>Demystifying Financial Flows</vt:lpstr>
      <vt:lpstr>Doing a new thing</vt:lpstr>
      <vt:lpstr>Stepping out in faith</vt:lpstr>
      <vt:lpstr>Operational Budget 2022</vt:lpstr>
      <vt:lpstr>Ministry or Mission?</vt:lpstr>
      <vt:lpstr>Over to you!</vt:lpstr>
      <vt:lpstr>How Can I Give?</vt:lpstr>
      <vt:lpstr>PowerPoint Presentation</vt:lpstr>
      <vt:lpstr>PowerPoint Presentation</vt:lpstr>
      <vt:lpstr>Giving For Life</vt:lpstr>
      <vt:lpstr>Regular Giving in the 21st Century</vt:lpstr>
      <vt:lpstr>Engage with Scripture</vt:lpstr>
      <vt:lpstr>Share the Vision</vt:lpstr>
      <vt:lpstr>Enabling Ministry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Llandaff Diocesan Board of Finance Annual Report 2022</dc:title>
  <dc:creator>Mair Henry</dc:creator>
  <cp:lastModifiedBy>Laing, James</cp:lastModifiedBy>
  <cp:revision>33</cp:revision>
  <cp:lastPrinted>2022-09-23T06:32:53Z</cp:lastPrinted>
  <dcterms:created xsi:type="dcterms:W3CDTF">2022-09-15T08:52:14Z</dcterms:created>
  <dcterms:modified xsi:type="dcterms:W3CDTF">2022-09-23T06:33:12Z</dcterms:modified>
</cp:coreProperties>
</file>