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270" r:id="rId3"/>
    <p:sldId id="271" r:id="rId4"/>
    <p:sldId id="272" r:id="rId5"/>
    <p:sldId id="273" r:id="rId6"/>
    <p:sldId id="274" r:id="rId7"/>
    <p:sldId id="275" r:id="rId8"/>
    <p:sldId id="261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89" autoAdjust="0"/>
  </p:normalViewPr>
  <p:slideViewPr>
    <p:cSldViewPr snapToGrid="0" snapToObjects="1">
      <p:cViewPr varScale="1">
        <p:scale>
          <a:sx n="68" d="100"/>
          <a:sy n="68" d="100"/>
        </p:scale>
        <p:origin x="1284" y="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0BE0B-0B17-864C-9149-51754A70E245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01808-9822-AC4C-A04C-C2CF54FC3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8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9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0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9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6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478EF22-6A76-B74C-9DA6-8A5DF7EAF7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A04831A-DF3A-FA46-AB15-72AF12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1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DCE6-B2FF-429C-8696-D98BF44FE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484187"/>
            <a:ext cx="8420100" cy="1470025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Highlights </a:t>
            </a:r>
            <a:br>
              <a:rPr lang="en-GB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2019 - 2020</a:t>
            </a:r>
            <a:br>
              <a:rPr lang="en-GB" dirty="0">
                <a:solidFill>
                  <a:schemeClr val="bg1">
                    <a:lumMod val="95000"/>
                  </a:schemeClr>
                </a:solidFill>
              </a:rPr>
            </a:b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F529D-4265-4202-A30E-67CA40C62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2395024"/>
            <a:ext cx="6934200" cy="1752600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Matthew Batten</a:t>
            </a:r>
          </a:p>
          <a:p>
            <a:r>
              <a:rPr lang="en-GB" sz="2400" dirty="0">
                <a:solidFill>
                  <a:schemeClr val="bg1"/>
                </a:solidFill>
              </a:rPr>
              <a:t>Director of Communication and Outreach</a:t>
            </a:r>
          </a:p>
        </p:txBody>
      </p:sp>
    </p:spTree>
    <p:extLst>
      <p:ext uri="{BB962C8B-B14F-4D97-AF65-F5344CB8AC3E}">
        <p14:creationId xmlns:p14="http://schemas.microsoft.com/office/powerpoint/2010/main" val="16382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FD26D-7C09-4788-A359-28F44126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548464"/>
            <a:ext cx="3093340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/>
              <a:t>Year of Pilgrimage</a:t>
            </a:r>
          </a:p>
        </p:txBody>
      </p:sp>
      <p:pic>
        <p:nvPicPr>
          <p:cNvPr id="9" name="Content Placeholder 8" descr="A teddy bear&#10;&#10;Description automatically generated">
            <a:extLst>
              <a:ext uri="{FF2B5EF4-FFF2-40B4-BE49-F238E27FC236}">
                <a16:creationId xmlns:a16="http://schemas.microsoft.com/office/drawing/2014/main" id="{80E6BF05-2AC4-4A13-BF22-0455842EE4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5086" y="2962275"/>
            <a:ext cx="2559590" cy="3143250"/>
          </a:xfrm>
        </p:spPr>
      </p:pic>
      <p:pic>
        <p:nvPicPr>
          <p:cNvPr id="7" name="Content Placeholder 6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623FD029-D8E7-4621-9EA8-56C3FED88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7284" r="18903"/>
          <a:stretch/>
        </p:blipFill>
        <p:spPr>
          <a:xfrm>
            <a:off x="4070938" y="10"/>
            <a:ext cx="583506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4419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3B48A7A-B816-4789-B3C8-0303EFE0BC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180" r="5433" b="-1"/>
          <a:stretch/>
        </p:blipFill>
        <p:spPr>
          <a:xfrm>
            <a:off x="263681" y="2156879"/>
            <a:ext cx="2630510" cy="2395793"/>
          </a:xfrm>
          <a:prstGeom prst="rect">
            <a:avLst/>
          </a:prstGeom>
        </p:spPr>
      </p:pic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B6C6FDD-B259-4CFE-A7EE-738EF8AA8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99" r="-4" b="-4"/>
          <a:stretch/>
        </p:blipFill>
        <p:spPr>
          <a:xfrm>
            <a:off x="3221501" y="558503"/>
            <a:ext cx="6139464" cy="55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2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B5853-03C3-420F-95A5-F20A4D04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229" y="4004732"/>
            <a:ext cx="5253046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300" dirty="0">
                <a:solidFill>
                  <a:schemeClr val="bg1"/>
                </a:solidFill>
              </a:rPr>
              <a:t>Outreach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8077" y="321733"/>
            <a:ext cx="3355005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Content Placeholder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ECE231-3624-4A7B-84BA-03EB42A01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05" b="-2"/>
          <a:stretch/>
        </p:blipFill>
        <p:spPr>
          <a:xfrm>
            <a:off x="306003" y="661751"/>
            <a:ext cx="2830365" cy="1560406"/>
          </a:xfrm>
          <a:prstGeom prst="rect">
            <a:avLst/>
          </a:prstGeom>
        </p:spPr>
      </p:pic>
      <p:sp>
        <p:nvSpPr>
          <p:cNvPr id="70" name="Rectangle 38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09318" y="321733"/>
            <a:ext cx="2742577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Content Placeholder 18" descr="A picture containing person, indoor, food, table&#10;&#10;Description automatically generated">
            <a:extLst>
              <a:ext uri="{FF2B5EF4-FFF2-40B4-BE49-F238E27FC236}">
                <a16:creationId xmlns:a16="http://schemas.microsoft.com/office/drawing/2014/main" id="{3253B0A4-8D73-44D4-8B28-AE47C3A95D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39423" y="1078317"/>
            <a:ext cx="2788951" cy="2503083"/>
          </a:xfrm>
          <a:prstGeom prst="rect">
            <a:avLst/>
          </a:prstGeom>
        </p:spPr>
      </p:pic>
      <p:sp>
        <p:nvSpPr>
          <p:cNvPr id="71" name="Rectangle 40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913304" y="321733"/>
            <a:ext cx="2742576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13" descr="A person sitting at a table&#10;&#10;Description automatically generated">
            <a:extLst>
              <a:ext uri="{FF2B5EF4-FFF2-40B4-BE49-F238E27FC236}">
                <a16:creationId xmlns:a16="http://schemas.microsoft.com/office/drawing/2014/main" id="{17BAD6C8-52ED-4937-A3AA-6AC955FC6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6314"/>
          <a:stretch/>
        </p:blipFill>
        <p:spPr>
          <a:xfrm>
            <a:off x="6795521" y="1870318"/>
            <a:ext cx="2590995" cy="2891065"/>
          </a:xfrm>
          <a:prstGeom prst="rect">
            <a:avLst/>
          </a:prstGeom>
        </p:spPr>
      </p:pic>
      <p:pic>
        <p:nvPicPr>
          <p:cNvPr id="9" name="Content Placeholder 8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C2E3A12D-F610-46F2-874A-F40ACFC0C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84" r="4" b="4"/>
          <a:stretch/>
        </p:blipFill>
        <p:spPr>
          <a:xfrm>
            <a:off x="732965" y="3471334"/>
            <a:ext cx="2616884" cy="2919992"/>
          </a:xfrm>
          <a:prstGeom prst="rect">
            <a:avLst/>
          </a:prstGeom>
        </p:spPr>
      </p:pic>
      <p:cxnSp>
        <p:nvCxnSpPr>
          <p:cNvPr id="72" name="Straight Connector 42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74858" y="5443086"/>
            <a:ext cx="520065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263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C500-2632-45C8-89CA-F4E0E2A0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ministry</a:t>
            </a:r>
          </a:p>
        </p:txBody>
      </p:sp>
      <p:pic>
        <p:nvPicPr>
          <p:cNvPr id="6" name="Content Placeholder 5" descr="A picture containing shirt&#10;&#10;Description automatically generated">
            <a:extLst>
              <a:ext uri="{FF2B5EF4-FFF2-40B4-BE49-F238E27FC236}">
                <a16:creationId xmlns:a16="http://schemas.microsoft.com/office/drawing/2014/main" id="{5454B438-655A-465B-A218-9951005640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906" y="1913206"/>
            <a:ext cx="4212957" cy="4212957"/>
          </a:xfrm>
        </p:spPr>
      </p:pic>
      <p:pic>
        <p:nvPicPr>
          <p:cNvPr id="8" name="Content Placeholder 7" descr="A picture containing flower&#10;&#10;Description automatically generated">
            <a:extLst>
              <a:ext uri="{FF2B5EF4-FFF2-40B4-BE49-F238E27FC236}">
                <a16:creationId xmlns:a16="http://schemas.microsoft.com/office/drawing/2014/main" id="{99EC57E9-5FB2-43FA-A245-2B9E2E1DDF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32023" y="1913206"/>
            <a:ext cx="4086348" cy="4086348"/>
          </a:xfrm>
        </p:spPr>
      </p:pic>
    </p:spTree>
    <p:extLst>
      <p:ext uri="{BB962C8B-B14F-4D97-AF65-F5344CB8AC3E}">
        <p14:creationId xmlns:p14="http://schemas.microsoft.com/office/powerpoint/2010/main" val="264822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BB19-CCEF-42F3-AA67-801734753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54" y="629266"/>
            <a:ext cx="284821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Generosity Matters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475CB-E076-4EAC-95CE-EDA038C7E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256" y="2438400"/>
            <a:ext cx="284821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861 Gift Directs across </a:t>
            </a:r>
            <a:r>
              <a:rPr lang="en-US" sz="2000" dirty="0" err="1"/>
              <a:t>CinW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230 from Llandaff </a:t>
            </a:r>
            <a:br>
              <a:rPr lang="en-US" sz="2000" dirty="0"/>
            </a:br>
            <a:endParaRPr lang="en-US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£8,165 extra every month for parishes. </a:t>
            </a:r>
            <a:br>
              <a:rPr lang="en-US" sz="2000" dirty="0"/>
            </a:br>
            <a:endParaRPr lang="en-US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£120,284 extra per year (with tax).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9233" y="0"/>
            <a:ext cx="6136767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2996" y="557784"/>
            <a:ext cx="5349580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42E7A8-C42F-49B2-B7F1-F5CD27302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92262" y="982023"/>
            <a:ext cx="4890707" cy="48907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057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C839C-E55E-4D5B-B5D0-031126DF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548464"/>
            <a:ext cx="3093340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600" dirty="0"/>
              <a:t>Eco Diocese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C9E1D-DB3C-4C9F-9836-62B347C08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962279"/>
            <a:ext cx="3087033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25 Churches are registered and working towards an award.</a:t>
            </a:r>
            <a:br>
              <a:rPr lang="en-GB" sz="2000" dirty="0"/>
            </a:br>
            <a:endParaRPr lang="en-GB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9 have achieved the bronze award.</a:t>
            </a:r>
            <a:br>
              <a:rPr lang="en-GB" sz="2000" dirty="0"/>
            </a:br>
            <a:endParaRPr lang="en-GB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5 have achieved  the silver award. </a:t>
            </a:r>
            <a:endParaRPr lang="en-US" sz="2000" dirty="0"/>
          </a:p>
        </p:txBody>
      </p:sp>
      <p:pic>
        <p:nvPicPr>
          <p:cNvPr id="6" name="Content Placeholder 5" descr="A path surrounded by trees&#10;&#10;Description automatically generated">
            <a:extLst>
              <a:ext uri="{FF2B5EF4-FFF2-40B4-BE49-F238E27FC236}">
                <a16:creationId xmlns:a16="http://schemas.microsoft.com/office/drawing/2014/main" id="{B7CEC161-D950-4D02-9EAB-FE0030F3A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36" r="34951"/>
          <a:stretch/>
        </p:blipFill>
        <p:spPr>
          <a:xfrm>
            <a:off x="4070938" y="10"/>
            <a:ext cx="583506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795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06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78</Words>
  <Application>Microsoft Office PowerPoint</Application>
  <PresentationFormat>A4 Paper (210x297 mm)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Highlights  2019 - 2020 </vt:lpstr>
      <vt:lpstr>Year of Pilgrimage</vt:lpstr>
      <vt:lpstr>PowerPoint Presentation</vt:lpstr>
      <vt:lpstr>Outreach</vt:lpstr>
      <vt:lpstr>Online ministry</vt:lpstr>
      <vt:lpstr>Generosity Matters</vt:lpstr>
      <vt:lpstr>Eco Diocese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 2019 - 2020 </dc:title>
  <dc:creator>Batten, Matthew</dc:creator>
  <cp:lastModifiedBy>Batten, Matthew</cp:lastModifiedBy>
  <cp:revision>6</cp:revision>
  <dcterms:created xsi:type="dcterms:W3CDTF">2020-09-24T19:01:16Z</dcterms:created>
  <dcterms:modified xsi:type="dcterms:W3CDTF">2020-09-25T09:48:23Z</dcterms:modified>
</cp:coreProperties>
</file>